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802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ANSWER%20KEYS%20Quiz%20Competition%20ONE%204%20Dec%202025%20-%20Copy.pptx#-1,14,Question 12" TargetMode="External"/><Relationship Id="rId18" Type="http://schemas.openxmlformats.org/officeDocument/2006/relationships/hyperlink" Target="ANSWER%20KEYS%20Quiz%20Competition%20ONE%204%20Dec%202025%20-%20Copy.pptx#-1,19,Question 17" TargetMode="External"/><Relationship Id="rId26" Type="http://schemas.openxmlformats.org/officeDocument/2006/relationships/hyperlink" Target="ANSWER%20KEYS%20Quiz%20Competition%20ONE%204%20Dec%202025%20-%20Copy.pptx#-1,27,Question 25" TargetMode="External"/><Relationship Id="rId39" Type="http://schemas.openxmlformats.org/officeDocument/2006/relationships/hyperlink" Target="ANSWER%20KEYS%20Quiz%20Competition%20ONE%204%20Dec%202025%20-%20Copy.pptx#-1,40,Question 38" TargetMode="External"/><Relationship Id="rId21" Type="http://schemas.openxmlformats.org/officeDocument/2006/relationships/hyperlink" Target="ANSWER%20KEYS%20Quiz%20Competition%20ONE%204%20Dec%202025%20-%20Copy.pptx#-1,22,Question 20" TargetMode="External"/><Relationship Id="rId34" Type="http://schemas.openxmlformats.org/officeDocument/2006/relationships/hyperlink" Target="ANSWER%20KEYS%20Quiz%20Competition%20ONE%204%20Dec%202025%20-%20Copy.pptx#-1,35,Question 33" TargetMode="External"/><Relationship Id="rId42" Type="http://schemas.openxmlformats.org/officeDocument/2006/relationships/hyperlink" Target="ANSWER%20KEYS%20Quiz%20Competition%20ONE%204%20Dec%202025%20-%20Copy.pptx#-1,43,Question 41" TargetMode="External"/><Relationship Id="rId47" Type="http://schemas.openxmlformats.org/officeDocument/2006/relationships/hyperlink" Target="ANSWER%20KEYS%20Quiz%20Competition%20ONE%204%20Dec%202025%20-%20Copy.pptx#-1,48,Question 46" TargetMode="External"/><Relationship Id="rId50" Type="http://schemas.openxmlformats.org/officeDocument/2006/relationships/hyperlink" Target="ANSWER%20KEYS%20Quiz%20Competition%20ONE%204%20Dec%202025%20-%20Copy.pptx#-1,51,Question 49" TargetMode="External"/><Relationship Id="rId7" Type="http://schemas.openxmlformats.org/officeDocument/2006/relationships/hyperlink" Target="ANSWER%20KEYS%20Quiz%20Competition%20ONE%204%20Dec%202025%20-%20Copy.pptx#-1,8,Question 6" TargetMode="External"/><Relationship Id="rId2" Type="http://schemas.openxmlformats.org/officeDocument/2006/relationships/hyperlink" Target="ANSWER%20KEYS%20Quiz%20Competition%20ONE%204%20Dec%202025%20-%20Copy.pptx#-1,3,Question 1" TargetMode="External"/><Relationship Id="rId16" Type="http://schemas.openxmlformats.org/officeDocument/2006/relationships/hyperlink" Target="ANSWER%20KEYS%20Quiz%20Competition%20ONE%204%20Dec%202025%20-%20Copy.pptx#-1,17,Question 15" TargetMode="External"/><Relationship Id="rId29" Type="http://schemas.openxmlformats.org/officeDocument/2006/relationships/hyperlink" Target="ANSWER%20KEYS%20Quiz%20Competition%20ONE%204%20Dec%202025%20-%20Copy.pptx#-1,30,Question 28" TargetMode="External"/><Relationship Id="rId11" Type="http://schemas.openxmlformats.org/officeDocument/2006/relationships/hyperlink" Target="ANSWER%20KEYS%20Quiz%20Competition%20ONE%204%20Dec%202025%20-%20Copy.pptx#-1,12,Question 10" TargetMode="External"/><Relationship Id="rId24" Type="http://schemas.openxmlformats.org/officeDocument/2006/relationships/hyperlink" Target="ANSWER%20KEYS%20Quiz%20Competition%20ONE%204%20Dec%202025%20-%20Copy.pptx#-1,25,Question 23" TargetMode="External"/><Relationship Id="rId32" Type="http://schemas.openxmlformats.org/officeDocument/2006/relationships/hyperlink" Target="ANSWER%20KEYS%20Quiz%20Competition%20ONE%204%20Dec%202025%20-%20Copy.pptx#-1,33,Question 31" TargetMode="External"/><Relationship Id="rId37" Type="http://schemas.openxmlformats.org/officeDocument/2006/relationships/hyperlink" Target="ANSWER%20KEYS%20Quiz%20Competition%20ONE%204%20Dec%202025%20-%20Copy.pptx#-1,38,Question 36" TargetMode="External"/><Relationship Id="rId40" Type="http://schemas.openxmlformats.org/officeDocument/2006/relationships/hyperlink" Target="ANSWER%20KEYS%20Quiz%20Competition%20ONE%204%20Dec%202025%20-%20Copy.pptx#-1,41,Question 39" TargetMode="External"/><Relationship Id="rId45" Type="http://schemas.openxmlformats.org/officeDocument/2006/relationships/hyperlink" Target="ANSWER%20KEYS%20Quiz%20Competition%20ONE%204%20Dec%202025%20-%20Copy.pptx#-1,46,Question 44" TargetMode="External"/><Relationship Id="rId5" Type="http://schemas.openxmlformats.org/officeDocument/2006/relationships/hyperlink" Target="ANSWER%20KEYS%20Quiz%20Competition%20ONE%204%20Dec%202025%20-%20Copy.pptx#-1,6,Question 4" TargetMode="External"/><Relationship Id="rId15" Type="http://schemas.openxmlformats.org/officeDocument/2006/relationships/hyperlink" Target="ANSWER%20KEYS%20Quiz%20Competition%20ONE%204%20Dec%202025%20-%20Copy.pptx#-1,16,Question 14" TargetMode="External"/><Relationship Id="rId23" Type="http://schemas.openxmlformats.org/officeDocument/2006/relationships/hyperlink" Target="ANSWER%20KEYS%20Quiz%20Competition%20ONE%204%20Dec%202025%20-%20Copy.pptx#-1,24,Question 22" TargetMode="External"/><Relationship Id="rId28" Type="http://schemas.openxmlformats.org/officeDocument/2006/relationships/hyperlink" Target="ANSWER%20KEYS%20Quiz%20Competition%20ONE%204%20Dec%202025%20-%20Copy.pptx#-1,29,Question 27" TargetMode="External"/><Relationship Id="rId36" Type="http://schemas.openxmlformats.org/officeDocument/2006/relationships/hyperlink" Target="ANSWER%20KEYS%20Quiz%20Competition%20ONE%204%20Dec%202025%20-%20Copy.pptx#-1,37,Question 35" TargetMode="External"/><Relationship Id="rId49" Type="http://schemas.openxmlformats.org/officeDocument/2006/relationships/hyperlink" Target="ANSWER%20KEYS%20Quiz%20Competition%20ONE%204%20Dec%202025%20-%20Copy.pptx#-1,50,Question 48" TargetMode="External"/><Relationship Id="rId10" Type="http://schemas.openxmlformats.org/officeDocument/2006/relationships/hyperlink" Target="ANSWER%20KEYS%20Quiz%20Competition%20ONE%204%20Dec%202025%20-%20Copy.pptx#-1,11,Question 9" TargetMode="External"/><Relationship Id="rId19" Type="http://schemas.openxmlformats.org/officeDocument/2006/relationships/hyperlink" Target="ANSWER%20KEYS%20Quiz%20Competition%20ONE%204%20Dec%202025%20-%20Copy.pptx#-1,20,Question 18" TargetMode="External"/><Relationship Id="rId31" Type="http://schemas.openxmlformats.org/officeDocument/2006/relationships/hyperlink" Target="ANSWER%20KEYS%20Quiz%20Competition%20ONE%204%20Dec%202025%20-%20Copy.pptx#-1,32,Question 30" TargetMode="External"/><Relationship Id="rId44" Type="http://schemas.openxmlformats.org/officeDocument/2006/relationships/hyperlink" Target="ANSWER%20KEYS%20Quiz%20Competition%20ONE%204%20Dec%202025%20-%20Copy.pptx#-1,45,Question 43" TargetMode="External"/><Relationship Id="rId4" Type="http://schemas.openxmlformats.org/officeDocument/2006/relationships/hyperlink" Target="ANSWER%20KEYS%20Quiz%20Competition%20ONE%204%20Dec%202025%20-%20Copy.pptx#-1,5,Question 3" TargetMode="External"/><Relationship Id="rId9" Type="http://schemas.openxmlformats.org/officeDocument/2006/relationships/hyperlink" Target="ANSWER%20KEYS%20Quiz%20Competition%20ONE%204%20Dec%202025%20-%20Copy.pptx#-1,10,Question 8" TargetMode="External"/><Relationship Id="rId14" Type="http://schemas.openxmlformats.org/officeDocument/2006/relationships/hyperlink" Target="ANSWER%20KEYS%20Quiz%20Competition%20ONE%204%20Dec%202025%20-%20Copy.pptx#-1,15,Question 13" TargetMode="External"/><Relationship Id="rId22" Type="http://schemas.openxmlformats.org/officeDocument/2006/relationships/hyperlink" Target="ANSWER%20KEYS%20Quiz%20Competition%20ONE%204%20Dec%202025%20-%20Copy.pptx#-1,23,Question 21" TargetMode="External"/><Relationship Id="rId27" Type="http://schemas.openxmlformats.org/officeDocument/2006/relationships/hyperlink" Target="ANSWER%20KEYS%20Quiz%20Competition%20ONE%204%20Dec%202025%20-%20Copy.pptx#-1,28,Question 26" TargetMode="External"/><Relationship Id="rId30" Type="http://schemas.openxmlformats.org/officeDocument/2006/relationships/hyperlink" Target="ANSWER%20KEYS%20Quiz%20Competition%20ONE%204%20Dec%202025%20-%20Copy.pptx#-1,31,Question 29" TargetMode="External"/><Relationship Id="rId35" Type="http://schemas.openxmlformats.org/officeDocument/2006/relationships/hyperlink" Target="ANSWER%20KEYS%20Quiz%20Competition%20ONE%204%20Dec%202025%20-%20Copy.pptx#-1,36,Question 34" TargetMode="External"/><Relationship Id="rId43" Type="http://schemas.openxmlformats.org/officeDocument/2006/relationships/hyperlink" Target="ANSWER%20KEYS%20Quiz%20Competition%20ONE%204%20Dec%202025%20-%20Copy.pptx#-1,44,Question 42" TargetMode="External"/><Relationship Id="rId48" Type="http://schemas.openxmlformats.org/officeDocument/2006/relationships/hyperlink" Target="ANSWER%20KEYS%20Quiz%20Competition%20ONE%204%20Dec%202025%20-%20Copy.pptx#-1,49,Question 47" TargetMode="External"/><Relationship Id="rId8" Type="http://schemas.openxmlformats.org/officeDocument/2006/relationships/hyperlink" Target="ANSWER%20KEYS%20Quiz%20Competition%20ONE%204%20Dec%202025%20-%20Copy.pptx#-1,9,Question 7" TargetMode="External"/><Relationship Id="rId51" Type="http://schemas.openxmlformats.org/officeDocument/2006/relationships/hyperlink" Target="ANSWER%20KEYS%20Quiz%20Competition%20ONE%204%20Dec%202025%20-%20Copy.pptx#-1,52,Question 50" TargetMode="External"/><Relationship Id="rId3" Type="http://schemas.openxmlformats.org/officeDocument/2006/relationships/hyperlink" Target="ANSWER%20KEYS%20Quiz%20Competition%20ONE%204%20Dec%202025%20-%20Copy.pptx#-1,4,Question 2" TargetMode="External"/><Relationship Id="rId12" Type="http://schemas.openxmlformats.org/officeDocument/2006/relationships/hyperlink" Target="ANSWER%20KEYS%20Quiz%20Competition%20ONE%204%20Dec%202025%20-%20Copy.pptx#-1,13,Question 11" TargetMode="External"/><Relationship Id="rId17" Type="http://schemas.openxmlformats.org/officeDocument/2006/relationships/hyperlink" Target="ANSWER%20KEYS%20Quiz%20Competition%20ONE%204%20Dec%202025%20-%20Copy.pptx#-1,18,Question 16" TargetMode="External"/><Relationship Id="rId25" Type="http://schemas.openxmlformats.org/officeDocument/2006/relationships/hyperlink" Target="ANSWER%20KEYS%20Quiz%20Competition%20ONE%204%20Dec%202025%20-%20Copy.pptx#-1,26,Question 24" TargetMode="External"/><Relationship Id="rId33" Type="http://schemas.openxmlformats.org/officeDocument/2006/relationships/hyperlink" Target="ANSWER%20KEYS%20Quiz%20Competition%20ONE%204%20Dec%202025%20-%20Copy.pptx#-1,34,Question 32" TargetMode="External"/><Relationship Id="rId38" Type="http://schemas.openxmlformats.org/officeDocument/2006/relationships/hyperlink" Target="ANSWER%20KEYS%20Quiz%20Competition%20ONE%204%20Dec%202025%20-%20Copy.pptx#-1,39,Question 37" TargetMode="External"/><Relationship Id="rId46" Type="http://schemas.openxmlformats.org/officeDocument/2006/relationships/hyperlink" Target="ANSWER%20KEYS%20Quiz%20Competition%20ONE%204%20Dec%202025%20-%20Copy.pptx#-1,47,Question 45" TargetMode="External"/><Relationship Id="rId20" Type="http://schemas.openxmlformats.org/officeDocument/2006/relationships/hyperlink" Target="ANSWER%20KEYS%20Quiz%20Competition%20ONE%204%20Dec%202025%20-%20Copy.pptx#-1,21,Question 19" TargetMode="External"/><Relationship Id="rId41" Type="http://schemas.openxmlformats.org/officeDocument/2006/relationships/hyperlink" Target="ANSWER%20KEYS%20Quiz%20Competition%20ONE%204%20Dec%202025%20-%20Copy.pptx#-1,42,Question 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NSWER%20KEYS%20Quiz%20Competition%20ONE%204%20Dec%202025%20-%20Copy.pptx#-1,7,Question 5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Dec 12, 2025 Friday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5577349" y="4637023"/>
            <a:ext cx="640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Host: Hemanta Baral; Quiz Master</a:t>
            </a:r>
            <a:endParaRPr lang="en-US" sz="4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Which country has the largest GDP in Europe?</a:t>
            </a:r>
          </a:p>
          <a:p>
            <a:pPr marL="0" indent="0">
              <a:buNone/>
            </a:pPr>
            <a:r>
              <a:rPr lang="en-US" dirty="0"/>
              <a:t>Answer: </a:t>
            </a:r>
            <a:r>
              <a:rPr lang="en-US" b="1" dirty="0"/>
              <a:t>Germany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F34D96D-A9E6-3DEF-055A-2FA3FA20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 Which continent is the driest in the world?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Antarctica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45E1BCB-4219-7C10-EB22-541EE5838B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hi-IN" dirty="0"/>
              <a:t>एसियाको कुल क्षेत्रफलको कति प्रतिशत भूभाग नेपालले ओगटेको छ? </a:t>
            </a:r>
            <a:br>
              <a:rPr lang="hi-IN" dirty="0"/>
            </a:br>
            <a:r>
              <a:rPr lang="en-US" dirty="0"/>
              <a:t>What percentage of Asia’s total area does Nepal occupy?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०.३</a:t>
            </a:r>
            <a:r>
              <a:rPr lang="en-US" dirty="0"/>
              <a:t>%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51DEA30-F0E0-DFB6-F30A-8BE7E91AF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182091"/>
            <a:ext cx="10018713" cy="1858967"/>
          </a:xfrm>
        </p:spPr>
        <p:txBody>
          <a:bodyPr>
            <a:normAutofit/>
          </a:bodyPr>
          <a:lstStyle/>
          <a:p>
            <a:r>
              <a:rPr lang="ne-NP" dirty="0"/>
              <a:t>बिश्वमा सबैभन्दा धेरै देशसँग “सिमाना जोडिएको राष्ट्रहरु कुन कुन हो र कतिवटा राष्ट्र संग सिमाना जोडिएका छन्? </a:t>
            </a:r>
            <a:r>
              <a:rPr lang="en-US" dirty="0"/>
              <a:t>Which countries share borders with the most other countries in the world, and how many do they border?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चिन</a:t>
            </a:r>
            <a:r>
              <a:rPr lang="en-US" dirty="0"/>
              <a:t> </a:t>
            </a:r>
            <a:r>
              <a:rPr lang="ne-NP" dirty="0"/>
              <a:t>र रसिया </a:t>
            </a:r>
            <a:r>
              <a:rPr lang="en-US" dirty="0"/>
              <a:t>(14/14)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AD41523-0F6D-56B8-C407-A5957C0AD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/>
          </a:bodyPr>
          <a:lstStyle/>
          <a:p>
            <a:r>
              <a:rPr lang="ne-NP" dirty="0"/>
              <a:t>हालसम्म कुनै पनि युद्ध मा भाग नलिएको राष्ट कुन हो</a:t>
            </a:r>
            <a:r>
              <a:rPr lang="en-US" dirty="0"/>
              <a:t> ? Which country has never participated in any war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स्वीजरल्याण्ड</a:t>
            </a:r>
            <a:r>
              <a:rPr lang="en-US" dirty="0"/>
              <a:t> (Switzerland)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D3F0E1B-88DC-B445-59DB-3769619A4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मानीशको नाक भीत्रको रौ लाई के भनीन्छ</a:t>
            </a:r>
            <a:r>
              <a:rPr lang="en-US" dirty="0"/>
              <a:t>? What is the hair inside a human nose called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सीमा</a:t>
            </a:r>
            <a:r>
              <a:rPr lang="en-US" dirty="0"/>
              <a:t> / </a:t>
            </a:r>
            <a:r>
              <a:rPr lang="ne-NP" dirty="0"/>
              <a:t>नाथे</a:t>
            </a:r>
            <a:endParaRPr lang="en-US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16F1BF9-BE85-5764-32BF-04F6DE087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बर्दिबास कुन जिल्लामा पर्दछ</a:t>
            </a:r>
            <a:r>
              <a:rPr lang="en-US" dirty="0"/>
              <a:t>? </a:t>
            </a:r>
            <a:r>
              <a:rPr lang="en-US" dirty="0" err="1"/>
              <a:t>Bardibas</a:t>
            </a:r>
            <a:r>
              <a:rPr lang="en-US" dirty="0"/>
              <a:t> is located in which district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hi-IN" dirty="0"/>
              <a:t>उत्तर: महोत्तरी </a:t>
            </a:r>
            <a:r>
              <a:rPr lang="en-US" dirty="0"/>
              <a:t>(</a:t>
            </a:r>
            <a:r>
              <a:rPr lang="en-US" dirty="0" err="1"/>
              <a:t>Mahottari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6167591-50EC-52A9-06D8-D2E8F8459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en-US" dirty="0"/>
              <a:t>Who is the author of the book “Dreams from My Father”?</a:t>
            </a:r>
          </a:p>
          <a:p>
            <a:pPr marL="0" indent="0">
              <a:buNone/>
            </a:pPr>
            <a:r>
              <a:rPr lang="en-US" dirty="0"/>
              <a:t>Answer:</a:t>
            </a:r>
            <a:r>
              <a:rPr lang="hi-IN" dirty="0"/>
              <a:t> </a:t>
            </a:r>
            <a:r>
              <a:rPr lang="en-US" b="1" dirty="0"/>
              <a:t>Barack Obama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FBC969F-FF65-28A6-7376-50651B81C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is the capital of Canada?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Ottawa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708803-5563-4D72-15E7-415D9B095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IPO and FPO stand for?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Initial Public Offering (IPO)  &amp; Further Public Offering (FPO)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CED0375-D3D5-E394-8875-91980CB73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2959508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3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581831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2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3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356553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2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3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131275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2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3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2DEF9A-4074-737C-DCF0-E0DC16C9683C}"/>
              </a:ext>
            </a:extLst>
          </p:cNvPr>
          <p:cNvSpPr txBox="1"/>
          <p:nvPr/>
        </p:nvSpPr>
        <p:spPr>
          <a:xfrm>
            <a:off x="9615946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2" action="ppaction://hlinkpres?slideindex=43&amp;slidetitle=Question 41"/>
              </a:rPr>
              <a:t>41</a:t>
            </a:r>
            <a:endParaRPr lang="en-US" sz="3600" dirty="0"/>
          </a:p>
          <a:p>
            <a:pPr algn="ctr"/>
            <a:r>
              <a:rPr lang="en-US" sz="3600" dirty="0">
                <a:hlinkClick r:id="rId43" action="ppaction://hlinkpres?slideindex=44&amp;slidetitle=Question 42"/>
              </a:rPr>
              <a:t>42</a:t>
            </a:r>
            <a:endParaRPr lang="en-US" sz="3600" dirty="0"/>
          </a:p>
          <a:p>
            <a:pPr algn="ctr"/>
            <a:r>
              <a:rPr lang="en-US" sz="3600" dirty="0">
                <a:hlinkClick r:id="rId44" action="ppaction://hlinkpres?slideindex=45&amp;slidetitle=Question 43"/>
              </a:rPr>
              <a:t>43</a:t>
            </a:r>
            <a:endParaRPr lang="en-US" sz="3600" dirty="0"/>
          </a:p>
          <a:p>
            <a:pPr algn="ctr"/>
            <a:r>
              <a:rPr lang="en-US" sz="3600" dirty="0">
                <a:hlinkClick r:id="rId45" action="ppaction://hlinkpres?slideindex=46&amp;slidetitle=Question 44"/>
              </a:rPr>
              <a:t>44</a:t>
            </a:r>
            <a:endParaRPr lang="en-US" sz="3600" dirty="0"/>
          </a:p>
          <a:p>
            <a:pPr algn="ctr"/>
            <a:r>
              <a:rPr lang="en-US" sz="3600" dirty="0">
                <a:hlinkClick r:id="rId46" action="ppaction://hlinkpres?slideindex=47&amp;slidetitle=Question 45"/>
              </a:rPr>
              <a:t>45</a:t>
            </a:r>
            <a:endParaRPr lang="en-US" sz="3600" dirty="0"/>
          </a:p>
          <a:p>
            <a:pPr algn="ctr"/>
            <a:r>
              <a:rPr lang="en-US" sz="3600" dirty="0">
                <a:hlinkClick r:id="rId47" action="ppaction://hlinkpres?slideindex=48&amp;slidetitle=Question 46"/>
              </a:rPr>
              <a:t>46</a:t>
            </a:r>
            <a:endParaRPr lang="en-US" sz="3600" dirty="0"/>
          </a:p>
          <a:p>
            <a:pPr algn="ctr"/>
            <a:r>
              <a:rPr lang="en-US" sz="3600" dirty="0">
                <a:hlinkClick r:id="rId48" action="ppaction://hlinkpres?slideindex=49&amp;slidetitle=Question 47"/>
              </a:rPr>
              <a:t>47</a:t>
            </a:r>
            <a:endParaRPr lang="en-US" sz="3600" dirty="0"/>
          </a:p>
          <a:p>
            <a:pPr algn="ctr"/>
            <a:r>
              <a:rPr lang="en-US" sz="3600" dirty="0">
                <a:hlinkClick r:id="rId49" action="ppaction://hlinkpres?slideindex=50&amp;slidetitle=Question 48"/>
              </a:rPr>
              <a:t>48</a:t>
            </a:r>
            <a:endParaRPr lang="en-US" sz="3600" dirty="0"/>
          </a:p>
          <a:p>
            <a:pPr algn="ctr"/>
            <a:r>
              <a:rPr lang="en-US" sz="3600" dirty="0">
                <a:hlinkClick r:id="rId50" action="ppaction://hlinkpres?slideindex=51&amp;slidetitle=Question 49"/>
              </a:rPr>
              <a:t>49</a:t>
            </a:r>
            <a:endParaRPr lang="en-US" sz="3600" dirty="0"/>
          </a:p>
          <a:p>
            <a:pPr algn="ctr"/>
            <a:r>
              <a:rPr lang="en-US" sz="3600" dirty="0">
                <a:hlinkClick r:id="rId51" action="ppaction://hlinkpres?slideindex=52&amp;slidetitle=Question 50"/>
              </a:rPr>
              <a:t>50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3165987" y="235974"/>
            <a:ext cx="7443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Answer Keys</a:t>
            </a:r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09" y="2820627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What is the exact length of a marathon race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  </a:t>
            </a:r>
            <a:r>
              <a:rPr lang="en-US" b="1" dirty="0"/>
              <a:t>42.195</a:t>
            </a:r>
            <a:r>
              <a:rPr lang="en-US" dirty="0"/>
              <a:t> KM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B75D4CB-897A-96FD-564D-B99D4685D3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नेपालको सबैभन्दा ठूलो गुफा कुन हो</a:t>
            </a:r>
            <a:r>
              <a:rPr lang="en-US" dirty="0"/>
              <a:t>? What is Nepal’s largest cave?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hi-IN" dirty="0"/>
              <a:t>सिद्ध गुफा (</a:t>
            </a:r>
            <a:r>
              <a:rPr lang="en-US" dirty="0" err="1"/>
              <a:t>Bandipur</a:t>
            </a:r>
            <a:r>
              <a:rPr lang="en-US" dirty="0"/>
              <a:t>, </a:t>
            </a:r>
            <a:r>
              <a:rPr lang="en-US" dirty="0" err="1"/>
              <a:t>Tanahu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0E056B-21D4-81F5-F002-1315B187D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If you add me to myself and multiply by 4, you get 56. What number am I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Seven (7)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912FF33-4CA7-6CB8-6EE1-41AC20C76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hi-IN" dirty="0"/>
              <a:t>महाभारतमा "भगवद्गीता" उपदेश कुन युद्धभूमिमा भएको थियो</a:t>
            </a:r>
            <a:r>
              <a:rPr lang="en-US" dirty="0"/>
              <a:t>? In which battlefield was the “Bhagavad Gita” taught in the Mahabharata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कुरुक्षेत्र</a:t>
            </a:r>
            <a:endParaRPr lang="en-US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62E2940-7DAF-FB83-A8D7-549B85970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कुन अंग्रेजी शब्दमा पाँचवटै स्वर उल्टो क्रम (</a:t>
            </a:r>
            <a:r>
              <a:rPr lang="en-US" dirty="0"/>
              <a:t>U, O, I, E, A) </a:t>
            </a:r>
            <a:r>
              <a:rPr lang="hi-IN" dirty="0"/>
              <a:t>मा आउँछ</a:t>
            </a:r>
            <a:r>
              <a:rPr lang="en-US" dirty="0"/>
              <a:t>? Which English word contains all five vowels in reverse order (U, O, I, E, A)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U</a:t>
            </a:r>
            <a:r>
              <a:rPr lang="en-US" dirty="0"/>
              <a:t>nc</a:t>
            </a:r>
            <a:r>
              <a:rPr lang="en-US" b="1" dirty="0"/>
              <a:t>o</a:t>
            </a:r>
            <a:r>
              <a:rPr lang="en-US" dirty="0"/>
              <a:t>mpl</a:t>
            </a:r>
            <a:r>
              <a:rPr lang="en-US" b="1" dirty="0"/>
              <a:t>i</a:t>
            </a:r>
            <a:r>
              <a:rPr lang="en-US" dirty="0"/>
              <a:t>m</a:t>
            </a:r>
            <a:r>
              <a:rPr lang="en-US" b="1" dirty="0"/>
              <a:t>e</a:t>
            </a:r>
            <a:r>
              <a:rPr lang="en-US" dirty="0"/>
              <a:t>nt</a:t>
            </a:r>
            <a:r>
              <a:rPr lang="en-US" b="1" dirty="0"/>
              <a:t>a</a:t>
            </a:r>
            <a:r>
              <a:rPr lang="en-US" dirty="0"/>
              <a:t>ry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4381EC-FB0A-11D0-CE4D-A6F50A0EB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7A5C0A1-FA88-CAF5-F238-C2C114C1BD82}"/>
              </a:ext>
            </a:extLst>
          </p:cNvPr>
          <p:cNvCxnSpPr/>
          <p:nvPr/>
        </p:nvCxnSpPr>
        <p:spPr>
          <a:xfrm flipH="1">
            <a:off x="2732809" y="4208318"/>
            <a:ext cx="1995055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Which English word has the most consecutive vowels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Q</a:t>
            </a:r>
            <a:r>
              <a:rPr lang="en-US" b="1" dirty="0"/>
              <a:t>ueuei</a:t>
            </a:r>
            <a:r>
              <a:rPr lang="en-US" dirty="0"/>
              <a:t>ng (five vowels in a row)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3DE1688-93EB-6AEF-A11A-ECFF1E6E4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is the only mammal born with horns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Giraffe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8405627-92BF-5106-F7F6-84132E367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“URL” mean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Uniform Resource Locator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E68241D-E21B-B805-2F3B-D6B4A3676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Which country invented paper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China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6E19D4A-7E9B-71D8-197D-F8A877880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Who was the first President of the USA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George Washington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0D3F85D-470C-A0B4-832A-985BECA69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53291"/>
            <a:ext cx="10018713" cy="1752599"/>
          </a:xfrm>
        </p:spPr>
        <p:txBody>
          <a:bodyPr/>
          <a:lstStyle/>
          <a:p>
            <a:r>
              <a:rPr dirty="0"/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211531"/>
            <a:ext cx="10018713" cy="2755992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/>
              <a:t>What is the most popular longest word that can be typed using only one row of a QWERTY keyboard?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typewriter</a:t>
            </a:r>
            <a:r>
              <a:rPr lang="en-US" dirty="0"/>
              <a:t> 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 err="1"/>
              <a:t>Proterotype</a:t>
            </a:r>
            <a:r>
              <a:rPr lang="en-US" dirty="0"/>
              <a:t> -  original model (primary type) of something and </a:t>
            </a:r>
          </a:p>
          <a:p>
            <a:pPr marL="0" indent="0">
              <a:buNone/>
            </a:pPr>
            <a:r>
              <a:rPr lang="en-US" dirty="0"/>
              <a:t>Rupturewort - a type of grass that grows in rocky areas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In which sport is the term “love” used to indicate a score of zero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Tennis/ Badminton </a:t>
            </a:r>
            <a:endParaRPr b="1" dirty="0"/>
          </a:p>
        </p:txBody>
      </p:sp>
      <p:pic>
        <p:nvPicPr>
          <p:cNvPr id="6" name="Picture 5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5518CA-DDBA-A200-791F-EEF2823E24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बि.स.१९९२ को एस एलसी परिक्षा मा कति जना पास भएका थिए </a:t>
            </a:r>
            <a:r>
              <a:rPr lang="en-US" dirty="0"/>
              <a:t>? How many students passed the SLC exam of 1992 B.S.?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19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89E063-1806-6640-ED06-C204BBC09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गोसाइकुण्ड कुन जिल्लामा अबस्थित छ </a:t>
            </a:r>
            <a:r>
              <a:rPr lang="en-US" dirty="0"/>
              <a:t>? In which district is </a:t>
            </a:r>
            <a:r>
              <a:rPr lang="en-US" dirty="0" err="1"/>
              <a:t>Gosainkunda</a:t>
            </a:r>
            <a:r>
              <a:rPr lang="en-US" dirty="0"/>
              <a:t> located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रसुवा</a:t>
            </a:r>
            <a:r>
              <a:rPr lang="en-US" dirty="0"/>
              <a:t> (</a:t>
            </a:r>
            <a:r>
              <a:rPr lang="en-US" dirty="0" err="1"/>
              <a:t>Rasuwa</a:t>
            </a:r>
            <a:r>
              <a:rPr lang="en-US"/>
              <a:t>)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6EC0B80-30A3-1D28-8765-E0B47E46E3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नेपाल चिन भन्दा कति गुणा सानो छ </a:t>
            </a:r>
            <a:r>
              <a:rPr lang="en-US" dirty="0"/>
              <a:t>? How many times smaller is Nepal compared to China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</a:t>
            </a:r>
            <a:r>
              <a:rPr lang="en-US" b="1" dirty="0"/>
              <a:t> </a:t>
            </a:r>
            <a:r>
              <a:rPr lang="ne-NP" dirty="0"/>
              <a:t>६५ गुणा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8787128-6D86-AE09-906A-0D3C86C89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काजुको रक्सि लाइ के भनीन्छ</a:t>
            </a:r>
            <a:r>
              <a:rPr lang="en-US" dirty="0"/>
              <a:t>? What is cashew liquor called?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फेनी </a:t>
            </a:r>
            <a:r>
              <a:rPr lang="en-US" b="1" u="sng" dirty="0"/>
              <a:t>Feni</a:t>
            </a:r>
            <a:r>
              <a:rPr lang="en-US" b="1" dirty="0"/>
              <a:t> (or Fenny)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9B9B0CF-2E62-C249-82D6-1BA2E41D0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853046"/>
          </a:xfrm>
        </p:spPr>
        <p:txBody>
          <a:bodyPr/>
          <a:lstStyle/>
          <a:p>
            <a:r>
              <a:rPr lang="hi-IN" dirty="0"/>
              <a:t>कल्ले कल लाई बिगार्यो</a:t>
            </a:r>
            <a:r>
              <a:rPr lang="en-US" dirty="0"/>
              <a:t>? </a:t>
            </a:r>
            <a:r>
              <a:rPr lang="hi-IN" dirty="0"/>
              <a:t>तेल ले कल्लाई सपार्याे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u="sng" dirty="0"/>
              <a:t>कस</a:t>
            </a:r>
            <a:r>
              <a:rPr lang="hi-IN" dirty="0"/>
              <a:t> ले </a:t>
            </a:r>
            <a:r>
              <a:rPr lang="hi-IN" u="sng" dirty="0"/>
              <a:t>कल</a:t>
            </a:r>
            <a:r>
              <a:rPr lang="hi-IN" dirty="0"/>
              <a:t>लाई बिगार्यो</a:t>
            </a:r>
            <a:r>
              <a:rPr lang="en-US" dirty="0"/>
              <a:t>, </a:t>
            </a:r>
            <a:r>
              <a:rPr lang="hi-IN" u="sng" dirty="0"/>
              <a:t>तेल</a:t>
            </a:r>
            <a:r>
              <a:rPr lang="hi-IN" dirty="0"/>
              <a:t> ले </a:t>
            </a:r>
            <a:r>
              <a:rPr lang="hi-IN" u="sng" dirty="0"/>
              <a:t>कस</a:t>
            </a:r>
            <a:r>
              <a:rPr lang="hi-IN" dirty="0"/>
              <a:t>लाई सपार्यो।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          </a:t>
            </a:r>
            <a:r>
              <a:rPr lang="ne-NP" dirty="0"/>
              <a:t>कस (खिया) </a:t>
            </a:r>
            <a:endParaRPr lang="en-US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2CA25B6-6206-F20E-909D-5916C19BF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197428"/>
            <a:ext cx="10018713" cy="1752599"/>
          </a:xfrm>
        </p:spPr>
        <p:txBody>
          <a:bodyPr/>
          <a:lstStyle/>
          <a:p>
            <a:r>
              <a:rPr dirty="0"/>
              <a:t>Question 34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1" y="1847287"/>
            <a:ext cx="10018713" cy="3274367"/>
          </a:xfrm>
        </p:spPr>
        <p:txBody>
          <a:bodyPr>
            <a:normAutofit fontScale="92500" lnSpcReduction="20000"/>
          </a:bodyPr>
          <a:lstStyle/>
          <a:p>
            <a:r>
              <a:rPr lang="hi-IN" dirty="0"/>
              <a:t>हाम्रो  शरीर का ५ वटा इन्द्रियहरू (</a:t>
            </a:r>
            <a:r>
              <a:rPr lang="en-US" dirty="0"/>
              <a:t>Five Senses) </a:t>
            </a:r>
            <a:r>
              <a:rPr lang="hi-IN" dirty="0"/>
              <a:t>के  के  हुन् </a:t>
            </a:r>
            <a:r>
              <a:rPr lang="en-US" dirty="0"/>
              <a:t>? What are the five senses of the human body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endParaRPr lang="en-US" b="1" dirty="0"/>
          </a:p>
          <a:p>
            <a:pPr lvl="0"/>
            <a:r>
              <a:rPr lang="ne-NP" dirty="0"/>
              <a:t>आँखा (</a:t>
            </a:r>
            <a:r>
              <a:rPr lang="en-US" dirty="0"/>
              <a:t>Eyes) → </a:t>
            </a:r>
            <a:r>
              <a:rPr lang="ne-NP" dirty="0"/>
              <a:t>हेर्ने काम </a:t>
            </a:r>
            <a:r>
              <a:rPr lang="en-US" dirty="0"/>
              <a:t>Seeing</a:t>
            </a:r>
          </a:p>
          <a:p>
            <a:pPr lvl="0"/>
            <a:r>
              <a:rPr lang="ne-NP" dirty="0"/>
              <a:t>कान (</a:t>
            </a:r>
            <a:r>
              <a:rPr lang="en-US" dirty="0"/>
              <a:t>Ears) → </a:t>
            </a:r>
            <a:r>
              <a:rPr lang="ne-NP" dirty="0"/>
              <a:t>सुन्ने काम </a:t>
            </a:r>
            <a:r>
              <a:rPr lang="en-US" dirty="0"/>
              <a:t>Hearing</a:t>
            </a:r>
          </a:p>
          <a:p>
            <a:pPr lvl="0"/>
            <a:r>
              <a:rPr lang="ne-NP" dirty="0"/>
              <a:t>नाक (</a:t>
            </a:r>
            <a:r>
              <a:rPr lang="en-US" dirty="0"/>
              <a:t>Nose) → </a:t>
            </a:r>
            <a:r>
              <a:rPr lang="ne-NP" dirty="0"/>
              <a:t>सुगन्ध/गन्ध थाहा पाउने काम </a:t>
            </a:r>
            <a:r>
              <a:rPr lang="en-US" dirty="0"/>
              <a:t>Smelling</a:t>
            </a:r>
          </a:p>
          <a:p>
            <a:pPr lvl="0"/>
            <a:r>
              <a:rPr lang="ne-NP" dirty="0"/>
              <a:t>जिब्रो (</a:t>
            </a:r>
            <a:r>
              <a:rPr lang="en-US" dirty="0"/>
              <a:t>Tongue) → </a:t>
            </a:r>
            <a:r>
              <a:rPr lang="ne-NP" dirty="0"/>
              <a:t>स्वाद थाहा पाउने काम </a:t>
            </a:r>
            <a:r>
              <a:rPr lang="en-US" dirty="0"/>
              <a:t>Tasting</a:t>
            </a:r>
          </a:p>
          <a:p>
            <a:pPr lvl="0"/>
            <a:r>
              <a:rPr lang="ne-NP" dirty="0"/>
              <a:t>छाला (</a:t>
            </a:r>
            <a:r>
              <a:rPr lang="en-US" dirty="0"/>
              <a:t>Skin) → </a:t>
            </a:r>
            <a:r>
              <a:rPr lang="ne-NP" dirty="0"/>
              <a:t>छुन/स्पर्श थाहा पाउने काम </a:t>
            </a:r>
            <a:r>
              <a:rPr lang="en-US" dirty="0"/>
              <a:t>Touching</a:t>
            </a:r>
          </a:p>
          <a:p>
            <a:pPr marL="0" indent="0">
              <a:buNone/>
            </a:pP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60ED09-947A-E256-0F21-6EE8AA356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hi-IN" dirty="0"/>
              <a:t>पूर्व फर्केको घोडाको पुच्छर कता फर्केको हुन्छ</a:t>
            </a:r>
            <a:r>
              <a:rPr lang="en-US" dirty="0"/>
              <a:t>?   If a horse is facing east, where does its tail face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ne-NP" dirty="0"/>
              <a:t>उत्तर: </a:t>
            </a:r>
            <a:r>
              <a:rPr lang="hi-IN" dirty="0"/>
              <a:t>तल भुइँ तिर </a:t>
            </a:r>
            <a:r>
              <a:rPr lang="en-US" dirty="0"/>
              <a:t>(Downwards, toward the ground)</a:t>
            </a:r>
          </a:p>
        </p:txBody>
      </p:sp>
      <p:pic>
        <p:nvPicPr>
          <p:cNvPr id="6" name="Picture 5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C53206E-2A04-8110-1727-A0978C6947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602658"/>
          </a:xfrm>
        </p:spPr>
        <p:txBody>
          <a:bodyPr>
            <a:normAutofit/>
          </a:bodyPr>
          <a:lstStyle/>
          <a:p>
            <a:r>
              <a:rPr lang="ne-NP" dirty="0"/>
              <a:t>नेपालको पहिलो रंगीन चलचित्र कुन हो</a:t>
            </a:r>
            <a:r>
              <a:rPr lang="en-US" dirty="0"/>
              <a:t>? What was Nepal's first color film? </a:t>
            </a:r>
            <a:r>
              <a:rPr lang="en-GB" dirty="0"/>
              <a:t>Answer: </a:t>
            </a:r>
            <a:r>
              <a:rPr lang="hi-IN" dirty="0"/>
              <a:t>कुमारी (</a:t>
            </a:r>
            <a:r>
              <a:rPr lang="en-US" dirty="0"/>
              <a:t>1977)</a:t>
            </a:r>
            <a:endParaRPr lang="en-US"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0C0ECDC-5B83-CC28-7309-B4195D1EE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You have one single match in a dark room with a candle, oil lamp, and gas stove. What do you light first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dirty="0"/>
              <a:t>: </a:t>
            </a:r>
            <a:r>
              <a:rPr lang="en-US" b="1" dirty="0"/>
              <a:t>Match (</a:t>
            </a:r>
            <a:r>
              <a:rPr lang="ne-NP" b="1" dirty="0"/>
              <a:t>सलाई</a:t>
            </a:r>
            <a:r>
              <a:rPr lang="en-US" b="1" dirty="0"/>
              <a:t>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B2913F-00DE-3F99-6986-4D82A35E8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was the shape of </a:t>
            </a:r>
            <a:r>
              <a:rPr lang="en-US" dirty="0" err="1"/>
              <a:t>Monalisha’s</a:t>
            </a:r>
            <a:r>
              <a:rPr lang="en-US" dirty="0"/>
              <a:t> eyebrow?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 err="1"/>
              <a:t>Monalisha</a:t>
            </a:r>
            <a:r>
              <a:rPr lang="en-US" b="1" dirty="0"/>
              <a:t> didn’t have eyebrow</a:t>
            </a:r>
            <a:endParaRPr b="1" dirty="0"/>
          </a:p>
        </p:txBody>
      </p:sp>
      <p:pic>
        <p:nvPicPr>
          <p:cNvPr id="6" name="Picture 5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7CE253C-739E-F209-45D3-C2A44AC4C5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lnSpcReduction="10000"/>
          </a:bodyPr>
          <a:lstStyle/>
          <a:p>
            <a:r>
              <a:rPr lang="hi-IN" dirty="0"/>
              <a:t>चन्द्रमामा पहिलो कदम राख्ने व्यक्ति निल आर्मस्ट्रङ थिए भने दोस्रो कदम राख्ने व्यक्ति काे थिए</a:t>
            </a:r>
            <a:r>
              <a:rPr lang="en-US" dirty="0"/>
              <a:t>? If Neil Armstrong was the first person to step on the moon, who was the second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उनै थिए। </a:t>
            </a:r>
            <a:r>
              <a:rPr lang="en-US" dirty="0"/>
              <a:t>The same person (his second step)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5E3B4A-3236-B2F2-273D-68F9BB872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बाहिर जाँदा अघाउने</a:t>
            </a:r>
            <a:r>
              <a:rPr lang="en-US" dirty="0"/>
              <a:t>, </a:t>
            </a:r>
            <a:r>
              <a:rPr lang="hi-IN" dirty="0"/>
              <a:t>भित्र आउँदा भोकाउने के हो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hi-IN" dirty="0"/>
              <a:t>जुत्ता</a:t>
            </a:r>
            <a:endParaRPr dirty="0"/>
          </a:p>
        </p:txBody>
      </p:sp>
      <p:pic>
        <p:nvPicPr>
          <p:cNvPr id="6" name="Picture 5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6825B51-8108-B82A-8952-A26BF0FC1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I am an odd number. Take away one letter and I become even. What number am I?</a:t>
            </a:r>
            <a:endParaRPr lang="en-US" b="1" u="sng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Seven</a:t>
            </a:r>
            <a:r>
              <a:rPr lang="en-US" dirty="0"/>
              <a:t> (remove “s” → “even”)s</a:t>
            </a:r>
            <a:endParaRPr b="1" u="sng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FA59E73-1D7F-E473-0C28-5EC452D32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English word contains all five vowels in alphabetical order?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F</a:t>
            </a:r>
            <a:r>
              <a:rPr lang="en-US" b="1" dirty="0"/>
              <a:t>a</a:t>
            </a:r>
            <a:r>
              <a:rPr lang="en-US" dirty="0"/>
              <a:t>c</a:t>
            </a:r>
            <a:r>
              <a:rPr lang="en-US" b="1" dirty="0"/>
              <a:t>e</a:t>
            </a:r>
            <a:r>
              <a:rPr lang="en-US" dirty="0"/>
              <a:t>t</a:t>
            </a:r>
            <a:r>
              <a:rPr lang="en-US" b="1" dirty="0"/>
              <a:t>iou</a:t>
            </a:r>
            <a:r>
              <a:rPr lang="en-US" dirty="0"/>
              <a:t>s (inappropriate </a:t>
            </a:r>
            <a:r>
              <a:rPr lang="en-US" dirty="0" err="1"/>
              <a:t>humour</a:t>
            </a:r>
            <a:r>
              <a:rPr lang="en-US" dirty="0"/>
              <a:t>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BE61B6E-BFD7-E785-2151-05A819A56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hardest natural substance on Earth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Diamond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AD34616-54B1-B00A-CB8B-AD3D8D1FB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bird that can swim but not fly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Penguin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A01DE70-BBAA-F96E-F8A5-3ACE990BB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रामायणमा रावणको सवारी साधन के थियो</a:t>
            </a:r>
            <a:r>
              <a:rPr lang="en-US" dirty="0"/>
              <a:t>? What was Ravana’s vehicle in the Ramayana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पुष्पक विमान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76165A-1555-84B8-E9AA-2A3E24D38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smallest whole number that is divisible by all numbers from 1 to 10?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2520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197E9E8-0D17-4351-E4EF-57B4985DA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was the first President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Dr. Ram Baran Yadav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5CB011B-88A5-4173-19C7-9DD53772C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47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English word that ends with “mt”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Drea</a:t>
            </a:r>
            <a:r>
              <a:rPr lang="en-US" b="1" u="sng" dirty="0"/>
              <a:t>mt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801D93C-055A-1337-1F41-ACE014BAEE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lang="en-US" dirty="0"/>
              <a:t>How many eyelids do camels have and why? </a:t>
            </a:r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GB" b="1" dirty="0"/>
              <a:t>3-</a:t>
            </a:r>
            <a:r>
              <a:rPr lang="en-US" b="1" dirty="0"/>
              <a:t>THREE </a:t>
            </a:r>
            <a:r>
              <a:rPr lang="en-US" dirty="0"/>
              <a:t>(To protect their eyes from blowing desert sand)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2664E4D-DD3E-793D-349F-B32676C5A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English word has three consecutive double letters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Bookkeeper</a:t>
            </a:r>
            <a:r>
              <a:rPr lang="en-US" dirty="0"/>
              <a:t> (or bookkeeping)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DFE46D-CB35-8F18-9E43-8228B10FD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कुन अंग्रेजी वाक्यमा सबै </a:t>
            </a:r>
            <a:r>
              <a:rPr lang="en-US" dirty="0"/>
              <a:t>a to z </a:t>
            </a:r>
            <a:r>
              <a:rPr lang="hi-IN" dirty="0"/>
              <a:t>अक्षर को प्रयोग भएको हुन्छ</a:t>
            </a:r>
            <a:r>
              <a:rPr lang="en-US" dirty="0"/>
              <a:t>? Which English sentence uses all letters from A to Z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"</a:t>
            </a:r>
            <a:r>
              <a:rPr lang="en-US" dirty="0"/>
              <a:t>A quick brown fox jumps over the lazy dog"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012FCD4-843F-5CB9-AA4C-66581CB93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do you call a polygon with sixteen sides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 err="1"/>
              <a:t>hexadecagon</a:t>
            </a:r>
            <a:endParaRPr b="1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709C472-3BF0-E150-857E-D4BCA2259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hi-IN" dirty="0"/>
              <a:t>मानीशको छातीको रौ लाई नेपालीमा के भनीन्छ</a:t>
            </a:r>
            <a:r>
              <a:rPr lang="en-US" dirty="0"/>
              <a:t>? What is the hair on a man's chest called in Nepali Language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जेठादाइ </a:t>
            </a:r>
            <a:r>
              <a:rPr lang="en-US" dirty="0"/>
              <a:t>/</a:t>
            </a:r>
            <a:r>
              <a:rPr lang="hi-IN" dirty="0"/>
              <a:t>जेठोदाई</a:t>
            </a:r>
            <a:endParaRPr lang="en-US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870215-2B57-D32E-DF5E-D20D1DE5F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</a:t>
            </a:r>
            <a:r>
              <a:rPr lang="ne-NP" dirty="0"/>
              <a:t>नेपालको सबैभन्दा पुरानो </a:t>
            </a:r>
            <a:r>
              <a:rPr lang="en-US" dirty="0"/>
              <a:t>5 STAR  </a:t>
            </a:r>
            <a:r>
              <a:rPr lang="ne-NP" dirty="0"/>
              <a:t>होटल कुन हो</a:t>
            </a:r>
            <a:r>
              <a:rPr lang="en-US" dirty="0"/>
              <a:t>? What is Nepal’s oldest 5-star hotel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dirty="0"/>
              <a:t>: </a:t>
            </a:r>
            <a:r>
              <a:rPr lang="hi-IN" dirty="0"/>
              <a:t>होटल सोल्टी (</a:t>
            </a:r>
            <a:r>
              <a:rPr lang="en-US" dirty="0" err="1"/>
              <a:t>Soaltee</a:t>
            </a:r>
            <a:r>
              <a:rPr lang="en-US" dirty="0"/>
              <a:t>, 1966</a:t>
            </a:r>
            <a:r>
              <a:rPr lang="hi-IN" dirty="0"/>
              <a:t>)</a:t>
            </a:r>
            <a:endParaRPr lang="en-US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03A7DD4-54F6-B922-1356-ECD669CC32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hi-IN" dirty="0"/>
              <a:t>एउटा गाई कुलै कुलो गयो</a:t>
            </a:r>
            <a:r>
              <a:rPr lang="en-US" dirty="0"/>
              <a:t>, </a:t>
            </a:r>
            <a:r>
              <a:rPr lang="hi-IN" dirty="0"/>
              <a:t>बीचमा रोकियो। अगाडि पनि धान</a:t>
            </a:r>
            <a:r>
              <a:rPr lang="en-US" dirty="0"/>
              <a:t>, </a:t>
            </a:r>
            <a:r>
              <a:rPr lang="hi-IN" dirty="0"/>
              <a:t>पछाडि पनि धान</a:t>
            </a:r>
            <a:r>
              <a:rPr lang="en-US" dirty="0"/>
              <a:t>, </a:t>
            </a:r>
            <a:r>
              <a:rPr lang="hi-IN" dirty="0"/>
              <a:t>तलतिर पनि धान तर गाई मासतिर गएर के खायो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मास</a:t>
            </a:r>
            <a:endParaRPr lang="en-US"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E531E94-F1FE-A124-BF3F-DA2959909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/>
          </a:bodyPr>
          <a:lstStyle/>
          <a:p>
            <a:r>
              <a:rPr lang="hi-IN" dirty="0"/>
              <a:t>किन्नेले राख्दैन</a:t>
            </a:r>
            <a:r>
              <a:rPr lang="en-US" dirty="0"/>
              <a:t>, </a:t>
            </a:r>
            <a:r>
              <a:rPr lang="hi-IN" dirty="0"/>
              <a:t>राख्नेले किन्दैन के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उपहार या कात्रो</a:t>
            </a:r>
            <a:endParaRPr dirty="0"/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783B649-9157-B06F-0BA3-72E95D943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What is the value of π (pi) up to two decimal places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3.14</a:t>
            </a:r>
          </a:p>
        </p:txBody>
      </p:sp>
      <p:pic>
        <p:nvPicPr>
          <p:cNvPr id="7" name="Picture 6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684535-14E3-3223-40F0-75E7A3B11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667</TotalTime>
  <Words>1365</Words>
  <Application>Microsoft Office PowerPoint</Application>
  <PresentationFormat>Widescreen</PresentationFormat>
  <Paragraphs>219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Arial</vt:lpstr>
      <vt:lpstr>Corbel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  <vt:lpstr>Question 42</vt:lpstr>
      <vt:lpstr>Question 43</vt:lpstr>
      <vt:lpstr>Question 44</vt:lpstr>
      <vt:lpstr>Question 45</vt:lpstr>
      <vt:lpstr>Question 46</vt:lpstr>
      <vt:lpstr>Question 47</vt:lpstr>
      <vt:lpstr>Question 48</vt:lpstr>
      <vt:lpstr>Question 49</vt:lpstr>
      <vt:lpstr>Question 50</vt:lpstr>
      <vt:lpstr>Question 51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156</cp:revision>
  <dcterms:created xsi:type="dcterms:W3CDTF">2013-01-27T09:14:16Z</dcterms:created>
  <dcterms:modified xsi:type="dcterms:W3CDTF">2025-12-09T01:46:44Z</dcterms:modified>
  <cp:category/>
</cp:coreProperties>
</file>