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9CF88-26F5-4BAE-90AF-EC455342ECB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36528-D3A4-4605-AD96-5D6D5EFDD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0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36528-D3A4-4605-AD96-5D6D5EFDD7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3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ANSWER%20KEYS%20Quiz%20Competition%20ONE%204%20Dec%202025%20-%20Copy.pptx#-1,13,Question 11" TargetMode="External"/><Relationship Id="rId18" Type="http://schemas.openxmlformats.org/officeDocument/2006/relationships/hyperlink" Target="ANSWER%20KEYS%20Quiz%20Competition%20ONE%204%20Dec%202025%20-%20Copy.pptx#-1,18,Question 16" TargetMode="External"/><Relationship Id="rId26" Type="http://schemas.openxmlformats.org/officeDocument/2006/relationships/hyperlink" Target="ANSWER%20KEYS%20Quiz%20Competition%20ONE%204%20Dec%202025%20-%20Copy.pptx#-1,26,Question 24" TargetMode="External"/><Relationship Id="rId39" Type="http://schemas.openxmlformats.org/officeDocument/2006/relationships/hyperlink" Target="ANSWER%20KEYS%20Quiz%20Competition%20ONE%204%20Dec%202025%20-%20Copy.pptx#-1,39,Question 37" TargetMode="External"/><Relationship Id="rId21" Type="http://schemas.openxmlformats.org/officeDocument/2006/relationships/hyperlink" Target="ANSWER%20KEYS%20Quiz%20Competition%20ONE%204%20Dec%202025%20-%20Copy.pptx#-1,21,Question 19" TargetMode="External"/><Relationship Id="rId34" Type="http://schemas.openxmlformats.org/officeDocument/2006/relationships/hyperlink" Target="ANSWER%20KEYS%20Quiz%20Competition%20ONE%204%20Dec%202025%20-%20Copy.pptx#-1,34,Question 32" TargetMode="External"/><Relationship Id="rId42" Type="http://schemas.openxmlformats.org/officeDocument/2006/relationships/hyperlink" Target="ANSWER%20KEYS%20Quiz%20Competition%20ONE%204%20Dec%202025%20-%20Copy.pptx#-1,42,Question 40" TargetMode="External"/><Relationship Id="rId7" Type="http://schemas.openxmlformats.org/officeDocument/2006/relationships/hyperlink" Target="ANSWER%20KEYS%20Quiz%20Competition%20ONE%204%20Dec%202025%20-%20Copy.pptx#-1,7,Question 5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ANSWER%20KEYS%20Quiz%20Competition%20ONE%204%20Dec%202025%20-%20Copy.pptx#-1,16,Question 14" TargetMode="External"/><Relationship Id="rId20" Type="http://schemas.openxmlformats.org/officeDocument/2006/relationships/hyperlink" Target="ANSWER%20KEYS%20Quiz%20Competition%20ONE%204%20Dec%202025%20-%20Copy.pptx#-1,20,Question 18" TargetMode="External"/><Relationship Id="rId29" Type="http://schemas.openxmlformats.org/officeDocument/2006/relationships/hyperlink" Target="ANSWER%20KEYS%20Quiz%20Competition%20ONE%204%20Dec%202025%20-%20Copy.pptx#-1,29,Question 27" TargetMode="External"/><Relationship Id="rId41" Type="http://schemas.openxmlformats.org/officeDocument/2006/relationships/hyperlink" Target="ANSWER%20KEYS%20Quiz%20Competition%20ONE%204%20Dec%202025%20-%20Copy.pptx#-1,41,Question 3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NSWER%20KEYS%20Quiz%20Competition%20ONE%204%20Dec%202025%20-%20Copy.pptx#-1,6,Question 4" TargetMode="External"/><Relationship Id="rId11" Type="http://schemas.openxmlformats.org/officeDocument/2006/relationships/hyperlink" Target="ANSWER%20KEYS%20Quiz%20Competition%20ONE%204%20Dec%202025%20-%20Copy.pptx#-1,11,Question 9" TargetMode="External"/><Relationship Id="rId24" Type="http://schemas.openxmlformats.org/officeDocument/2006/relationships/hyperlink" Target="ANSWER%20KEYS%20Quiz%20Competition%20ONE%204%20Dec%202025%20-%20Copy.pptx#-1,24,Question 22" TargetMode="External"/><Relationship Id="rId32" Type="http://schemas.openxmlformats.org/officeDocument/2006/relationships/hyperlink" Target="ANSWER%20KEYS%20Quiz%20Competition%20ONE%204%20Dec%202025%20-%20Copy.pptx#-1,32,Question 30" TargetMode="External"/><Relationship Id="rId37" Type="http://schemas.openxmlformats.org/officeDocument/2006/relationships/hyperlink" Target="ANSWER%20KEYS%20Quiz%20Competition%20ONE%204%20Dec%202025%20-%20Copy.pptx#-1,37,Question 35" TargetMode="External"/><Relationship Id="rId40" Type="http://schemas.openxmlformats.org/officeDocument/2006/relationships/hyperlink" Target="ANSWER%20KEYS%20Quiz%20Competition%20ONE%204%20Dec%202025%20-%20Copy.pptx#-1,40,Question 38" TargetMode="External"/><Relationship Id="rId5" Type="http://schemas.openxmlformats.org/officeDocument/2006/relationships/hyperlink" Target="ANSWER%20KEYS%20Quiz%20Competition%20ONE%204%20Dec%202025%20-%20Copy.pptx#-1,5,Question 3" TargetMode="External"/><Relationship Id="rId15" Type="http://schemas.openxmlformats.org/officeDocument/2006/relationships/hyperlink" Target="ANSWER%20KEYS%20Quiz%20Competition%20ONE%204%20Dec%202025%20-%20Copy.pptx#-1,15,Question 13" TargetMode="External"/><Relationship Id="rId23" Type="http://schemas.openxmlformats.org/officeDocument/2006/relationships/hyperlink" Target="ANSWER%20KEYS%20Quiz%20Competition%20ONE%204%20Dec%202025%20-%20Copy.pptx#-1,23,Question 21" TargetMode="External"/><Relationship Id="rId28" Type="http://schemas.openxmlformats.org/officeDocument/2006/relationships/hyperlink" Target="ANSWER%20KEYS%20Quiz%20Competition%20ONE%204%20Dec%202025%20-%20Copy.pptx#-1,28,Question 26" TargetMode="External"/><Relationship Id="rId36" Type="http://schemas.openxmlformats.org/officeDocument/2006/relationships/hyperlink" Target="ANSWER%20KEYS%20Quiz%20Competition%20ONE%204%20Dec%202025%20-%20Copy.pptx#-1,36,Question 34" TargetMode="External"/><Relationship Id="rId10" Type="http://schemas.openxmlformats.org/officeDocument/2006/relationships/hyperlink" Target="ANSWER%20KEYS%20Quiz%20Competition%20ONE%204%20Dec%202025%20-%20Copy.pptx#-1,10,Question 8" TargetMode="External"/><Relationship Id="rId19" Type="http://schemas.openxmlformats.org/officeDocument/2006/relationships/hyperlink" Target="ANSWER%20KEYS%20Quiz%20Competition%20ONE%204%20Dec%202025%20-%20Copy.pptx#-1,19,Question 17" TargetMode="External"/><Relationship Id="rId31" Type="http://schemas.openxmlformats.org/officeDocument/2006/relationships/hyperlink" Target="ANSWER%20KEYS%20Quiz%20Competition%20ONE%204%20Dec%202025%20-%20Copy.pptx#-1,31,Question 29" TargetMode="External"/><Relationship Id="rId4" Type="http://schemas.openxmlformats.org/officeDocument/2006/relationships/hyperlink" Target="ANSWER%20KEYS%20Quiz%20Competition%20ONE%204%20Dec%202025%20-%20Copy.pptx#-1,4,Question 2" TargetMode="External"/><Relationship Id="rId9" Type="http://schemas.openxmlformats.org/officeDocument/2006/relationships/hyperlink" Target="ANSWER%20KEYS%20Quiz%20Competition%20ONE%204%20Dec%202025%20-%20Copy.pptx#-1,9,Question 7" TargetMode="External"/><Relationship Id="rId14" Type="http://schemas.openxmlformats.org/officeDocument/2006/relationships/hyperlink" Target="ANSWER%20KEYS%20Quiz%20Competition%20ONE%204%20Dec%202025%20-%20Copy.pptx#-1,14,Question 12" TargetMode="External"/><Relationship Id="rId22" Type="http://schemas.openxmlformats.org/officeDocument/2006/relationships/hyperlink" Target="ANSWER%20KEYS%20Quiz%20Competition%20ONE%204%20Dec%202025%20-%20Copy.pptx#-1,22,Question 20" TargetMode="External"/><Relationship Id="rId27" Type="http://schemas.openxmlformats.org/officeDocument/2006/relationships/hyperlink" Target="ANSWER%20KEYS%20Quiz%20Competition%20ONE%204%20Dec%202025%20-%20Copy.pptx#-1,27,Question 25" TargetMode="External"/><Relationship Id="rId30" Type="http://schemas.openxmlformats.org/officeDocument/2006/relationships/hyperlink" Target="ANSWER%20KEYS%20Quiz%20Competition%20ONE%204%20Dec%202025%20-%20Copy.pptx#-1,30,Question 28" TargetMode="External"/><Relationship Id="rId35" Type="http://schemas.openxmlformats.org/officeDocument/2006/relationships/hyperlink" Target="ANSWER%20KEYS%20Quiz%20Competition%20ONE%204%20Dec%202025%20-%20Copy.pptx#-1,35,Question 33" TargetMode="External"/><Relationship Id="rId43" Type="http://schemas.openxmlformats.org/officeDocument/2006/relationships/hyperlink" Target="Quiz%20Competition%20ONE%204%20Dec%202025.pptx#-1,53,Question 51" TargetMode="External"/><Relationship Id="rId8" Type="http://schemas.openxmlformats.org/officeDocument/2006/relationships/hyperlink" Target="ANSWER%20KEYS%20Quiz%20Competition%20ONE%204%20Dec%202025%20-%20Copy.pptx#-1,8,Question 6" TargetMode="External"/><Relationship Id="rId3" Type="http://schemas.openxmlformats.org/officeDocument/2006/relationships/hyperlink" Target="ANSWER%20KEYS%20Quiz%20Competition%20ONE%204%20Dec%202025%20-%20Copy.pptx#-1,3,Question 1" TargetMode="External"/><Relationship Id="rId12" Type="http://schemas.openxmlformats.org/officeDocument/2006/relationships/hyperlink" Target="ANSWER%20KEYS%20Quiz%20Competition%20ONE%204%20Dec%202025%20-%20Copy.pptx#-1,12,Question 10" TargetMode="External"/><Relationship Id="rId17" Type="http://schemas.openxmlformats.org/officeDocument/2006/relationships/hyperlink" Target="ANSWER%20KEYS%20Quiz%20Competition%20ONE%204%20Dec%202025%20-%20Copy.pptx#-1,17,Question 15" TargetMode="External"/><Relationship Id="rId25" Type="http://schemas.openxmlformats.org/officeDocument/2006/relationships/hyperlink" Target="ANSWER%20KEYS%20Quiz%20Competition%20ONE%204%20Dec%202025%20-%20Copy.pptx#-1,25,Question 23" TargetMode="External"/><Relationship Id="rId33" Type="http://schemas.openxmlformats.org/officeDocument/2006/relationships/hyperlink" Target="ANSWER%20KEYS%20Quiz%20Competition%20ONE%204%20Dec%202025%20-%20Copy.pptx#-1,33,Question 31" TargetMode="External"/><Relationship Id="rId38" Type="http://schemas.openxmlformats.org/officeDocument/2006/relationships/hyperlink" Target="ANSWER%20KEYS%20Quiz%20Competition%20ONE%204%20Dec%202025%20-%20Copy.pptx#-1,38,Question 36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f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hyperlink" Target="Quiz%20Competition%20ONE%204%20Dec%202025.pptx#-1,2,PowerPoint Present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Dec 12, 2025 Friday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ne-NP" dirty="0"/>
              <a:t>सबैभन्दा उचाईमा रहेको नेपालको जिल्ला सदरमुकाम कुन हो </a:t>
            </a:r>
            <a:r>
              <a:rPr lang="en-US" dirty="0"/>
              <a:t>? Which district headquarters of Nepal is located at the highest altitude?</a:t>
            </a:r>
          </a:p>
          <a:p>
            <a:pPr marL="0" indent="0">
              <a:buNone/>
            </a:pPr>
            <a:r>
              <a:rPr lang="en-US" dirty="0"/>
              <a:t>Answer: </a:t>
            </a:r>
            <a:r>
              <a:rPr lang="ne-NP" dirty="0"/>
              <a:t> सिमिकोट</a:t>
            </a:r>
            <a:r>
              <a:rPr lang="en-US" dirty="0"/>
              <a:t>/</a:t>
            </a:r>
            <a:r>
              <a:rPr lang="ne-NP" dirty="0"/>
              <a:t>सिमकोट</a:t>
            </a:r>
            <a:r>
              <a:rPr lang="en-US" dirty="0"/>
              <a:t> (</a:t>
            </a:r>
            <a:r>
              <a:rPr lang="en-US" dirty="0" err="1"/>
              <a:t>Humla</a:t>
            </a:r>
            <a:r>
              <a:rPr lang="en-US" dirty="0"/>
              <a:t> District)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34D96D-A9E6-3DEF-055A-2FA3FA205A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6934D6E-5526-814E-FC30-682DA0FBF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035629"/>
            <a:ext cx="10018713" cy="2931894"/>
          </a:xfrm>
        </p:spPr>
        <p:txBody>
          <a:bodyPr/>
          <a:lstStyle/>
          <a:p>
            <a:r>
              <a:rPr lang="en-US" dirty="0"/>
              <a:t> </a:t>
            </a:r>
            <a:r>
              <a:rPr lang="hi-IN" dirty="0"/>
              <a:t>वेदव्यासका पिता को थिए</a:t>
            </a:r>
            <a:r>
              <a:rPr lang="en-US" dirty="0"/>
              <a:t>?  Who was the father of Veda Vyasa?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पराशर</a:t>
            </a:r>
            <a:r>
              <a:rPr lang="en-US" dirty="0"/>
              <a:t> </a:t>
            </a:r>
            <a:r>
              <a:rPr lang="ne-NP" dirty="0"/>
              <a:t>ऋषि </a:t>
            </a:r>
            <a:r>
              <a:rPr lang="en-US" b="1" dirty="0"/>
              <a:t>Sage Parashara </a:t>
            </a:r>
          </a:p>
          <a:p>
            <a:pPr marL="0" indent="0">
              <a:buNone/>
            </a:pPr>
            <a:r>
              <a:rPr lang="en-US" dirty="0"/>
              <a:t>(Parashara was the grandson of </a:t>
            </a:r>
            <a:r>
              <a:rPr lang="en-US" i="1" dirty="0"/>
              <a:t>Vasishtha</a:t>
            </a:r>
            <a:r>
              <a:rPr lang="en-US" dirty="0"/>
              <a:t> and the son of Shakti</a:t>
            </a:r>
            <a:r>
              <a:rPr lang="en-US" i="1" dirty="0"/>
              <a:t> Maharishi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5E1BCB-4219-7C10-EB22-541EE5838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972DD7D-0422-DA45-3E48-A1521D5E8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साच्चिकै रुपमा उड्न सक्ने एक मात्र स्तनधारी जनावर कुन हो</a:t>
            </a:r>
            <a:r>
              <a:rPr lang="en-US" dirty="0"/>
              <a:t>? What is the only mammal capable of true flight?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चमेरो </a:t>
            </a:r>
            <a:r>
              <a:rPr lang="en-US" dirty="0"/>
              <a:t>(Bat)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1DEA30-F0E0-DFB6-F30A-8BE7E91AF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EB8846E-F359-D0D5-F847-081AB9B0F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979190-0FFA-5A82-A32C-86A1103B4D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4657" y="4487451"/>
            <a:ext cx="3564843" cy="21778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82091"/>
            <a:ext cx="10018713" cy="1858967"/>
          </a:xfrm>
        </p:spPr>
        <p:txBody>
          <a:bodyPr>
            <a:normAutofit/>
          </a:bodyPr>
          <a:lstStyle/>
          <a:p>
            <a:r>
              <a:rPr lang="hi-IN" dirty="0"/>
              <a:t>रामायणमा रावणको भाइ कुम्भकर्णलाई निद्रामा राख्ने वरदान कसले दिएका थिए</a:t>
            </a:r>
            <a:r>
              <a:rPr lang="en-US" dirty="0"/>
              <a:t>? In the Ramayana, who granted the boon that kept Kumbhakarna (Ravana’s brother) asleep?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ब्रह्माले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AD41523-0F6D-56B8-C407-A5957C0AD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AC2AB722-1B9A-ACDE-E984-606E30CA5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en-US" dirty="0"/>
              <a:t>What is the binary equivalent of decimal number 10?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1010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D3F0E1B-88DC-B445-59DB-3769619A4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2F2474D-06D1-1DCF-82FF-8600C5C00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B099C4-3303-5C1B-24EB-DF04B76D1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5681" y="4648201"/>
            <a:ext cx="2293819" cy="1958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सबैभन्दा धेरै टापुहरू भएको देश कुन हो</a:t>
            </a:r>
            <a:r>
              <a:rPr lang="en-US" dirty="0"/>
              <a:t>? Which country has the most islands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Sweden (~267,570)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16F1BF9-BE85-5764-32BF-04F6DE0870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20939F8-923A-6BD9-DA10-092B48EB7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वायुमण्डलीय चाप मापन गर्ने यन्त्र लाइ के भनिन्छ</a:t>
            </a:r>
            <a:r>
              <a:rPr lang="en-US" dirty="0"/>
              <a:t>? Which instrument measures atmospheric pressure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उत्तर: </a:t>
            </a:r>
            <a:r>
              <a:rPr lang="en-US" dirty="0"/>
              <a:t>Barometer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6167591-50EC-52A9-06D8-D2E8F8459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30D5D9-F201-EF4B-FC8D-6156B50B9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9957" y="4419598"/>
            <a:ext cx="2339543" cy="2301439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6C24576-AD4E-DDB8-43B8-0833FA204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7180719" cy="1602659"/>
          </a:xfrm>
        </p:spPr>
        <p:txBody>
          <a:bodyPr>
            <a:normAutofit/>
          </a:bodyPr>
          <a:lstStyle/>
          <a:p>
            <a:r>
              <a:rPr lang="hi-IN" dirty="0"/>
              <a:t>संसारको सबैभन्दा ठूलो टापु कुन हो</a:t>
            </a:r>
            <a:r>
              <a:rPr lang="en-US" dirty="0"/>
              <a:t>? Which is the largest island in the world?</a:t>
            </a:r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hi-IN" dirty="0"/>
              <a:t> </a:t>
            </a:r>
            <a:r>
              <a:rPr lang="en-US" b="1" dirty="0"/>
              <a:t>Greenland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FBC969F-FF65-28A6-7376-50651B81C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A6F2154-09BE-9F12-311B-4FE29FF43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A4F4D2-C0C6-5DC9-D8ED-7E4CF6EE39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4206" y="2465170"/>
            <a:ext cx="3735293" cy="4198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5521555" cy="1374059"/>
          </a:xfrm>
        </p:spPr>
        <p:txBody>
          <a:bodyPr/>
          <a:lstStyle/>
          <a:p>
            <a:r>
              <a:rPr lang="en-US" dirty="0"/>
              <a:t>What is the Roman numeral for 100?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C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708803-5563-4D72-15E7-415D9B095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2FEBCAF-51A9-DFA2-BBC5-C667DDE2D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494E71-2224-2964-8784-BF0273EBC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9382" y="3100131"/>
            <a:ext cx="4480118" cy="350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GPS stand for?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Global Positioning System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ED0375-D3D5-E394-8875-91980CB73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32924F2-8CD3-06F6-E5AA-1FF5E63A3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3165987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2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788310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3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2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563032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3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2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337754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3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2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1471448" y="235974"/>
            <a:ext cx="9137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Answer Keys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04D00-C96F-8EC7-3C78-C9A77AD198D6}"/>
              </a:ext>
            </a:extLst>
          </p:cNvPr>
          <p:cNvSpPr txBox="1"/>
          <p:nvPr/>
        </p:nvSpPr>
        <p:spPr>
          <a:xfrm>
            <a:off x="9935499" y="3429000"/>
            <a:ext cx="99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3" action="ppaction://hlinkpres?slideindex=53&amp;slidetitle=Question 51"/>
              </a:rPr>
              <a:t>Extra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9" y="2820627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एशियन हाइवेको सबैभन्दा कम खण्ड कहाँ पर्छ </a:t>
            </a:r>
            <a:r>
              <a:rPr lang="en-US" dirty="0"/>
              <a:t>? Where is the shortest section of the Asian Highway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  </a:t>
            </a:r>
            <a:r>
              <a:rPr lang="ne-NP" dirty="0"/>
              <a:t>सिंगापुर</a:t>
            </a:r>
            <a:r>
              <a:rPr lang="en-US" dirty="0"/>
              <a:t> (Singapore) – </a:t>
            </a:r>
            <a:r>
              <a:rPr lang="en-US" b="1" dirty="0"/>
              <a:t>19 KM </a:t>
            </a:r>
            <a:r>
              <a:rPr lang="en-US" dirty="0"/>
              <a:t>/ 145,000 KM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B75D4CB-897A-96FD-564D-B99D4685D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A895523E-FFB0-A9E3-9A82-9DBF80759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छिन्नमस्ताको मन्दिर कुन जिल्लामा पर्छ </a:t>
            </a:r>
            <a:r>
              <a:rPr lang="en-US" dirty="0"/>
              <a:t>? In which district is the </a:t>
            </a:r>
            <a:r>
              <a:rPr lang="en-US" dirty="0" err="1"/>
              <a:t>Chhinnamasta</a:t>
            </a:r>
            <a:r>
              <a:rPr lang="en-US" dirty="0"/>
              <a:t> Temple located?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सप्तरी</a:t>
            </a:r>
            <a:r>
              <a:rPr lang="en-US" dirty="0"/>
              <a:t> </a:t>
            </a:r>
            <a:r>
              <a:rPr lang="hi-IN" dirty="0"/>
              <a:t>(</a:t>
            </a:r>
            <a:r>
              <a:rPr lang="en-US" dirty="0" err="1"/>
              <a:t>Saptari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0E056B-21D4-81F5-F002-1315B187D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F8CC66E-B162-D576-7DF4-D9363B227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6694E7-4D91-4D2E-DA5A-CB98E4BFDB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4310" y="4690813"/>
            <a:ext cx="4275190" cy="2057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नेपालको सबैभन्दा कम पानी पर्ने जिल्ला कुन हो </a:t>
            </a:r>
            <a:r>
              <a:rPr lang="en-US" dirty="0"/>
              <a:t>? Which is the district of Nepal with the least rainfall?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मुस्ताङ्ग</a:t>
            </a:r>
            <a:r>
              <a:rPr lang="en-US" dirty="0"/>
              <a:t> (Mustang)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912FF33-4CA7-6CB8-6EE1-41AC20C76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ED13891-41A3-EE42-6C0E-90EF3D06C9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सबैभन्दा लामो समय गर्वधारण गर्ने स्तनधारी जीव कुन हो </a:t>
            </a:r>
            <a:r>
              <a:rPr lang="en-US" dirty="0"/>
              <a:t>? Which mammal has the longest gestation period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हात्ती</a:t>
            </a:r>
            <a:r>
              <a:rPr lang="en-US" dirty="0"/>
              <a:t> (18-22 months) </a:t>
            </a:r>
            <a:r>
              <a:rPr lang="en-US" b="1" dirty="0"/>
              <a:t>Elephant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62E2940-7DAF-FB83-A8D7-549B85970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3FC13438-8E2A-27F3-EC65-90CB85158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ne-NP" dirty="0"/>
              <a:t>कोशी ब्यारेजमा कति ओटा ढोका रहेका छन्‌ </a:t>
            </a:r>
            <a:r>
              <a:rPr lang="en-US" dirty="0"/>
              <a:t>? How many gates does the Koshi Barrage have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५६ ओटा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4381EC-FB0A-11D0-CE4D-A6F50A0EB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C750E12-68DF-F2EF-E298-C0ABC0E3E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2220311"/>
          </a:xfrm>
        </p:spPr>
        <p:txBody>
          <a:bodyPr>
            <a:normAutofit/>
          </a:bodyPr>
          <a:lstStyle/>
          <a:p>
            <a:r>
              <a:rPr lang="hi-IN" dirty="0"/>
              <a:t>सबैभन्दा धेरै फिफा वर्ल्ड कप जितेको देश कुन हो</a:t>
            </a:r>
            <a:r>
              <a:rPr lang="en-US" dirty="0"/>
              <a:t>, </a:t>
            </a:r>
            <a:r>
              <a:rPr lang="hi-IN" dirty="0"/>
              <a:t>र उनीहरूले कति पटक यो प्रतियोगिता जितेका छन्</a:t>
            </a:r>
            <a:r>
              <a:rPr lang="en-US" dirty="0"/>
              <a:t>? Which country holds the record for the most FIFA World Cup victories, and how many times have they won the tournament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Brazil</a:t>
            </a:r>
            <a:r>
              <a:rPr lang="en-US" dirty="0"/>
              <a:t> (5 times)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3DE1688-93EB-6AEF-A11A-ECFF1E6E4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BA8CF34-9C8D-D508-A451-92CD5411A0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FD186A-C74C-925B-2C69-38A6C76237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6748" y="4419602"/>
            <a:ext cx="1752752" cy="2225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धान नाच कुन जाति ले नाच्छ</a:t>
            </a:r>
            <a:r>
              <a:rPr lang="en-US" dirty="0"/>
              <a:t>? Which ethnic group performs the </a:t>
            </a:r>
            <a:r>
              <a:rPr lang="en-US" dirty="0" err="1"/>
              <a:t>Dhaan</a:t>
            </a:r>
            <a:r>
              <a:rPr lang="en-US" dirty="0"/>
              <a:t> </a:t>
            </a:r>
            <a:r>
              <a:rPr lang="en-US" dirty="0" err="1"/>
              <a:t>Naach</a:t>
            </a:r>
            <a:r>
              <a:rPr lang="en-US" dirty="0"/>
              <a:t> (Rice Dance)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लिम्बु</a:t>
            </a:r>
            <a:r>
              <a:rPr lang="en-US" dirty="0"/>
              <a:t> The </a:t>
            </a:r>
            <a:r>
              <a:rPr lang="en-US" b="1" dirty="0"/>
              <a:t>Limbu (</a:t>
            </a:r>
            <a:r>
              <a:rPr lang="en-US" b="1" dirty="0" err="1"/>
              <a:t>Yakthung</a:t>
            </a:r>
            <a:r>
              <a:rPr lang="en-US" b="1" dirty="0"/>
              <a:t>)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8405627-92BF-5106-F7F6-84132E367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9629A5E8-FF54-7923-B67A-3490D9F47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856A9A-FD3F-CA58-6593-26C6AEBAF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4928" y="4587694"/>
            <a:ext cx="3604572" cy="208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‘PNG’ stand for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Portable Network Graphics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E68241D-E21B-B805-2F3B-D6B4A3676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2B3303B2-9071-9650-AC8E-438B6D3FA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80D194-AFD0-78E6-15D9-9221626B23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7197" y="4967523"/>
            <a:ext cx="1882303" cy="1691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संसारको सबैभन्दा अग्लो भवन भएको देश कुन हो</a:t>
            </a:r>
            <a:r>
              <a:rPr lang="en-US" dirty="0"/>
              <a:t>, </a:t>
            </a:r>
            <a:r>
              <a:rPr lang="hi-IN" dirty="0"/>
              <a:t>र त्यस भवनको नाम के हो</a:t>
            </a:r>
            <a:r>
              <a:rPr lang="en-US" dirty="0"/>
              <a:t>? Which country has the tallest building in the world and what is its name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UAE (Burj Khalifa, Dubai); </a:t>
            </a:r>
            <a:r>
              <a:rPr lang="ne-NP" dirty="0">
                <a:latin typeface="+mj-lt"/>
              </a:rPr>
              <a:t>(</a:t>
            </a:r>
            <a:r>
              <a:rPr lang="en-US" dirty="0">
                <a:latin typeface="+mj-lt"/>
              </a:rPr>
              <a:t>~</a:t>
            </a:r>
            <a:r>
              <a:rPr lang="ne-NP" dirty="0">
                <a:latin typeface="+mj-lt"/>
              </a:rPr>
              <a:t>828 </a:t>
            </a:r>
            <a:r>
              <a:rPr lang="en-US" dirty="0">
                <a:latin typeface="+mj-lt"/>
              </a:rPr>
              <a:t>meter)</a:t>
            </a:r>
            <a:endParaRPr dirty="0">
              <a:latin typeface="+mj-lt"/>
            </a:endParaRP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6E19D4A-7E9B-71D8-197D-F8A877880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77BEFDF-B269-6A6E-8A88-AA4D35B61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499FE5-3917-759D-11A2-7DD09983F8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2887" y="4441373"/>
            <a:ext cx="1996613" cy="2270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 lnSpcReduction="10000"/>
          </a:bodyPr>
          <a:lstStyle/>
          <a:p>
            <a:r>
              <a:rPr lang="hi-IN" dirty="0"/>
              <a:t>महाभारतमा "चक्रव्यूह" भित्र प्रवेश गर्ने तर बाहिर निस्कन नसक्ने योद्धा को थिए</a:t>
            </a:r>
            <a:r>
              <a:rPr lang="en-US" dirty="0"/>
              <a:t>? In the Mahabharata, which warrior could enter the </a:t>
            </a:r>
            <a:r>
              <a:rPr lang="en-US" dirty="0" err="1"/>
              <a:t>Chakravyuh</a:t>
            </a:r>
            <a:r>
              <a:rPr lang="en-US" dirty="0"/>
              <a:t> formation but could not come out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अभिमन्यु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0D3F85D-470C-A0B4-832A-985BECA6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672A6952-EEF2-0220-5627-BF591FB0D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53291"/>
            <a:ext cx="10018713" cy="1752599"/>
          </a:xfrm>
        </p:spPr>
        <p:txBody>
          <a:bodyPr/>
          <a:lstStyle/>
          <a:p>
            <a:r>
              <a:rPr dirty="0"/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11531"/>
            <a:ext cx="10018713" cy="275599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What was the original color of Coca-Cola when it was first created?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Dark Brown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26F242-4907-AA07-1689-F8123D352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0689" y="5541526"/>
            <a:ext cx="4991533" cy="1219306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765BFD7-C1DA-4FEF-A150-67215851E4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सबैभन्दा ठूलो अण्डा पार्ने चराको नाम के हो</a:t>
            </a:r>
            <a:r>
              <a:rPr lang="en-US" dirty="0"/>
              <a:t>? Which bird lays the largest egg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Ostrich</a:t>
            </a:r>
            <a:endParaRPr b="1" dirty="0"/>
          </a:p>
        </p:txBody>
      </p:sp>
      <p:pic>
        <p:nvPicPr>
          <p:cNvPr id="6" name="Picture 5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5518CA-DDBA-A200-791F-EEF2823E2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D1CB49E-D202-D7EB-5789-BBD6A7192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E055E7-1F45-1822-22C6-843D2CCEB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4229" y="3217472"/>
            <a:ext cx="2095271" cy="3530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पछाडि उड्न सक्ने एक मात्र चरा कुन हो</a:t>
            </a:r>
            <a:r>
              <a:rPr lang="en-US" dirty="0"/>
              <a:t>? What is the only bird that can fly backward?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Hummingbird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89E063-1806-6640-ED06-C204BBC09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25D52050-351E-25B3-D920-0926CEE81D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350050-7D1E-67DA-26BE-0A80DF7F9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3912915"/>
            <a:ext cx="3216500" cy="2746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6560233" cy="1374059"/>
          </a:xfrm>
        </p:spPr>
        <p:txBody>
          <a:bodyPr/>
          <a:lstStyle/>
          <a:p>
            <a:r>
              <a:rPr lang="en-US" dirty="0"/>
              <a:t>What is the only letter that doesn’t appear in any U.S. state name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Q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EC0B80-30A3-1D28-8765-E0B47E46E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9C02CAA-8F87-67C6-0EF6-F29EF4178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EA7229-0F53-CE89-07C0-2C837A4950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414" y="1034142"/>
            <a:ext cx="3770697" cy="5748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contains all five vowels in alphabetical order?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F</a:t>
            </a:r>
            <a:r>
              <a:rPr lang="en-US" b="1" dirty="0"/>
              <a:t>a</a:t>
            </a:r>
            <a:r>
              <a:rPr lang="en-US" dirty="0"/>
              <a:t>c</a:t>
            </a:r>
            <a:r>
              <a:rPr lang="en-US" b="1" dirty="0"/>
              <a:t>e</a:t>
            </a:r>
            <a:r>
              <a:rPr lang="en-US" dirty="0"/>
              <a:t>t</a:t>
            </a:r>
            <a:r>
              <a:rPr lang="en-US" b="1" dirty="0"/>
              <a:t>iou</a:t>
            </a:r>
            <a:r>
              <a:rPr lang="en-US" dirty="0"/>
              <a:t>s (inappropriate </a:t>
            </a:r>
            <a:r>
              <a:rPr lang="en-US" dirty="0" err="1"/>
              <a:t>humour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4D6FD7D-4FE6-7F86-2AD1-1F05E67596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hardest natural substance on Earth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 </a:t>
            </a:r>
            <a:r>
              <a:rPr lang="en-US" b="1" dirty="0"/>
              <a:t>Diamond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44806F5D-B4C7-D954-423E-FA2BAA2D8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904CC-A8CE-3C44-A03D-85095EAD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6342" y="4269658"/>
            <a:ext cx="3673158" cy="2423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bird that can swim but not fly</a:t>
            </a:r>
            <a:r>
              <a:rPr dirty="0"/>
              <a:t>?</a:t>
            </a:r>
            <a:r>
              <a:rPr lang="en-US" dirty="0"/>
              <a:t> </a:t>
            </a:r>
            <a:r>
              <a:rPr lang="ne-NP" dirty="0"/>
              <a:t>उडन नसक्ने तर पौडी खेल्न सक्ने चरा 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Penguin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B2995CBF-3E5B-31A8-9E16-F8F8106CB0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41BADC-3B67-9731-56C2-3DE1A4637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029" y="4479515"/>
            <a:ext cx="3695471" cy="2132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रामायणमा रावणको सवारी साधन के थियो</a:t>
            </a:r>
            <a:r>
              <a:rPr lang="en-US" dirty="0"/>
              <a:t>? What was Ravana’s vehicle in the Ramayana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पुष्पक विमान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1E6B6E1F-5DD3-1C0C-5002-7A0E42000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198AA1-8502-C38B-4EDC-00A630B116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5023" y="4043057"/>
            <a:ext cx="2705334" cy="2705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smallest whole number that is divisible by all numbers from 1 to 10?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2520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55B01CF5-6501-6857-EC96-0A483C013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CA8926-C372-2B2F-171C-0399698D3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2249" y="3864429"/>
            <a:ext cx="4723847" cy="2825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was the first President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Dr. Ram Baran Yadav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3A421519-1ADA-CA73-0F1C-4E68AF207A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D4D55C-C9A6-EA84-826C-AE06C9701A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5999" y="2666999"/>
            <a:ext cx="4242363" cy="1926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English word that ends with “mt”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Drea</a:t>
            </a:r>
            <a:r>
              <a:rPr lang="en-US" b="1" dirty="0"/>
              <a:t>mt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78B49F25-F31D-8671-E646-9FAC227C2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393B9F-F217-E3EA-61AA-99C8DB718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4197444"/>
            <a:ext cx="2530700" cy="247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351314"/>
            <a:ext cx="10018713" cy="2177143"/>
          </a:xfrm>
        </p:spPr>
        <p:txBody>
          <a:bodyPr>
            <a:normAutofit/>
          </a:bodyPr>
          <a:lstStyle/>
          <a:p>
            <a:r>
              <a:rPr lang="en-US" dirty="0"/>
              <a:t>What is the most common name in the world?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Muhammad </a:t>
            </a:r>
            <a:r>
              <a:rPr lang="en-US" dirty="0"/>
              <a:t>or</a:t>
            </a:r>
            <a:r>
              <a:rPr lang="en-US" b="1" dirty="0"/>
              <a:t> Mohammed</a:t>
            </a:r>
          </a:p>
        </p:txBody>
      </p:sp>
      <p:pic>
        <p:nvPicPr>
          <p:cNvPr id="6" name="Picture 5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7CE253C-739E-F209-45D3-C2A44AC4C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D3B6992E-7D5F-4A10-D741-84CFA6EB6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वाक्यमा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हुन्छ? </a:t>
            </a:r>
            <a:r>
              <a:rPr lang="en-US" dirty="0"/>
              <a:t>Which English sentence uses all letters from A to Z?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"</a:t>
            </a:r>
            <a:r>
              <a:rPr lang="en-US" dirty="0"/>
              <a:t>A quick brown fox jumps over the lazy dog"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B1B41F0C-C6BB-4E1B-9826-27A53104A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 you call a polygon with sixteen sides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i="1" dirty="0"/>
              <a:t>:</a:t>
            </a:r>
            <a:r>
              <a:rPr lang="en-US" dirty="0"/>
              <a:t> </a:t>
            </a:r>
            <a:r>
              <a:rPr lang="en-US" b="1" dirty="0" err="1"/>
              <a:t>Hexadecagon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CCBD819B-11B6-7504-3ECC-4A59E2421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E4A707-D195-E53D-89AB-90FB0209A8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2371" y="3256705"/>
            <a:ext cx="3347129" cy="3390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ne-NP" dirty="0"/>
              <a:t>सेतोहात्तिको देश भनेर कुन देशलाई चिनिन्छ </a:t>
            </a:r>
            <a:r>
              <a:rPr lang="en-US" dirty="0"/>
              <a:t>? Which country is known as the “Land of the White Elephant”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 </a:t>
            </a:r>
            <a:r>
              <a:rPr lang="ne-NP" dirty="0"/>
              <a:t>थाइल्यान्ड </a:t>
            </a:r>
            <a:endParaRPr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5A5822BE-DEF4-F6BC-2774-EDB93B1058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en-US" dirty="0"/>
              <a:t>How many sides does a circle have</a:t>
            </a:r>
            <a:r>
              <a:rPr dirty="0"/>
              <a:t>?</a:t>
            </a:r>
            <a:r>
              <a:rPr lang="en-US" dirty="0"/>
              <a:t> Illogical Question.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Two (inside and outside) 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870215-2B57-D32E-DF5E-D20D1DE5F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8FCBCA49-788E-F43F-EECF-4ABAB761D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D4276D5-ADBA-DC80-E343-D52A83D45D8F}"/>
              </a:ext>
            </a:extLst>
          </p:cNvPr>
          <p:cNvSpPr/>
          <p:nvPr/>
        </p:nvSpPr>
        <p:spPr>
          <a:xfrm>
            <a:off x="9274629" y="3701143"/>
            <a:ext cx="2569028" cy="256902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27E9C1-AE01-7509-5F4B-7329DF5B2759}"/>
              </a:ext>
            </a:extLst>
          </p:cNvPr>
          <p:cNvSpPr/>
          <p:nvPr/>
        </p:nvSpPr>
        <p:spPr>
          <a:xfrm>
            <a:off x="9274629" y="3494540"/>
            <a:ext cx="2569028" cy="20074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9220004"/>
              </a:avLst>
            </a:prstTxWarp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outside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556465-7181-CA96-640B-5003776075F3}"/>
              </a:ext>
            </a:extLst>
          </p:cNvPr>
          <p:cNvSpPr/>
          <p:nvPr/>
        </p:nvSpPr>
        <p:spPr>
          <a:xfrm>
            <a:off x="9274629" y="3580399"/>
            <a:ext cx="2569028" cy="24668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lang="en-US" dirty="0"/>
              <a:t>Which animal cannot look up into the sky due to its physical structure?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Pigs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2664E4D-DD3E-793D-349F-B32676C5A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015FA270-7785-86F7-B38F-1672E4A06C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/>
          </a:bodyPr>
          <a:lstStyle/>
          <a:p>
            <a:r>
              <a:rPr lang="en-US" dirty="0"/>
              <a:t> What is the smallest country in the world? Where is this located in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dirty="0"/>
              <a:t>: </a:t>
            </a:r>
            <a:r>
              <a:rPr lang="en-US" b="1" dirty="0"/>
              <a:t>Vatican City</a:t>
            </a:r>
            <a:r>
              <a:rPr lang="en-US" dirty="0"/>
              <a:t>, entirely within Rome, </a:t>
            </a:r>
            <a:r>
              <a:rPr lang="en-US" b="1" dirty="0"/>
              <a:t>Italy</a:t>
            </a:r>
            <a:r>
              <a:rPr lang="en-US" dirty="0"/>
              <a:t> (0.44 square km)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03A7DD4-54F6-B922-1356-ECD669CC3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BE8AE75B-6153-68BD-C98C-E529A7470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E7E6C3-C815-216D-1DE5-00646E7277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9457" y="4110661"/>
            <a:ext cx="3260043" cy="2573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प्रधानमन्त्री को हुन्</a:t>
            </a:r>
            <a:r>
              <a:rPr lang="en-US" dirty="0"/>
              <a:t>? Who was the first Prime Minister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b="1" dirty="0"/>
              <a:t>भीमसेन थापा</a:t>
            </a:r>
            <a:endParaRPr lang="en-US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E531E94-F1FE-A124-BF3F-DA2959909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EDDFA028-F5B7-3035-797E-1C4D72CEC2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/>
          </a:bodyPr>
          <a:lstStyle/>
          <a:p>
            <a:r>
              <a:rPr lang="en-US" dirty="0"/>
              <a:t>From one to one hundred, how many times does the letter ‘A’ appear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Zero (0) times - No A</a:t>
            </a:r>
            <a:endParaRPr b="1" dirty="0"/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783B649-9157-B06F-0BA3-72E95D943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FABF82E9-E733-76CE-4FF5-6A72ADF478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ज्ञानेन्द्र शाह</a:t>
            </a:r>
            <a:r>
              <a:rPr lang="en-US" dirty="0"/>
              <a:t>, </a:t>
            </a:r>
            <a:r>
              <a:rPr lang="hi-IN" dirty="0"/>
              <a:t>पारस शाहको के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b="1" dirty="0"/>
              <a:t>नाम</a:t>
            </a:r>
            <a:r>
              <a:rPr lang="en-US" dirty="0"/>
              <a:t> (</a:t>
            </a:r>
            <a:r>
              <a:rPr lang="hi-IN" dirty="0"/>
              <a:t>ज्ञानेन्द्र शाह, पारस शाहको </a:t>
            </a:r>
            <a:r>
              <a:rPr lang="hi-IN" b="1" u="sng" dirty="0"/>
              <a:t>नाम</a:t>
            </a:r>
            <a:r>
              <a:rPr lang="hi-IN" dirty="0"/>
              <a:t> हो?</a:t>
            </a:r>
          </a:p>
        </p:txBody>
      </p:sp>
      <p:pic>
        <p:nvPicPr>
          <p:cNvPr id="7" name="Picture 6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684535-14E3-3223-40F0-75E7A3B11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Clapping">
            <a:hlinkClick r:id="" action="ppaction://media"/>
            <a:extLst>
              <a:ext uri="{FF2B5EF4-FFF2-40B4-BE49-F238E27FC236}">
                <a16:creationId xmlns:a16="http://schemas.microsoft.com/office/drawing/2014/main" id="{0497D2EB-8D71-7EB9-5869-9259B3163E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2137" y="10960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1127</TotalTime>
  <Words>1095</Words>
  <Application>Microsoft Office PowerPoint</Application>
  <PresentationFormat>Widescreen</PresentationFormat>
  <Paragraphs>177</Paragraphs>
  <Slides>43</Slides>
  <Notes>1</Notes>
  <HiddenSlides>0</HiddenSlides>
  <MMClips>41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Corbel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239</cp:revision>
  <dcterms:created xsi:type="dcterms:W3CDTF">2013-01-27T09:14:16Z</dcterms:created>
  <dcterms:modified xsi:type="dcterms:W3CDTF">2025-12-19T06:56:24Z</dcterms:modified>
  <cp:category/>
</cp:coreProperties>
</file>