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4"/>
  </p:notes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9" r:id="rId45"/>
    <p:sldId id="310" r:id="rId46"/>
    <p:sldId id="311" r:id="rId47"/>
    <p:sldId id="312" r:id="rId48"/>
    <p:sldId id="313" r:id="rId49"/>
    <p:sldId id="315" r:id="rId50"/>
    <p:sldId id="316" r:id="rId51"/>
    <p:sldId id="317" r:id="rId52"/>
    <p:sldId id="31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0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926" y="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9CF88-26F5-4BAE-90AF-EC455342ECB9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36528-D3A4-4605-AD96-5D6D5EFDD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0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36528-D3A4-4605-AD96-5D6D5EFDD7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3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ANSWER%20KEYS%20Quiz%20Competition%20ONE%204%20Dec%202025%20-%20Copy.pptx#-1,13,Question 11" TargetMode="External"/><Relationship Id="rId18" Type="http://schemas.openxmlformats.org/officeDocument/2006/relationships/hyperlink" Target="ANSWER%20KEYS%20Quiz%20Competition%20ONE%204%20Dec%202025%20-%20Copy.pptx#-1,18,Question 16" TargetMode="External"/><Relationship Id="rId26" Type="http://schemas.openxmlformats.org/officeDocument/2006/relationships/hyperlink" Target="ANSWER%20KEYS%20Quiz%20Competition%20ONE%204%20Dec%202025%20-%20Copy.pptx#-1,26,Question 24" TargetMode="External"/><Relationship Id="rId39" Type="http://schemas.openxmlformats.org/officeDocument/2006/relationships/hyperlink" Target="ANSWER%20KEYS%20Quiz%20Competition%20ONE%204%20Dec%202025%20-%20Copy.pptx#-1,39,Question 37" TargetMode="External"/><Relationship Id="rId21" Type="http://schemas.openxmlformats.org/officeDocument/2006/relationships/hyperlink" Target="ANSWER%20KEYS%20Quiz%20Competition%20ONE%204%20Dec%202025%20-%20Copy.pptx#-1,21,Question 19" TargetMode="External"/><Relationship Id="rId34" Type="http://schemas.openxmlformats.org/officeDocument/2006/relationships/hyperlink" Target="ANSWER%20KEYS%20Quiz%20Competition%20ONE%204%20Dec%202025%20-%20Copy.pptx#-1,34,Question 32" TargetMode="External"/><Relationship Id="rId42" Type="http://schemas.openxmlformats.org/officeDocument/2006/relationships/hyperlink" Target="ANSWER%20KEYS%20Quiz%20Competition%20ONE%204%20Dec%202025%20-%20Copy.pptx#-1,42,Question 40" TargetMode="External"/><Relationship Id="rId7" Type="http://schemas.openxmlformats.org/officeDocument/2006/relationships/hyperlink" Target="ANSWER%20KEYS%20Quiz%20Competition%20ONE%204%20Dec%202025%20-%20Copy.pptx#-1,7,Question 5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ANSWER%20KEYS%20Quiz%20Competition%20ONE%204%20Dec%202025%20-%20Copy.pptx#-1,16,Question 14" TargetMode="External"/><Relationship Id="rId20" Type="http://schemas.openxmlformats.org/officeDocument/2006/relationships/hyperlink" Target="ANSWER%20KEYS%20Quiz%20Competition%20ONE%204%20Dec%202025%20-%20Copy.pptx#-1,20,Question 18" TargetMode="External"/><Relationship Id="rId29" Type="http://schemas.openxmlformats.org/officeDocument/2006/relationships/hyperlink" Target="ANSWER%20KEYS%20Quiz%20Competition%20ONE%204%20Dec%202025%20-%20Copy.pptx#-1,29,Question 27" TargetMode="External"/><Relationship Id="rId41" Type="http://schemas.openxmlformats.org/officeDocument/2006/relationships/hyperlink" Target="ANSWER%20KEYS%20Quiz%20Competition%20ONE%204%20Dec%202025%20-%20Copy.pptx#-1,41,Question 3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NSWER%20KEYS%20Quiz%20Competition%20ONE%204%20Dec%202025%20-%20Copy.pptx#-1,6,Question 4" TargetMode="External"/><Relationship Id="rId11" Type="http://schemas.openxmlformats.org/officeDocument/2006/relationships/hyperlink" Target="ANSWER%20KEYS%20Quiz%20Competition%20ONE%204%20Dec%202025%20-%20Copy.pptx#-1,11,Question 9" TargetMode="External"/><Relationship Id="rId24" Type="http://schemas.openxmlformats.org/officeDocument/2006/relationships/hyperlink" Target="ANSWER%20KEYS%20Quiz%20Competition%20ONE%204%20Dec%202025%20-%20Copy.pptx#-1,24,Question 22" TargetMode="External"/><Relationship Id="rId32" Type="http://schemas.openxmlformats.org/officeDocument/2006/relationships/hyperlink" Target="ANSWER%20KEYS%20Quiz%20Competition%20ONE%204%20Dec%202025%20-%20Copy.pptx#-1,32,Question 30" TargetMode="External"/><Relationship Id="rId37" Type="http://schemas.openxmlformats.org/officeDocument/2006/relationships/hyperlink" Target="ANSWER%20KEYS%20Quiz%20Competition%20ONE%204%20Dec%202025%20-%20Copy.pptx#-1,37,Question 35" TargetMode="External"/><Relationship Id="rId40" Type="http://schemas.openxmlformats.org/officeDocument/2006/relationships/hyperlink" Target="ANSWER%20KEYS%20Quiz%20Competition%20ONE%204%20Dec%202025%20-%20Copy.pptx#-1,40,Question 38" TargetMode="External"/><Relationship Id="rId5" Type="http://schemas.openxmlformats.org/officeDocument/2006/relationships/hyperlink" Target="ANSWER%20KEYS%20Quiz%20Competition%20ONE%204%20Dec%202025%20-%20Copy.pptx#-1,5,Question 3" TargetMode="External"/><Relationship Id="rId15" Type="http://schemas.openxmlformats.org/officeDocument/2006/relationships/hyperlink" Target="ANSWER%20KEYS%20Quiz%20Competition%20ONE%204%20Dec%202025%20-%20Copy.pptx#-1,15,Question 13" TargetMode="External"/><Relationship Id="rId23" Type="http://schemas.openxmlformats.org/officeDocument/2006/relationships/hyperlink" Target="ANSWER%20KEYS%20Quiz%20Competition%20ONE%204%20Dec%202025%20-%20Copy.pptx#-1,23,Question 21" TargetMode="External"/><Relationship Id="rId28" Type="http://schemas.openxmlformats.org/officeDocument/2006/relationships/hyperlink" Target="ANSWER%20KEYS%20Quiz%20Competition%20ONE%204%20Dec%202025%20-%20Copy.pptx#-1,28,Question 26" TargetMode="External"/><Relationship Id="rId36" Type="http://schemas.openxmlformats.org/officeDocument/2006/relationships/hyperlink" Target="ANSWER%20KEYS%20Quiz%20Competition%20ONE%204%20Dec%202025%20-%20Copy.pptx#-1,36,Question 34" TargetMode="External"/><Relationship Id="rId10" Type="http://schemas.openxmlformats.org/officeDocument/2006/relationships/hyperlink" Target="ANSWER%20KEYS%20Quiz%20Competition%20ONE%204%20Dec%202025%20-%20Copy.pptx#-1,10,Question 8" TargetMode="External"/><Relationship Id="rId19" Type="http://schemas.openxmlformats.org/officeDocument/2006/relationships/hyperlink" Target="ANSWER%20KEYS%20Quiz%20Competition%20ONE%204%20Dec%202025%20-%20Copy.pptx#-1,19,Question 17" TargetMode="External"/><Relationship Id="rId31" Type="http://schemas.openxmlformats.org/officeDocument/2006/relationships/hyperlink" Target="ANSWER%20KEYS%20Quiz%20Competition%20ONE%204%20Dec%202025%20-%20Copy.pptx#-1,31,Question 29" TargetMode="External"/><Relationship Id="rId4" Type="http://schemas.openxmlformats.org/officeDocument/2006/relationships/hyperlink" Target="ANSWER%20KEYS%20Quiz%20Competition%20ONE%204%20Dec%202025%20-%20Copy.pptx#-1,4,Question 2" TargetMode="External"/><Relationship Id="rId9" Type="http://schemas.openxmlformats.org/officeDocument/2006/relationships/hyperlink" Target="ANSWER%20KEYS%20Quiz%20Competition%20ONE%204%20Dec%202025%20-%20Copy.pptx#-1,9,Question 7" TargetMode="External"/><Relationship Id="rId14" Type="http://schemas.openxmlformats.org/officeDocument/2006/relationships/hyperlink" Target="ANSWER%20KEYS%20Quiz%20Competition%20ONE%204%20Dec%202025%20-%20Copy.pptx#-1,14,Question 12" TargetMode="External"/><Relationship Id="rId22" Type="http://schemas.openxmlformats.org/officeDocument/2006/relationships/hyperlink" Target="ANSWER%20KEYS%20Quiz%20Competition%20ONE%204%20Dec%202025%20-%20Copy.pptx#-1,22,Question 20" TargetMode="External"/><Relationship Id="rId27" Type="http://schemas.openxmlformats.org/officeDocument/2006/relationships/hyperlink" Target="ANSWER%20KEYS%20Quiz%20Competition%20ONE%204%20Dec%202025%20-%20Copy.pptx#-1,27,Question 25" TargetMode="External"/><Relationship Id="rId30" Type="http://schemas.openxmlformats.org/officeDocument/2006/relationships/hyperlink" Target="ANSWER%20KEYS%20Quiz%20Competition%20ONE%204%20Dec%202025%20-%20Copy.pptx#-1,30,Question 28" TargetMode="External"/><Relationship Id="rId35" Type="http://schemas.openxmlformats.org/officeDocument/2006/relationships/hyperlink" Target="ANSWER%20KEYS%20Quiz%20Competition%20ONE%204%20Dec%202025%20-%20Copy.pptx#-1,35,Question 33" TargetMode="External"/><Relationship Id="rId43" Type="http://schemas.openxmlformats.org/officeDocument/2006/relationships/hyperlink" Target="Quiz%20Competition%20ONE%204%20Dec%202025.pptx#-1,53,Question 51" TargetMode="External"/><Relationship Id="rId8" Type="http://schemas.openxmlformats.org/officeDocument/2006/relationships/hyperlink" Target="ANSWER%20KEYS%20Quiz%20Competition%20ONE%204%20Dec%202025%20-%20Copy.pptx#-1,8,Question 6" TargetMode="External"/><Relationship Id="rId3" Type="http://schemas.openxmlformats.org/officeDocument/2006/relationships/hyperlink" Target="ANSWER%20KEYS%20Quiz%20Competition%20ONE%204%20Dec%202025%20-%20Copy.pptx#-1,3,Question 1" TargetMode="External"/><Relationship Id="rId12" Type="http://schemas.openxmlformats.org/officeDocument/2006/relationships/hyperlink" Target="ANSWER%20KEYS%20Quiz%20Competition%20ONE%204%20Dec%202025%20-%20Copy.pptx#-1,12,Question 10" TargetMode="External"/><Relationship Id="rId17" Type="http://schemas.openxmlformats.org/officeDocument/2006/relationships/hyperlink" Target="ANSWER%20KEYS%20Quiz%20Competition%20ONE%204%20Dec%202025%20-%20Copy.pptx#-1,17,Question 15" TargetMode="External"/><Relationship Id="rId25" Type="http://schemas.openxmlformats.org/officeDocument/2006/relationships/hyperlink" Target="ANSWER%20KEYS%20Quiz%20Competition%20ONE%204%20Dec%202025%20-%20Copy.pptx#-1,25,Question 23" TargetMode="External"/><Relationship Id="rId33" Type="http://schemas.openxmlformats.org/officeDocument/2006/relationships/hyperlink" Target="ANSWER%20KEYS%20Quiz%20Competition%20ONE%204%20Dec%202025%20-%20Copy.pptx#-1,33,Question 31" TargetMode="External"/><Relationship Id="rId38" Type="http://schemas.openxmlformats.org/officeDocument/2006/relationships/hyperlink" Target="ANSWER%20KEYS%20Quiz%20Competition%20ONE%204%20Dec%202025%20-%20Copy.pptx#-1,38,Question 36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hyperlink" Target="Quiz%20Competition%20ONE%204%20Dec%202025.pptx#-1,2,PowerPoint Present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3A7251-A659-6629-DFC5-7460EF9CA449}"/>
              </a:ext>
            </a:extLst>
          </p:cNvPr>
          <p:cNvSpPr txBox="1"/>
          <p:nvPr/>
        </p:nvSpPr>
        <p:spPr>
          <a:xfrm>
            <a:off x="599767" y="680713"/>
            <a:ext cx="897685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</a:p>
          <a:p>
            <a:pPr algn="ctr"/>
            <a:endParaRPr lang="en-US" sz="4000" b="1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highlight>
                  <a:srgbClr val="FFFF00"/>
                </a:highlight>
              </a:rPr>
              <a:t>Grand FINALE</a:t>
            </a:r>
            <a:endParaRPr lang="en-US" sz="6000" b="1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640546-FD6C-49AE-9AA6-EF300E2F52FF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Dec 29, 2025 Friday @5</a:t>
            </a:r>
            <a:r>
              <a:rPr lang="en-US" sz="2000" b="1" baseline="30000" dirty="0"/>
              <a:t>th</a:t>
            </a:r>
            <a:r>
              <a:rPr lang="en-US" sz="2000" b="1" dirty="0"/>
              <a:t> Floor</a:t>
            </a: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8EB341-8592-7FBB-9FDF-DF8A16293264}"/>
              </a:ext>
            </a:extLst>
          </p:cNvPr>
          <p:cNvSpPr txBox="1"/>
          <p:nvPr/>
        </p:nvSpPr>
        <p:spPr>
          <a:xfrm>
            <a:off x="7551170" y="5293165"/>
            <a:ext cx="428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0070C0"/>
                </a:solidFill>
              </a:rPr>
              <a:t>Host: Hemanta Baral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FC5E8-A2EF-C07D-65CF-A9B22F5B9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222" b="16984"/>
          <a:stretch>
            <a:fillRect/>
          </a:stretch>
        </p:blipFill>
        <p:spPr>
          <a:xfrm>
            <a:off x="9453854" y="1445483"/>
            <a:ext cx="2384180" cy="37665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en-US" dirty="0"/>
              <a:t>Can you divide a cake into 8 equal pieces with only 3 cuts? → If Yes, how?</a:t>
            </a:r>
          </a:p>
          <a:p>
            <a:pPr marL="0" indent="0">
              <a:buNone/>
            </a:pPr>
            <a:r>
              <a:rPr lang="en-US" dirty="0"/>
              <a:t>Answer: </a:t>
            </a:r>
            <a:r>
              <a:rPr lang="ne-NP" dirty="0"/>
              <a:t> </a:t>
            </a:r>
            <a:r>
              <a:rPr lang="en-US" b="1" dirty="0"/>
              <a:t>Yes</a:t>
            </a:r>
            <a:r>
              <a:rPr lang="en-US" dirty="0"/>
              <a:t> — cut twice vertically (through center, forming quarters) and once horizontally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F34D96D-A9E6-3DEF-055A-2FA3FA205A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DD44BF-E705-1735-CB03-E919FEDD1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0715" y="4139675"/>
            <a:ext cx="3023142" cy="2526722"/>
          </a:xfrm>
          <a:prstGeom prst="rect">
            <a:avLst/>
          </a:prstGeom>
        </p:spPr>
      </p:pic>
      <p:sp>
        <p:nvSpPr>
          <p:cNvPr id="8" name="Arc 7">
            <a:extLst>
              <a:ext uri="{FF2B5EF4-FFF2-40B4-BE49-F238E27FC236}">
                <a16:creationId xmlns:a16="http://schemas.microsoft.com/office/drawing/2014/main" id="{ECCF6744-C56F-AB5E-BFCB-6E3652E8D77C}"/>
              </a:ext>
            </a:extLst>
          </p:cNvPr>
          <p:cNvSpPr/>
          <p:nvPr/>
        </p:nvSpPr>
        <p:spPr>
          <a:xfrm rot="5400000">
            <a:off x="9219579" y="3123582"/>
            <a:ext cx="2526722" cy="3570518"/>
          </a:xfrm>
          <a:prstGeom prst="arc">
            <a:avLst>
              <a:gd name="adj1" fmla="val 17945354"/>
              <a:gd name="adj2" fmla="val 3917850"/>
            </a:avLst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FA0AC0-68BD-17CB-87E4-CB1CEC9455E0}"/>
              </a:ext>
            </a:extLst>
          </p:cNvPr>
          <p:cNvCxnSpPr>
            <a:cxnSpLocks/>
          </p:cNvCxnSpPr>
          <p:nvPr/>
        </p:nvCxnSpPr>
        <p:spPr>
          <a:xfrm>
            <a:off x="10459628" y="4139675"/>
            <a:ext cx="0" cy="2526722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D57D7D-C560-4EBB-457D-0472E8142CBF}"/>
              </a:ext>
            </a:extLst>
          </p:cNvPr>
          <p:cNvCxnSpPr>
            <a:cxnSpLocks/>
          </p:cNvCxnSpPr>
          <p:nvPr/>
        </p:nvCxnSpPr>
        <p:spPr>
          <a:xfrm flipH="1">
            <a:off x="8980715" y="4859369"/>
            <a:ext cx="3023142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281947E-B156-5113-9B62-EB5E41490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 fontScale="92500"/>
          </a:bodyPr>
          <a:lstStyle/>
          <a:p>
            <a:r>
              <a:rPr lang="en-US" dirty="0"/>
              <a:t> Who cut off the nose of </a:t>
            </a:r>
            <a:r>
              <a:rPr lang="en-US" dirty="0" err="1"/>
              <a:t>Surpanakha</a:t>
            </a:r>
            <a:r>
              <a:rPr lang="en-US" dirty="0"/>
              <a:t> (Ravana's sister) in the Ramayana? </a:t>
            </a:r>
            <a:r>
              <a:rPr lang="hi-IN" dirty="0"/>
              <a:t>रामायणमा शूर्पणखा (रावणकी बहिनी) को नाक काट्ने काम कसले गरेका थिए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hi-IN" b="1" dirty="0"/>
              <a:t>लक्ष्मण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45E1BCB-4219-7C10-EB22-541EE5838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79450E95-28B7-F83A-19C6-317475B0A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What is the only district in Nepal where fish are not found? </a:t>
            </a:r>
            <a:r>
              <a:rPr lang="ne-NP" dirty="0"/>
              <a:t>नेपालमा माछा नपाइने एक मात्र जिल्ला कुन हो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b="1" dirty="0"/>
              <a:t>मनाङ</a:t>
            </a:r>
            <a:r>
              <a:rPr lang="en-US" b="1" dirty="0"/>
              <a:t> (Manang)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51DEA30-F0E0-DFB6-F30A-8BE7E91AF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E4B222DC-56EB-6ABE-1F97-745133537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82091"/>
            <a:ext cx="10018713" cy="1858967"/>
          </a:xfrm>
        </p:spPr>
        <p:txBody>
          <a:bodyPr>
            <a:normAutofit/>
          </a:bodyPr>
          <a:lstStyle/>
          <a:p>
            <a:r>
              <a:rPr lang="ne-NP" dirty="0"/>
              <a:t>विश्व सम्पदा सुचिमा नेपालका कति सम्पदा सुचिकृत छ्न </a:t>
            </a:r>
            <a:r>
              <a:rPr lang="en-US" dirty="0"/>
              <a:t>? How many heritage sites of Nepal are listed on the World Heritage List?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10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AD41523-0F6D-56B8-C407-A5957C0AD6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20CC2E-FD55-70A8-BDD9-2EE04A311F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2775" y="3634023"/>
            <a:ext cx="2730249" cy="2667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Clapping">
            <a:hlinkClick r:id="" action="ppaction://media"/>
            <a:extLst>
              <a:ext uri="{FF2B5EF4-FFF2-40B4-BE49-F238E27FC236}">
                <a16:creationId xmlns:a16="http://schemas.microsoft.com/office/drawing/2014/main" id="{9240FDB2-ADCF-1435-EDA0-7A11B95714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/>
          </a:bodyPr>
          <a:lstStyle/>
          <a:p>
            <a:r>
              <a:rPr lang="ne-NP" dirty="0"/>
              <a:t>खसीमा पाईने तर भैसीमा नपाईने के हो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ख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D3F0E1B-88DC-B445-59DB-3769619A4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9348AE3F-31CA-1AD9-C040-A6086CFE7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न्युयोर्क कुन नदीको किनारामा छ</a:t>
            </a:r>
            <a:r>
              <a:rPr lang="en-US" dirty="0"/>
              <a:t>? Which river is New York located on the bank of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हड्सन </a:t>
            </a:r>
            <a:r>
              <a:rPr lang="en-US" b="1" dirty="0"/>
              <a:t>Hudson River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16F1BF9-BE85-5764-32BF-04F6DE0870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84888055-77E2-7EB0-C82D-49F0A76EE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>
            <a:normAutofit/>
          </a:bodyPr>
          <a:lstStyle/>
          <a:p>
            <a:r>
              <a:rPr lang="ne-NP" dirty="0"/>
              <a:t>म </a:t>
            </a:r>
            <a:r>
              <a:rPr lang="en-US" b="1" dirty="0"/>
              <a:t>C</a:t>
            </a:r>
            <a:r>
              <a:rPr lang="en-US" dirty="0"/>
              <a:t>hitwan </a:t>
            </a:r>
            <a:r>
              <a:rPr lang="ne-NP" dirty="0"/>
              <a:t>को प्रथम स्थानमा छु, </a:t>
            </a:r>
            <a:r>
              <a:rPr lang="en-US" dirty="0"/>
              <a:t>K</a:t>
            </a:r>
            <a:r>
              <a:rPr lang="en-US" b="1" dirty="0"/>
              <a:t>a</a:t>
            </a:r>
            <a:r>
              <a:rPr lang="en-US" dirty="0"/>
              <a:t>thmandu </a:t>
            </a:r>
            <a:r>
              <a:rPr lang="ne-NP" dirty="0"/>
              <a:t>को द्वितिय स्थानमा छु, र </a:t>
            </a:r>
            <a:r>
              <a:rPr lang="en-US" dirty="0"/>
              <a:t>Bu</a:t>
            </a:r>
            <a:r>
              <a:rPr lang="en-US" b="1" dirty="0"/>
              <a:t>t</a:t>
            </a:r>
            <a:r>
              <a:rPr lang="en-US" dirty="0"/>
              <a:t>wal </a:t>
            </a:r>
            <a:r>
              <a:rPr lang="ne-NP" dirty="0"/>
              <a:t>को त्रित्रिय स्थान मा छु भने म को हुँ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hi-IN" dirty="0"/>
              <a:t>उत्तर: </a:t>
            </a:r>
            <a:r>
              <a:rPr lang="en-US" dirty="0"/>
              <a:t>Cat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6167591-50EC-52A9-06D8-D2E8F8459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F9068DB8-7AE0-6C82-3085-25098340D9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en-US" dirty="0"/>
              <a:t>Which sport is the Dolphin Kick related to? </a:t>
            </a:r>
            <a:r>
              <a:rPr lang="ne-NP" dirty="0"/>
              <a:t>डल्फिन किक् कुन खेलसंग सम्बन्धीत छ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Answer:</a:t>
            </a:r>
            <a:r>
              <a:rPr lang="hi-IN" dirty="0"/>
              <a:t> </a:t>
            </a:r>
            <a:r>
              <a:rPr lang="ne-NP" dirty="0"/>
              <a:t>पौडि</a:t>
            </a:r>
            <a:r>
              <a:rPr lang="en-US" dirty="0"/>
              <a:t> (Swimming)</a:t>
            </a:r>
            <a:endParaRPr lang="en-US"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FBC969F-FF65-28A6-7376-50651B81C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19F5A8-BC2A-41C1-B104-6C02400E4D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2262" y="5137386"/>
            <a:ext cx="3558848" cy="1607959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CD8E926-C609-172B-4067-FB73060121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कोतपर्व हुदा नेपालका प्रधानमन्त्री को थिए</a:t>
            </a:r>
            <a:r>
              <a:rPr lang="en-US" dirty="0"/>
              <a:t>? Who was the Prime Minister of Nepal during the Kot Massacre?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फत्तेजंग शाह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708803-5563-4D72-15E7-415D9B095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8802E83D-E06E-D531-169B-3D385AFC6B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Who was the first King of Nepal to travel Europe? </a:t>
            </a:r>
            <a:r>
              <a:rPr lang="hi-IN" dirty="0"/>
              <a:t>सर्वप्रथम युरोप </a:t>
            </a:r>
            <a:r>
              <a:rPr lang="hi-IN" b="1" dirty="0"/>
              <a:t>यात्रा</a:t>
            </a:r>
            <a:r>
              <a:rPr lang="hi-IN" dirty="0"/>
              <a:t> गर्ने नेपालका राजा को हुन्‌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राजा त्रिभुवन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CED0375-D3D5-E394-8875-91980CB73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6619E1-522D-4CFA-F79D-6091BD2FD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1819" y="3157616"/>
            <a:ext cx="2156647" cy="3619814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B6870AA-7336-58C5-B9AC-9ED90F9695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3165987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4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2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788310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3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4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2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6563032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3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4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2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8337754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3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4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2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1471448" y="235974"/>
            <a:ext cx="9137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Answer Keys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04D00-C96F-8EC7-3C78-C9A77AD198D6}"/>
              </a:ext>
            </a:extLst>
          </p:cNvPr>
          <p:cNvSpPr txBox="1"/>
          <p:nvPr/>
        </p:nvSpPr>
        <p:spPr>
          <a:xfrm>
            <a:off x="9935499" y="3429000"/>
            <a:ext cx="993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3" action="ppaction://hlinkpres?slideindex=53&amp;slidetitle=Question 51"/>
              </a:rPr>
              <a:t>Extra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09" y="2820627"/>
            <a:ext cx="10018713" cy="1524003"/>
          </a:xfrm>
        </p:spPr>
        <p:txBody>
          <a:bodyPr>
            <a:normAutofit/>
          </a:bodyPr>
          <a:lstStyle/>
          <a:p>
            <a:r>
              <a:rPr lang="ne-NP" dirty="0"/>
              <a:t>नेपालको पहिलो राजमार्ग कुन हो </a:t>
            </a:r>
            <a:r>
              <a:rPr lang="en-US" dirty="0"/>
              <a:t>? What is the first highway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  </a:t>
            </a:r>
            <a:r>
              <a:rPr lang="ne-NP" dirty="0"/>
              <a:t>त्रिभुवन राजपथ </a:t>
            </a:r>
            <a:r>
              <a:rPr lang="en-US" dirty="0"/>
              <a:t>Tribhuvan Highway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B75D4CB-897A-96FD-564D-B99D4685D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47849F-6699-FAEC-6EA4-5EA656661F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0667" y="4132259"/>
            <a:ext cx="4587638" cy="2644369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CBE73FB-902F-AD0F-0A63-5015E1846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नेपालको अग्लो स्थानमा रहेको मन्दिर कुन हो</a:t>
            </a:r>
            <a:r>
              <a:rPr lang="en-US" dirty="0"/>
              <a:t>? What is the highest-altitude temple in Nepal?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मुक्तिनाथ </a:t>
            </a:r>
            <a:r>
              <a:rPr lang="en-US" dirty="0"/>
              <a:t>3,710 meters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0E056B-21D4-81F5-F002-1315B187D3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CE6C9A-5629-427F-5BC4-45BB7FD1C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0062" y="4191002"/>
            <a:ext cx="3284505" cy="2499577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9EB399F1-FBA1-D276-213D-B8C59C003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ne-NP" dirty="0"/>
              <a:t>खुर्कोट कुन जिल्लामा पर्दछ</a:t>
            </a:r>
            <a:r>
              <a:rPr lang="en-US" dirty="0"/>
              <a:t>? Which district is </a:t>
            </a:r>
            <a:r>
              <a:rPr lang="en-US" dirty="0" err="1"/>
              <a:t>Khurkot</a:t>
            </a:r>
            <a:r>
              <a:rPr lang="en-US" dirty="0"/>
              <a:t> located in?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सिन्धुली</a:t>
            </a:r>
            <a:r>
              <a:rPr lang="en-US" dirty="0"/>
              <a:t> (</a:t>
            </a:r>
            <a:r>
              <a:rPr lang="en-US" dirty="0" err="1"/>
              <a:t>Sindhuli</a:t>
            </a:r>
            <a:r>
              <a:rPr lang="en-US" dirty="0"/>
              <a:t>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912FF33-4CA7-6CB8-6EE1-41AC20C76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5D834859-7EF1-4A34-7690-58DD5B998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007477"/>
            <a:ext cx="10018713" cy="2837792"/>
          </a:xfrm>
        </p:spPr>
        <p:txBody>
          <a:bodyPr>
            <a:normAutofit/>
          </a:bodyPr>
          <a:lstStyle/>
          <a:p>
            <a:r>
              <a:rPr lang="hi-IN" dirty="0"/>
              <a:t>महाभारतमा कर्णलाई "कवच–कुण्डल" कसले जन्मैमा दिएका थिए</a:t>
            </a:r>
            <a:r>
              <a:rPr lang="en-US" dirty="0"/>
              <a:t>? In the Mahabharata, who gave Karna the "</a:t>
            </a:r>
            <a:r>
              <a:rPr lang="en-US" dirty="0" err="1"/>
              <a:t>Kavacha-Kundala</a:t>
            </a:r>
            <a:r>
              <a:rPr lang="en-US" dirty="0"/>
              <a:t>" (armor and earrings) at birth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सूर्य देवले</a:t>
            </a:r>
            <a:endParaRPr lang="en-US"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62E2940-7DAF-FB83-A8D7-549B85970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B41AFE-F17F-058F-D94C-394CE7F4D8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696" r="32322" b="27566"/>
          <a:stretch>
            <a:fillRect/>
          </a:stretch>
        </p:blipFill>
        <p:spPr>
          <a:xfrm>
            <a:off x="9330374" y="3635829"/>
            <a:ext cx="2767076" cy="3133279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C207A074-89F9-E545-CA76-D7DFA60C9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54621"/>
            <a:ext cx="10018713" cy="2264977"/>
          </a:xfrm>
        </p:spPr>
        <p:txBody>
          <a:bodyPr/>
          <a:lstStyle/>
          <a:p>
            <a:r>
              <a:rPr lang="hi-IN" dirty="0"/>
              <a:t>महाभारतमा अश्वत्थामालाई "अमरत्व" को श्राप या वरदान कसले दिएका थिए</a:t>
            </a:r>
            <a:r>
              <a:rPr lang="en-US" dirty="0"/>
              <a:t>? In the Mahabharata, who gave Ashwatthama the curse or boon of "immortality"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भगवान कृष्णले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4381EC-FB0A-11D0-CE4D-A6F50A0EB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CA043605-60AD-B332-8832-66BADF8AEC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2220311"/>
          </a:xfrm>
        </p:spPr>
        <p:txBody>
          <a:bodyPr>
            <a:normAutofit/>
          </a:bodyPr>
          <a:lstStyle/>
          <a:p>
            <a:r>
              <a:rPr lang="hi-IN" dirty="0"/>
              <a:t>अस्ट्रेलियाको राजधानी सहर कुन हो</a:t>
            </a:r>
            <a:r>
              <a:rPr lang="en-US" dirty="0"/>
              <a:t>? What is the capital city of Australia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क्यानबेरा (</a:t>
            </a:r>
            <a:r>
              <a:rPr lang="en-US" dirty="0"/>
              <a:t>Canberra)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3DE1688-93EB-6AEF-A11A-ECFF1E6E4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FCCD2DED-22C6-18D4-3527-30D04C0797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बिश्वको पहिलो महिला राष्ट्रपति कुन देशकी हुन्</a:t>
            </a:r>
            <a:r>
              <a:rPr lang="en-US" dirty="0"/>
              <a:t>? Which country was the world's first female president from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अर्जेन्टिना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8405627-92BF-5106-F7F6-84132E367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EDF707C0-665F-6CA6-2572-FE95BCE45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hi-IN" dirty="0"/>
              <a:t>नेपाली शब्द कैँची लाई अंग्रेजीमा के भनिन्छ हिज्जेसहित भन्नुहोस्।? </a:t>
            </a:r>
            <a:r>
              <a:rPr lang="en-US" dirty="0"/>
              <a:t>What is 'Kaichi' called in English, please state the spelling as well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S-C-I-S-S-O-R-S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E68241D-E21B-B805-2F3B-D6B4A3676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80968600-FFF8-04CE-FE5E-3B25E8D7F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If you divide 30 by half and add 10, what do you get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70</a:t>
            </a:r>
            <a:r>
              <a:rPr lang="en-US" dirty="0"/>
              <a:t> (30 ÷ 0.5 = 60 + 10 = </a:t>
            </a:r>
            <a:r>
              <a:rPr lang="en-US" b="1" dirty="0"/>
              <a:t>70</a:t>
            </a:r>
            <a:r>
              <a:rPr lang="en-US" dirty="0"/>
              <a:t>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6E19D4A-7E9B-71D8-197D-F8A877880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E81EF1B0-9531-C4A8-D553-F478A1B75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"</a:t>
            </a:r>
            <a:r>
              <a:rPr lang="ne-NP" dirty="0"/>
              <a:t>बसन्ती“</a:t>
            </a:r>
            <a:r>
              <a:rPr lang="en-US" dirty="0"/>
              <a:t> </a:t>
            </a:r>
            <a:r>
              <a:rPr lang="ne-NP" dirty="0"/>
              <a:t>उपन्यासका उपन्यासकार को हुन</a:t>
            </a:r>
            <a:r>
              <a:rPr lang="en-US" dirty="0"/>
              <a:t>? Who is the novelist of the novel "Basanti"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Diamond </a:t>
            </a:r>
            <a:r>
              <a:rPr lang="en-US" dirty="0" err="1"/>
              <a:t>Shumsher</a:t>
            </a:r>
            <a:r>
              <a:rPr lang="en-US" dirty="0"/>
              <a:t> Rana (</a:t>
            </a:r>
            <a:r>
              <a:rPr lang="hi-IN" dirty="0"/>
              <a:t>डायमंड शम्शेर राणा)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0D3F85D-470C-A0B4-832A-985BECA6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DDED6F2C-40FE-989B-5C48-4566249926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53291"/>
            <a:ext cx="10018713" cy="1752599"/>
          </a:xfrm>
        </p:spPr>
        <p:txBody>
          <a:bodyPr/>
          <a:lstStyle/>
          <a:p>
            <a:r>
              <a:rPr dirty="0"/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11531"/>
            <a:ext cx="10018713" cy="275599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Most common Single English word of six letters with no vowel letters (A, E, I, O, U)?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cap="all" dirty="0"/>
              <a:t>Rhythm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A16AEB-FAEA-9CD4-A683-FA26C86250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1445" y="5617488"/>
            <a:ext cx="3444538" cy="6477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CE1312-6850-97A2-8820-F953286745C3}"/>
              </a:ext>
            </a:extLst>
          </p:cNvPr>
          <p:cNvSpPr txBox="1"/>
          <p:nvPr/>
        </p:nvSpPr>
        <p:spPr>
          <a:xfrm>
            <a:off x="8401444" y="6320043"/>
            <a:ext cx="3444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cap="all" dirty="0"/>
              <a:t>Rhythm</a:t>
            </a:r>
            <a:endParaRPr lang="en-US" dirty="0"/>
          </a:p>
        </p:txBody>
      </p:sp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56E21FF0-605C-9D89-549E-2301C7BDCA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ne-NP" dirty="0"/>
              <a:t>रिसाएको बेलामा रातो पसिना निकाल्ने जीव कुन हो? </a:t>
            </a:r>
            <a:r>
              <a:rPr lang="en-US" dirty="0"/>
              <a:t>Which animal secretes red 'sweat' when it is angry (or stressed)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Hippopotamus (Hippo)</a:t>
            </a:r>
          </a:p>
        </p:txBody>
      </p:sp>
      <p:pic>
        <p:nvPicPr>
          <p:cNvPr id="6" name="Picture 5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5518CA-DDBA-A200-791F-EEF2823E2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754C7-F869-6A2F-8C07-A7C2470F0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0545" y="4309241"/>
            <a:ext cx="4789712" cy="2382760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60787842-98BA-9A78-8085-E675200FD9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ne-NP" dirty="0"/>
              <a:t>नेपालको पहिलो जननिर्वाचित प्रधानमन्त्री को हुन </a:t>
            </a:r>
            <a:r>
              <a:rPr lang="en-US" dirty="0"/>
              <a:t>? Who was the first democratically elected Prime Minister of Nepal?</a:t>
            </a:r>
          </a:p>
          <a:p>
            <a:pPr marL="0" indent="0">
              <a:buNone/>
            </a:pPr>
            <a:r>
              <a:rPr lang="en-US" dirty="0"/>
              <a:t>Answer: Bishweshwar Prasad Koirala (</a:t>
            </a:r>
            <a:r>
              <a:rPr lang="hi-IN" dirty="0"/>
              <a:t>बी.पी. कोइराला)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89E063-1806-6640-ED06-C204BBC09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790B330D-F9D6-A2D7-1D42-F731E9F241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संसारको पहीलो रोग केलाई मानीन्छ </a:t>
            </a:r>
            <a:r>
              <a:rPr lang="en-US" dirty="0"/>
              <a:t>? What is considered the oldest disease that was documented and described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कुष्ठ रोग</a:t>
            </a:r>
            <a:r>
              <a:rPr lang="en-US" dirty="0"/>
              <a:t> (Leprosy)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6EC0B80-30A3-1D28-8765-E0B47E46E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0B96BED0-6C53-34A9-2C26-863B764B4C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Who wrote the National Anthem of India? </a:t>
            </a:r>
            <a:r>
              <a:rPr lang="hi-IN" dirty="0"/>
              <a:t>भारतको राष्ट्रिय गान कसले लेखेका हुन्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Rabindranath Tagore (</a:t>
            </a:r>
            <a:r>
              <a:rPr lang="hi-IN" dirty="0"/>
              <a:t>रवीन्द्रनाथ टैगोर)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62A325-A332-2388-DF60-6E65FBFF5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D4110AD3-E252-F31A-7F1A-3EFCEAAEEA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चिठ्ठाको प्रचलन कुन देशबाट भएको हो</a:t>
            </a:r>
            <a:r>
              <a:rPr lang="en-US" dirty="0"/>
              <a:t>? From which country did the practice of lotteries originate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इटाली</a:t>
            </a:r>
            <a:r>
              <a:rPr lang="en-US" dirty="0"/>
              <a:t> (Italy)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6FD09C5-E673-72D5-960A-200471E14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D8CD72AA-379D-0D15-73E3-5D724BBAD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en-US" dirty="0" err="1"/>
              <a:t>विश्वमा</a:t>
            </a:r>
            <a:r>
              <a:rPr lang="en-US" dirty="0"/>
              <a:t> </a:t>
            </a:r>
            <a:r>
              <a:rPr lang="en-US" dirty="0" err="1"/>
              <a:t>सबैभन्दा</a:t>
            </a:r>
            <a:r>
              <a:rPr lang="en-US" dirty="0"/>
              <a:t> </a:t>
            </a:r>
            <a:r>
              <a:rPr lang="en-US" dirty="0" err="1"/>
              <a:t>पुरानो</a:t>
            </a:r>
            <a:r>
              <a:rPr lang="en-US" dirty="0"/>
              <a:t> </a:t>
            </a:r>
            <a:r>
              <a:rPr lang="en-US" dirty="0" err="1"/>
              <a:t>मूर्ति</a:t>
            </a:r>
            <a:r>
              <a:rPr lang="en-US" dirty="0"/>
              <a:t> </a:t>
            </a:r>
            <a:r>
              <a:rPr lang="en-US" dirty="0" err="1"/>
              <a:t>कुन</a:t>
            </a:r>
            <a:r>
              <a:rPr lang="en-US" dirty="0"/>
              <a:t> </a:t>
            </a:r>
            <a:r>
              <a:rPr lang="en-US" dirty="0" err="1"/>
              <a:t>देशमा</a:t>
            </a:r>
            <a:r>
              <a:rPr lang="en-US" dirty="0"/>
              <a:t> छ? In which country is the oldest statue in the world located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Germany</a:t>
            </a:r>
            <a:r>
              <a:rPr lang="en-US" dirty="0"/>
              <a:t> [</a:t>
            </a:r>
            <a:r>
              <a:rPr lang="en-US" dirty="0" err="1"/>
              <a:t>Löwenmensch</a:t>
            </a:r>
            <a:r>
              <a:rPr lang="en-US" dirty="0"/>
              <a:t> (Lion-Man) figurine]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86C8D0-3032-0DBF-4396-0DC89E1AED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248DFE-B52A-8CA3-E1D7-D17123795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2957" y="3113254"/>
            <a:ext cx="1209346" cy="33400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A30897-41D2-1868-69CD-489C8FF91B11}"/>
              </a:ext>
            </a:extLst>
          </p:cNvPr>
          <p:cNvSpPr txBox="1"/>
          <p:nvPr/>
        </p:nvSpPr>
        <p:spPr>
          <a:xfrm>
            <a:off x="8923283" y="6453352"/>
            <a:ext cx="317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around 35,000-40,000 years old</a:t>
            </a:r>
          </a:p>
        </p:txBody>
      </p:sp>
      <p:pic>
        <p:nvPicPr>
          <p:cNvPr id="6" name="Clapping">
            <a:hlinkClick r:id="" action="ppaction://media"/>
            <a:extLst>
              <a:ext uri="{FF2B5EF4-FFF2-40B4-BE49-F238E27FC236}">
                <a16:creationId xmlns:a16="http://schemas.microsoft.com/office/drawing/2014/main" id="{5C66C33F-2DFE-65D9-8969-8EDE729C54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अमरसिँह थापाले देहत्याग गरेको ठाउ कुन हो</a:t>
            </a:r>
            <a:r>
              <a:rPr lang="en-US" dirty="0"/>
              <a:t>? What is the place where Amar Singh Thapa passed away (died)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 err="1"/>
              <a:t>Gosaikunda</a:t>
            </a:r>
            <a:r>
              <a:rPr lang="en-US" dirty="0"/>
              <a:t> (</a:t>
            </a:r>
            <a:r>
              <a:rPr lang="hi-IN" dirty="0"/>
              <a:t>गोसाईंकुण्ड)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EA6316F-494C-DF08-E2BD-AB5B536C4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EFD7ACDE-5FDB-D230-E37B-454C4E5E7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सबैभन्दा पुरानो वेद कुन हो</a:t>
            </a:r>
            <a:r>
              <a:rPr lang="en-US" dirty="0"/>
              <a:t>? Which is the oldest Veda?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ॠगवेद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4E77276-61F6-E40A-099E-D40EA08A8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6E15A26C-566C-6CCD-8EBB-869C000B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चैनपुर कुन जिल्ला को पुरानो सदरमुकाम हो</a:t>
            </a:r>
            <a:r>
              <a:rPr lang="en-US" dirty="0"/>
              <a:t>? </a:t>
            </a:r>
            <a:r>
              <a:rPr lang="en-US" dirty="0" err="1"/>
              <a:t>Chainpur</a:t>
            </a:r>
            <a:r>
              <a:rPr lang="en-US" dirty="0"/>
              <a:t> was the old headquarters of which district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संखुवासभा</a:t>
            </a:r>
            <a:r>
              <a:rPr lang="en-US" dirty="0"/>
              <a:t> (</a:t>
            </a:r>
            <a:r>
              <a:rPr lang="en-US" dirty="0" err="1"/>
              <a:t>Sankhuwasabha</a:t>
            </a:r>
            <a:r>
              <a:rPr lang="en-US" dirty="0"/>
              <a:t>)</a:t>
            </a:r>
            <a:endParaRPr lang="en-US"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261F48C-154C-1A4D-709D-7EDB3ED9B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28289C96-C24C-01AE-73DA-FAD1BF6389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nearest star to Earth after the Sun? </a:t>
            </a:r>
            <a:r>
              <a:rPr lang="hi-IN" dirty="0"/>
              <a:t>सूर्यपछि पृथ्वीको सबैभन्दा नजिकको तारा कुन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Proxima Centauri </a:t>
            </a:r>
            <a:r>
              <a:rPr lang="hi-IN" dirty="0"/>
              <a:t>प्रोक्सिमा सेन्टौरी </a:t>
            </a:r>
            <a:r>
              <a:rPr lang="en-US" dirty="0"/>
              <a:t>(</a:t>
            </a:r>
            <a:r>
              <a:rPr lang="en-US" b="1" dirty="0"/>
              <a:t>4.24 light-years</a:t>
            </a:r>
            <a:r>
              <a:rPr lang="en-US" dirty="0"/>
              <a:t> away)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1E1E53B-B2AF-7E9C-018E-C8A0D932D9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9531756F-6F16-0102-9BF5-8D2C985C3B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351314"/>
            <a:ext cx="10018713" cy="2177143"/>
          </a:xfrm>
        </p:spPr>
        <p:txBody>
          <a:bodyPr>
            <a:normAutofit/>
          </a:bodyPr>
          <a:lstStyle/>
          <a:p>
            <a:r>
              <a:rPr lang="ne-NP" b="1" dirty="0"/>
              <a:t>दायाँ हात मात्र प्रयोग गरेर टाइप गर्न सकिने सबैभन्दा लामो सामान्य शब्द कुन हो</a:t>
            </a:r>
            <a:r>
              <a:rPr lang="en-US" b="1" dirty="0"/>
              <a:t>? </a:t>
            </a:r>
            <a:r>
              <a:rPr lang="en-US" dirty="0"/>
              <a:t>What is the longest common word that can be typed with only the right hand?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cap="all" dirty="0"/>
              <a:t>Bibliopoly</a:t>
            </a:r>
            <a:r>
              <a:rPr lang="en-US" b="1" dirty="0"/>
              <a:t> </a:t>
            </a:r>
            <a:r>
              <a:rPr lang="en-US" dirty="0"/>
              <a:t>(Trade or business of dealing in books)</a:t>
            </a:r>
            <a:endParaRPr lang="en-US" b="1" dirty="0"/>
          </a:p>
        </p:txBody>
      </p:sp>
      <p:pic>
        <p:nvPicPr>
          <p:cNvPr id="6" name="Picture 5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7CE253C-739E-F209-45D3-C2A44AC4C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096468-02DF-40D4-633E-AD7CB24B87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1257" y="5073722"/>
            <a:ext cx="4123670" cy="1580176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6EC6B212-5D23-6956-D6BE-1D7248F27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chemical symbol for gold?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Au </a:t>
            </a:r>
            <a:r>
              <a:rPr lang="en-US" dirty="0"/>
              <a:t>(aurum)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B1C6C50-3BD7-50F3-FEF5-1B1997F338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422E5518-65E0-DD44-DB48-D20F74DE0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half of two plus two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</a:t>
            </a:r>
            <a:r>
              <a:rPr lang="en-US" i="1" dirty="0"/>
              <a:t>:</a:t>
            </a:r>
            <a:r>
              <a:rPr lang="en-US" dirty="0"/>
              <a:t> </a:t>
            </a:r>
            <a:r>
              <a:rPr lang="en-US" b="1" dirty="0"/>
              <a:t>3</a:t>
            </a:r>
            <a:r>
              <a:rPr lang="en-US" dirty="0"/>
              <a:t> (½ of 2 = 1, then +2 = </a:t>
            </a:r>
            <a:r>
              <a:rPr lang="en-US" b="1" dirty="0"/>
              <a:t>3</a:t>
            </a:r>
            <a:r>
              <a:rPr lang="en-US" dirty="0"/>
              <a:t>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EA57FC-42F8-CCE2-E3EE-6B1B0B0E7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BDE1F7BC-D8CB-9B58-1B00-59EDF8B62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ne-NP" dirty="0"/>
              <a:t>नेपालको पहिलो महिला सभामुख को हुन्</a:t>
            </a:r>
            <a:r>
              <a:rPr lang="en-US" dirty="0"/>
              <a:t>? Who is Nepal’s first female Speaker of Parliament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 </a:t>
            </a:r>
            <a:r>
              <a:rPr lang="en-US" dirty="0" err="1"/>
              <a:t>Onsari</a:t>
            </a:r>
            <a:r>
              <a:rPr lang="en-US" dirty="0"/>
              <a:t> Gharti Magar (</a:t>
            </a:r>
            <a:r>
              <a:rPr lang="hi-IN" dirty="0"/>
              <a:t>ओनसरी घर्ती मगर)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CB9156-9E5A-11B3-2231-CB87766E6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19E2F0-3871-52C6-F28F-9C4C5771D6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6598" y="3973287"/>
            <a:ext cx="3760638" cy="2686170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CAA9437C-B263-5FE7-D35A-A2CD512F0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en-US" dirty="0"/>
              <a:t>What is the only bird that can hover in one place? </a:t>
            </a:r>
            <a:r>
              <a:rPr lang="hi-IN" dirty="0"/>
              <a:t>एउटै ठाउँमा स्थिर भएर उड्न सक्ने चरा कुन हो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Hummingbird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870215-2B57-D32E-DF5E-D20D1DE5F3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E0F32F-B3FF-A68B-F696-1B8742968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5556" y="4155121"/>
            <a:ext cx="3025402" cy="2598645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74CEBB9D-BC91-CE10-3DC1-C17E237F3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B2D3B-4080-1AA7-DD85-F95D12577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80444-154C-CF53-8744-20056FF8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42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C9AEB-F8C4-2511-7754-9FF1BFDC0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does GDP stand for? </a:t>
            </a:r>
          </a:p>
          <a:p>
            <a:pPr marL="0" indent="0">
              <a:buNone/>
            </a:pPr>
            <a:r>
              <a:rPr lang="en-GB" dirty="0"/>
              <a:t>Answer: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US" b="1" dirty="0"/>
              <a:t>Gross Domestic Product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EAFB559-0C00-01A9-575C-BDAD31923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64692AB6-B2D1-1835-5189-9FE54ECA11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336FB-5C7F-22A3-158A-47BD8265E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761E1-DBF8-B351-DCEE-4EB76059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43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A098E-24B0-AF1F-7AA6-481AD94C3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काखीको रौँ </a:t>
            </a:r>
            <a:r>
              <a:rPr lang="en-US" dirty="0"/>
              <a:t>(</a:t>
            </a:r>
            <a:r>
              <a:rPr lang="hi-IN" dirty="0"/>
              <a:t>भुत्ला</a:t>
            </a:r>
            <a:r>
              <a:rPr lang="en-US" dirty="0"/>
              <a:t>) </a:t>
            </a:r>
            <a:r>
              <a:rPr lang="hi-IN" dirty="0"/>
              <a:t>लाई नेपालीमा के भनीन्छ</a:t>
            </a:r>
            <a:r>
              <a:rPr lang="en-US" dirty="0"/>
              <a:t>?? What is the Nepali term for armpit hair?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b="1" dirty="0"/>
              <a:t>जाबो अथवा जैर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B2631A9-1433-1BF3-97CE-CB7EB3BD3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ACABB755-B27F-1DD9-A617-A54059C022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4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E2903-C9B2-E8C8-2B6D-D425DBB2D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E7F4-2323-7945-B509-562AC7B87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44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B5B2C-A694-ECBD-FD3C-D469390DA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060295"/>
            <a:ext cx="6178130" cy="2209364"/>
          </a:xfrm>
        </p:spPr>
        <p:txBody>
          <a:bodyPr/>
          <a:lstStyle/>
          <a:p>
            <a:r>
              <a:rPr lang="en-US" dirty="0"/>
              <a:t>What part of the human body contains the smallest bone?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Ear</a:t>
            </a:r>
            <a:r>
              <a:rPr lang="en-US" dirty="0"/>
              <a:t> (Stapes)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1C7554-6932-5D58-0B64-C647DDCAD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2A253E-2191-20AB-5F8D-1D85CEEEA4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9407" y="3067291"/>
            <a:ext cx="4172769" cy="36462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188C09-BE02-E35E-6496-0FF533D2635A}"/>
              </a:ext>
            </a:extLst>
          </p:cNvPr>
          <p:cNvSpPr/>
          <p:nvPr/>
        </p:nvSpPr>
        <p:spPr>
          <a:xfrm>
            <a:off x="7869407" y="3067291"/>
            <a:ext cx="1121928" cy="3048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lapping">
            <a:hlinkClick r:id="" action="ppaction://media"/>
            <a:extLst>
              <a:ext uri="{FF2B5EF4-FFF2-40B4-BE49-F238E27FC236}">
                <a16:creationId xmlns:a16="http://schemas.microsoft.com/office/drawing/2014/main" id="{04FCE3AC-32D7-C286-19FC-D7357B61A8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8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05A86-6DBB-5E22-D9C9-CDFCC4824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16D72-BF2A-5817-90EA-13C56D720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45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7F9EF-EA8A-3595-7C47-0FFED7E3D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सबैभन्दा बढी जिल्लासँग सिमाना जोडिएको जिल्ला कुन हो</a:t>
            </a:r>
            <a:r>
              <a:rPr lang="en-US" dirty="0"/>
              <a:t>? Which district is bordered by the largest number of other districts in Nepal? </a:t>
            </a:r>
          </a:p>
          <a:p>
            <a:pPr marL="0" indent="0">
              <a:buNone/>
            </a:pPr>
            <a:r>
              <a:rPr lang="en-GB"/>
              <a:t>Answer:</a:t>
            </a:r>
            <a:r>
              <a:rPr lang="en-GB">
                <a:sym typeface="Wingdings" panose="05000000000000000000" pitchFamily="2" charset="2"/>
              </a:rPr>
              <a:t> </a:t>
            </a:r>
            <a:r>
              <a:rPr lang="ne-NP" dirty="0"/>
              <a:t>सिन्धुली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0753A01-D852-8EAA-2EA1-F2A9067D1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DB1B06BA-0636-6D10-B0E3-C35C1A4F18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9350D-DFFB-35DD-EC67-D68A76A3B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736FE-D843-3DE1-82F3-7FE93158F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ONE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7CD83-7EE6-2029-8984-0FFD3A5E0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b="1" dirty="0"/>
              <a:t>Spell the word </a:t>
            </a:r>
            <a:r>
              <a:rPr lang="ne-NP" b="1" dirty="0"/>
              <a:t>टुइजर्स</a:t>
            </a:r>
            <a:r>
              <a:rPr lang="ar-SA" b="1" dirty="0"/>
              <a:t> </a:t>
            </a:r>
            <a:r>
              <a:rPr lang="en-US" b="1" dirty="0"/>
              <a:t>in English.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T-W-E-E-Z-E-R-S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70395C0-92E4-4911-34D4-EF6E304A21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22A574-A43D-FB68-2CCF-BA23C914E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2360" y="3962401"/>
            <a:ext cx="3904200" cy="2767704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0F2C66D4-4FD1-D8E7-33FF-BA8112DD2C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1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B34FF-3E2C-DC71-E4F1-05E512ECA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C4D7F-6FDD-8C59-FFDB-8B74F45B7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TWO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90C03-44DE-D300-DE95-D42459671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country, like Nepal, has a holiday on Saturday? </a:t>
            </a:r>
            <a:r>
              <a:rPr lang="ne-NP" dirty="0"/>
              <a:t>नेपाल जस्तै शनिबार छुट्टी हुने देश कुन हो</a:t>
            </a:r>
            <a:r>
              <a:rPr lang="en-US" dirty="0"/>
              <a:t>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/>
              <a:t>Answer:</a:t>
            </a:r>
            <a:r>
              <a:rPr lang="en-US" dirty="0"/>
              <a:t> </a:t>
            </a:r>
            <a:r>
              <a:rPr lang="ne-NP" dirty="0"/>
              <a:t>इजरायल</a:t>
            </a:r>
            <a:r>
              <a:rPr lang="en-US" dirty="0"/>
              <a:t> (Israel)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2272F65-D014-09A3-15EC-00A62A06CF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8668117-C510-3262-9CB7-EBE39A484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9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9303433" cy="1452717"/>
          </a:xfrm>
        </p:spPr>
        <p:txBody>
          <a:bodyPr>
            <a:normAutofit fontScale="92500"/>
          </a:bodyPr>
          <a:lstStyle/>
          <a:p>
            <a:r>
              <a:rPr lang="hi-IN" dirty="0"/>
              <a:t>कुन तापक्रममा सेल्सियस र फरेनहाइट स्केलहरूले एउटै मान देखाउँछन्</a:t>
            </a:r>
            <a:r>
              <a:rPr lang="en-US" dirty="0"/>
              <a:t>? At what temperature do Celsius and Fahrenheit scales show the same value?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−40° (minus 40 degrees)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2664E4D-DD3E-793D-349F-B32676C5A2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8AFCF3-DD49-7490-A55D-8E6C311D7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8373" y="685800"/>
            <a:ext cx="1686683" cy="513477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00B2F3-EEF5-8EE0-12C9-972720E1D3C5}"/>
              </a:ext>
            </a:extLst>
          </p:cNvPr>
          <p:cNvCxnSpPr/>
          <p:nvPr/>
        </p:nvCxnSpPr>
        <p:spPr>
          <a:xfrm>
            <a:off x="11060354" y="4408715"/>
            <a:ext cx="35829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6B3B649E-6CD1-6830-154F-A1667D2A1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50F2C-F152-9B16-2CD6-F45E99A98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D5888-E9C0-5D31-1FEB-20EA16188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THREE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D9792-8D75-16B1-1579-26D676528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बिश्व सबैभन्दा पुरानो </a:t>
            </a:r>
            <a:r>
              <a:rPr lang="hi-IN" dirty="0"/>
              <a:t>बाली</a:t>
            </a:r>
            <a:r>
              <a:rPr lang="ne-NP" dirty="0"/>
              <a:t> कुनलाई मानिन्छ </a:t>
            </a:r>
            <a:r>
              <a:rPr lang="en-US" dirty="0"/>
              <a:t>? What is considered the oldest </a:t>
            </a:r>
            <a:r>
              <a:rPr lang="en-US" b="1" dirty="0"/>
              <a:t>crops</a:t>
            </a:r>
            <a:r>
              <a:rPr lang="en-US" dirty="0"/>
              <a:t> in the world?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भटमास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E07538-92CD-A7BC-94AC-40A3FD819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E314FD1C-4436-3BCB-7466-D61EBB265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1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1C5B8-75BF-40E4-748C-50AC14CE7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0AC5-48B2-97E2-62B3-AD588888F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FOUR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80936-1223-1126-3ADF-94798E7A4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 lnSpcReduction="10000"/>
          </a:bodyPr>
          <a:lstStyle/>
          <a:p>
            <a:r>
              <a:rPr lang="hi-IN" dirty="0"/>
              <a:t>औँलाका बाहिरपट्टि प्रत्येक खण्डमा उम्रिने रौँ</a:t>
            </a:r>
            <a:r>
              <a:rPr lang="en-US" dirty="0"/>
              <a:t>  </a:t>
            </a:r>
            <a:r>
              <a:rPr lang="hi-IN" dirty="0"/>
              <a:t>लाई नेपालीमा के भनीन्छ</a:t>
            </a:r>
            <a:r>
              <a:rPr lang="en-US" dirty="0"/>
              <a:t>?  What are the small hairs that grow on the outer side of each finger segment called in Nepali Language?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b="1" dirty="0"/>
              <a:t>छुसी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AF377DA-A502-85C4-B29C-3F77713C7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FBA6E8-7B47-7E7F-4EF4-B2C51F0F4C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3629" y="3687342"/>
            <a:ext cx="3292695" cy="3038479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D3D2AAB6-16FC-2252-24CD-9E8831C7D1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40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DF49C-D7D8-EA08-15E5-A720BAB44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D726E-6FEE-84C7-5545-51639E59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/>
              <a:t>Extra FIVE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40268-A03D-61B8-A7D1-8C1D9F1A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23091"/>
            <a:ext cx="10018713" cy="2711668"/>
          </a:xfrm>
        </p:spPr>
        <p:txBody>
          <a:bodyPr>
            <a:normAutofit/>
          </a:bodyPr>
          <a:lstStyle/>
          <a:p>
            <a:r>
              <a:rPr lang="ne-NP" dirty="0"/>
              <a:t>चारवटा बाख्रा पछाडि एउटा बाख्रा छ र चारवटा बाख्रा अगाडि पनि एउटा बाख्रा छ भने</a:t>
            </a:r>
            <a:r>
              <a:rPr lang="en-US" dirty="0"/>
              <a:t> </a:t>
            </a:r>
            <a:r>
              <a:rPr lang="ne-NP" dirty="0"/>
              <a:t>अब भन्नुहोस जम्मा बाख्रा कती होलान</a:t>
            </a:r>
            <a:r>
              <a:rPr lang="en-US" dirty="0"/>
              <a:t>? If there is one goat behind four goats and one goat in front of four goats, how many goats are there in total?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५</a:t>
            </a:r>
            <a:r>
              <a:rPr lang="en-US" dirty="0"/>
              <a:t> (FIVE)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49DD435-8209-BA22-79AE-1B45F17C3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7903AE-DE12-CDAB-FE45-2E658929F4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4616" y="4109397"/>
            <a:ext cx="3360711" cy="269009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20044553-4462-91CA-6308-795547D8A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7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 </a:t>
            </a:r>
            <a:r>
              <a:rPr lang="hi-IN" dirty="0"/>
              <a:t>कुन कीराले खानाको स्वाद लिनको लागि आफ्नो खुट्टा प्रयोग गर्छ</a:t>
            </a:r>
            <a:r>
              <a:rPr lang="en-US" dirty="0"/>
              <a:t>? Which insect uses its feet to taste food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</a:t>
            </a:r>
            <a:r>
              <a:rPr lang="en-US" dirty="0"/>
              <a:t>: </a:t>
            </a:r>
            <a:r>
              <a:rPr lang="en-US" b="1" cap="all" dirty="0"/>
              <a:t>Butterfly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03A7DD4-54F6-B922-1356-ECD669CC3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DCED6F-118C-6BC7-C80F-F743FAEAAA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525" y="4166552"/>
            <a:ext cx="4839119" cy="257578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34E12770-2095-F135-5D46-EAAAA5AE9B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What is the first film of Nepal? </a:t>
            </a:r>
            <a:r>
              <a:rPr lang="ne-NP" dirty="0"/>
              <a:t>नेपालको पहिलो फिल्म कुन हो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b="1" dirty="0"/>
              <a:t>आमा (</a:t>
            </a:r>
            <a:r>
              <a:rPr lang="en-US" b="1" dirty="0"/>
              <a:t>1964)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E531E94-F1FE-A124-BF3F-DA2959909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65DCC7-20D9-612B-6865-34F1D54909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6954" y="3976431"/>
            <a:ext cx="4839119" cy="2758679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C1305040-7CB3-8FE5-6FE5-2BD87F2087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 fontScale="92500"/>
          </a:bodyPr>
          <a:lstStyle/>
          <a:p>
            <a:r>
              <a:rPr lang="hi-IN" dirty="0"/>
              <a:t>कुन कुन देशहरूमा कोका-कोला आधिकारिक रूपमा व्यापार गरिँदैन वा बेचबिखनमा प्रतिबन्ध लगाइएको छ? </a:t>
            </a:r>
            <a:r>
              <a:rPr lang="en-US" dirty="0"/>
              <a:t>In which countries are Coca-Cola not officially sold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North Korea </a:t>
            </a:r>
            <a:r>
              <a:rPr lang="en-US" dirty="0"/>
              <a:t>and </a:t>
            </a:r>
            <a:r>
              <a:rPr lang="en-US" b="1" dirty="0"/>
              <a:t>Cuba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783B649-9157-B06F-0BA3-72E95D943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C4B798A-8FD4-275D-A454-83643215F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86152"/>
            <a:ext cx="10018713" cy="2448909"/>
          </a:xfrm>
        </p:spPr>
        <p:txBody>
          <a:bodyPr>
            <a:normAutofit/>
          </a:bodyPr>
          <a:lstStyle/>
          <a:p>
            <a:r>
              <a:rPr lang="hi-IN" dirty="0"/>
              <a:t>पुरुष शरीरको कुन बाह्य अङ्ग (बाहिरी रूपमा देखिने अङ्ग) को कुनै जैविक उद्देश्य हुँदैन</a:t>
            </a:r>
            <a:r>
              <a:rPr lang="en-US" dirty="0"/>
              <a:t>? Which external organ (outer appearance organ) in the male body has no biological purpose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Male Nipple</a:t>
            </a:r>
            <a:endParaRPr lang="hi-IN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684535-14E3-3223-40F0-75E7A3B11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3ED9085A-C2AF-D1B4-FC15-DCDEB67755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1070</TotalTime>
  <Words>1477</Words>
  <Application>Microsoft Office PowerPoint</Application>
  <PresentationFormat>Widescreen</PresentationFormat>
  <Paragraphs>205</Paragraphs>
  <Slides>52</Slides>
  <Notes>1</Notes>
  <HiddenSlides>0</HiddenSlides>
  <MMClips>50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Corbel</vt:lpstr>
      <vt:lpstr>Wingdings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  <vt:lpstr>Question 42</vt:lpstr>
      <vt:lpstr>Question 43</vt:lpstr>
      <vt:lpstr>Question 44</vt:lpstr>
      <vt:lpstr>Question 45</vt:lpstr>
      <vt:lpstr>Question Extra ONE</vt:lpstr>
      <vt:lpstr>Question Extra TWO</vt:lpstr>
      <vt:lpstr>Question Extra THREE</vt:lpstr>
      <vt:lpstr>Question Extra FOUR</vt:lpstr>
      <vt:lpstr>Question Extra FIVE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286</cp:revision>
  <dcterms:created xsi:type="dcterms:W3CDTF">2013-01-27T09:14:16Z</dcterms:created>
  <dcterms:modified xsi:type="dcterms:W3CDTF">2025-12-29T06:38:14Z</dcterms:modified>
  <cp:category/>
</cp:coreProperties>
</file>