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5"/>
  </p:notesMasterIdLst>
  <p:sldIdLst>
    <p:sldId id="394" r:id="rId2"/>
    <p:sldId id="388" r:id="rId3"/>
    <p:sldId id="625" r:id="rId4"/>
    <p:sldId id="637" r:id="rId5"/>
    <p:sldId id="596" r:id="rId6"/>
    <p:sldId id="483" r:id="rId7"/>
    <p:sldId id="484" r:id="rId8"/>
    <p:sldId id="636" r:id="rId9"/>
    <p:sldId id="583" r:id="rId10"/>
    <p:sldId id="609" r:id="rId11"/>
    <p:sldId id="627" r:id="rId12"/>
    <p:sldId id="628" r:id="rId13"/>
    <p:sldId id="559" r:id="rId14"/>
    <p:sldId id="560" r:id="rId15"/>
    <p:sldId id="434" r:id="rId16"/>
    <p:sldId id="536" r:id="rId17"/>
    <p:sldId id="589" r:id="rId18"/>
    <p:sldId id="403" r:id="rId19"/>
    <p:sldId id="635" r:id="rId20"/>
    <p:sldId id="416" r:id="rId21"/>
    <p:sldId id="580" r:id="rId22"/>
    <p:sldId id="600" r:id="rId23"/>
    <p:sldId id="612" r:id="rId24"/>
    <p:sldId id="618" r:id="rId25"/>
    <p:sldId id="621" r:id="rId26"/>
    <p:sldId id="268" r:id="rId27"/>
    <p:sldId id="624" r:id="rId28"/>
    <p:sldId id="300" r:id="rId29"/>
    <p:sldId id="538" r:id="rId30"/>
    <p:sldId id="539" r:id="rId31"/>
    <p:sldId id="540" r:id="rId32"/>
    <p:sldId id="541" r:id="rId33"/>
    <p:sldId id="542" r:id="rId34"/>
    <p:sldId id="543" r:id="rId35"/>
    <p:sldId id="544" r:id="rId36"/>
    <p:sldId id="545" r:id="rId37"/>
    <p:sldId id="546" r:id="rId38"/>
    <p:sldId id="547" r:id="rId39"/>
    <p:sldId id="532" r:id="rId40"/>
    <p:sldId id="533" r:id="rId41"/>
    <p:sldId id="534" r:id="rId42"/>
    <p:sldId id="631" r:id="rId43"/>
    <p:sldId id="535" r:id="rId44"/>
    <p:sldId id="629" r:id="rId45"/>
    <p:sldId id="537" r:id="rId46"/>
    <p:sldId id="472" r:id="rId47"/>
    <p:sldId id="517" r:id="rId48"/>
    <p:sldId id="630" r:id="rId49"/>
    <p:sldId id="519" r:id="rId50"/>
    <p:sldId id="522" r:id="rId51"/>
    <p:sldId id="523" r:id="rId52"/>
    <p:sldId id="524" r:id="rId53"/>
    <p:sldId id="525" r:id="rId54"/>
    <p:sldId id="526" r:id="rId55"/>
    <p:sldId id="527" r:id="rId56"/>
    <p:sldId id="529" r:id="rId57"/>
    <p:sldId id="530" r:id="rId58"/>
    <p:sldId id="454" r:id="rId59"/>
    <p:sldId id="337" r:id="rId60"/>
    <p:sldId id="438" r:id="rId61"/>
    <p:sldId id="632" r:id="rId62"/>
    <p:sldId id="633" r:id="rId63"/>
    <p:sldId id="409" r:id="rId64"/>
    <p:sldId id="411" r:id="rId65"/>
    <p:sldId id="413" r:id="rId66"/>
    <p:sldId id="419" r:id="rId67"/>
    <p:sldId id="421" r:id="rId68"/>
    <p:sldId id="422" r:id="rId69"/>
    <p:sldId id="445" r:id="rId70"/>
    <p:sldId id="439" r:id="rId71"/>
    <p:sldId id="453" r:id="rId72"/>
    <p:sldId id="634" r:id="rId73"/>
    <p:sldId id="389" r:id="rId7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2417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p:cViewPr varScale="1">
        <p:scale>
          <a:sx n="97" d="100"/>
          <a:sy n="97" d="100"/>
        </p:scale>
        <p:origin x="989" y="72"/>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2116DC-13C9-4C47-8147-90F05720F742}"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56D002-89BF-4F75-B5CC-1868C9479779}" type="slidenum">
              <a:rPr lang="en-US" smtClean="0"/>
              <a:t>‹#›</a:t>
            </a:fld>
            <a:endParaRPr lang="en-US"/>
          </a:p>
        </p:txBody>
      </p:sp>
    </p:spTree>
    <p:extLst>
      <p:ext uri="{BB962C8B-B14F-4D97-AF65-F5344CB8AC3E}">
        <p14:creationId xmlns:p14="http://schemas.microsoft.com/office/powerpoint/2010/main" val="32882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56D002-89BF-4F75-B5CC-1868C9479779}" type="slidenum">
              <a:rPr lang="en-US" smtClean="0"/>
              <a:t>2</a:t>
            </a:fld>
            <a:endParaRPr lang="en-US"/>
          </a:p>
        </p:txBody>
      </p:sp>
    </p:spTree>
    <p:extLst>
      <p:ext uri="{BB962C8B-B14F-4D97-AF65-F5344CB8AC3E}">
        <p14:creationId xmlns:p14="http://schemas.microsoft.com/office/powerpoint/2010/main" val="821482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FC62252-CE40-4B0C-AA87-F7EC1919DF81}" type="slidenum">
              <a:rPr lang="en-US" smtClean="0"/>
              <a:pPr>
                <a:defRPr/>
              </a:pPr>
              <a:t>13</a:t>
            </a:fld>
            <a:endParaRPr lang="en-US"/>
          </a:p>
        </p:txBody>
      </p:sp>
    </p:spTree>
    <p:extLst>
      <p:ext uri="{BB962C8B-B14F-4D97-AF65-F5344CB8AC3E}">
        <p14:creationId xmlns:p14="http://schemas.microsoft.com/office/powerpoint/2010/main" val="2333369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2" name="Picture 31" descr="Background.jpg"/>
          <p:cNvPicPr>
            <a:picLocks noChangeAspect="1"/>
          </p:cNvPicPr>
          <p:nvPr userDrawn="1"/>
        </p:nvPicPr>
        <p:blipFill>
          <a:blip r:embed="rId2" cstate="print"/>
          <a:srcRect t="51400"/>
          <a:stretch>
            <a:fillRect/>
          </a:stretch>
        </p:blipFill>
        <p:spPr>
          <a:xfrm>
            <a:off x="0" y="3435846"/>
            <a:ext cx="9144000" cy="1707654"/>
          </a:xfrm>
          <a:prstGeom prst="rect">
            <a:avLst/>
          </a:prstGeom>
        </p:spPr>
      </p:pic>
      <p:sp>
        <p:nvSpPr>
          <p:cNvPr id="10" name="Right Triangle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314453"/>
            <a:ext cx="7772400" cy="137232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2708705"/>
            <a:ext cx="7772400" cy="899778"/>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30" name="Date Placeholder 29"/>
          <p:cNvSpPr>
            <a:spLocks noGrp="1"/>
          </p:cNvSpPr>
          <p:nvPr userDrawn="1">
            <p:ph type="dt" sz="half" idx="10"/>
          </p:nvPr>
        </p:nvSpPr>
        <p:spPr>
          <a:xfrm>
            <a:off x="6727032" y="4889718"/>
            <a:ext cx="1920240" cy="274320"/>
          </a:xfrm>
        </p:spPr>
        <p:txBody>
          <a:bodyPr/>
          <a:lstStyle>
            <a:lvl1pPr>
              <a:defRPr sz="800">
                <a:solidFill>
                  <a:srgbClr val="0070C0"/>
                </a:solidFill>
              </a:defRPr>
            </a:lvl1pPr>
            <a:extLst/>
          </a:lstStyle>
          <a:p>
            <a:fld id="{C36D3101-30DD-47C3-B581-6F92F8ADD97A}" type="datetimeFigureOut">
              <a:rPr lang="en-GB" smtClean="0"/>
              <a:pPr/>
              <a:t>02/09/2026</a:t>
            </a:fld>
            <a:endParaRPr lang="en-GB" dirty="0"/>
          </a:p>
        </p:txBody>
      </p:sp>
      <p:sp>
        <p:nvSpPr>
          <p:cNvPr id="19" name="Footer Placeholder 18"/>
          <p:cNvSpPr>
            <a:spLocks noGrp="1"/>
          </p:cNvSpPr>
          <p:nvPr userDrawn="1">
            <p:ph type="ftr" sz="quarter" idx="11"/>
          </p:nvPr>
        </p:nvSpPr>
        <p:spPr>
          <a:xfrm>
            <a:off x="4380077" y="4876006"/>
            <a:ext cx="2350681" cy="273844"/>
          </a:xfrm>
        </p:spPr>
        <p:txBody>
          <a:bodyPr/>
          <a:lstStyle>
            <a:lvl1pPr>
              <a:defRPr sz="800">
                <a:solidFill>
                  <a:schemeClr val="accent1">
                    <a:tint val="20000"/>
                  </a:schemeClr>
                </a:solidFill>
              </a:defRPr>
            </a:lvl1pPr>
            <a:extLst/>
          </a:lstStyle>
          <a:p>
            <a:endParaRPr lang="en-GB" dirty="0"/>
          </a:p>
        </p:txBody>
      </p:sp>
      <p:sp>
        <p:nvSpPr>
          <p:cNvPr id="27" name="Slide Number Placeholder 26"/>
          <p:cNvSpPr>
            <a:spLocks noGrp="1"/>
          </p:cNvSpPr>
          <p:nvPr userDrawn="1">
            <p:ph type="sldNum" sz="quarter" idx="12"/>
          </p:nvPr>
        </p:nvSpPr>
        <p:spPr>
          <a:xfrm>
            <a:off x="8647272" y="4890194"/>
            <a:ext cx="365760" cy="273844"/>
          </a:xfrm>
        </p:spPr>
        <p:txBody>
          <a:bodyPr/>
          <a:lstStyle>
            <a:lvl1pPr>
              <a:defRPr sz="800">
                <a:solidFill>
                  <a:srgbClr val="0070C0"/>
                </a:solidFill>
              </a:defRPr>
            </a:lvl1pPr>
            <a:extLst/>
          </a:lstStyle>
          <a:p>
            <a:fld id="{52F239A1-C203-4A51-9867-2E6862FB2E23}"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110999"/>
            <a:ext cx="8229600" cy="328955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6D3101-30DD-47C3-B581-6F92F8ADD97A}" type="datetimeFigureOut">
              <a:rPr lang="en-GB" smtClean="0"/>
              <a:pPr/>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05982"/>
            <a:ext cx="1777470" cy="419457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05981"/>
            <a:ext cx="6324600" cy="419457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6D3101-30DD-47C3-B581-6F92F8ADD97A}" type="datetimeFigureOut">
              <a:rPr lang="en-GB" smtClean="0"/>
              <a:pPr/>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
          </p:nvPr>
        </p:nvSpPr>
        <p:spPr>
          <a:xfrm>
            <a:off x="395536" y="987574"/>
            <a:ext cx="8496944"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405880" y="1664245"/>
            <a:ext cx="8496944"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839395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3119863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7810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6D3101-30DD-47C3-B581-6F92F8ADD97A}" type="datetimeFigureOut">
              <a:rPr lang="en-GB" smtClean="0"/>
              <a:pPr/>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794784"/>
            <a:ext cx="7772400" cy="13716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36D3101-30DD-47C3-B581-6F92F8ADD97A}" type="datetimeFigureOut">
              <a:rPr lang="en-GB" smtClean="0"/>
              <a:pPr/>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
        <p:nvSpPr>
          <p:cNvPr id="7" name="Chevron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3">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36D3101-30DD-47C3-B581-6F92F8ADD97A}" type="datetimeFigureOut">
              <a:rPr lang="en-GB" smtClean="0"/>
              <a:pPr/>
              <a:t>02/09/2026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F239A1-C203-4A51-9867-2E6862FB2E23}" type="slidenum">
              <a:rPr lang="en-GB" smtClean="0"/>
              <a:pPr/>
              <a:t>‹#›</a:t>
            </a:fld>
            <a:endParaRPr lang="en-GB"/>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pic>
        <p:nvPicPr>
          <p:cNvPr id="10" name="Picture 9" descr="Background.jpg"/>
          <p:cNvPicPr>
            <a:picLocks noChangeAspect="1"/>
          </p:cNvPicPr>
          <p:nvPr userDrawn="1"/>
        </p:nvPicPr>
        <p:blipFill>
          <a:blip r:embed="rId2" cstate="print"/>
          <a:srcRect t="51400"/>
          <a:stretch>
            <a:fillRect/>
          </a:stretch>
        </p:blipFill>
        <p:spPr>
          <a:xfrm>
            <a:off x="0" y="3219822"/>
            <a:ext cx="9144000" cy="1923678"/>
          </a:xfrm>
          <a:prstGeom prst="rect">
            <a:avLst/>
          </a:prstGeom>
        </p:spPr>
      </p:pic>
      <p:sp>
        <p:nvSpPr>
          <p:cNvPr id="2" name="Title 1"/>
          <p:cNvSpPr>
            <a:spLocks noGrp="1"/>
          </p:cNvSpPr>
          <p:nvPr>
            <p:ph type="title"/>
          </p:nvPr>
        </p:nvSpPr>
        <p:spPr>
          <a:xfrm>
            <a:off x="457200" y="204788"/>
            <a:ext cx="8229600" cy="85725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31"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083223"/>
            <a:ext cx="4040188" cy="2956322"/>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30" y="1083223"/>
            <a:ext cx="4041775" cy="2956322"/>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C36D3101-30DD-47C3-B581-6F92F8ADD97A}" type="datetimeFigureOut">
              <a:rPr lang="en-GB" smtClean="0"/>
              <a:pPr/>
              <a:t>02/09/2026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2F239A1-C203-4A51-9867-2E6862FB2E23}"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36D3101-30DD-47C3-B581-6F92F8ADD97A}" type="datetimeFigureOut">
              <a:rPr lang="en-GB" smtClean="0"/>
              <a:pPr/>
              <a:t>02/09/2026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2F239A1-C203-4A51-9867-2E6862FB2E23}" type="slidenum">
              <a:rPr lang="en-GB" smtClean="0"/>
              <a:pPr/>
              <a:t>‹#›</a:t>
            </a:fld>
            <a:endParaRPr lang="en-GB"/>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6D3101-30DD-47C3-B581-6F92F8ADD97A}" type="datetimeFigureOut">
              <a:rPr lang="en-GB" smtClean="0"/>
              <a:pPr/>
              <a:t>02/09/2026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2F239A1-C203-4A51-9867-2E6862FB2E2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657600"/>
            <a:ext cx="7481776" cy="3429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4016327"/>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05740"/>
            <a:ext cx="7479792" cy="3429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4805958"/>
            <a:ext cx="1920240" cy="274320"/>
          </a:xfrm>
        </p:spPr>
        <p:txBody>
          <a:bodyPr/>
          <a:lstStyle/>
          <a:p>
            <a:fld id="{C36D3101-30DD-47C3-B581-6F92F8ADD97A}" type="datetimeFigureOut">
              <a:rPr lang="en-GB" smtClean="0"/>
              <a:pPr/>
              <a:t>02/09/2026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F239A1-C203-4A51-9867-2E6862FB2E23}"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4082552"/>
            <a:ext cx="7162800" cy="486174"/>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36D3101-30DD-47C3-B581-6F92F8ADD97A}" type="datetimeFigureOut">
              <a:rPr lang="en-GB" smtClean="0"/>
              <a:pPr/>
              <a:t>02/09/2026</a:t>
            </a:fld>
            <a:endParaRPr lang="en-GB"/>
          </a:p>
        </p:txBody>
      </p:sp>
      <p:sp>
        <p:nvSpPr>
          <p:cNvPr id="6" name="Footer Placeholder 5"/>
          <p:cNvSpPr>
            <a:spLocks noGrp="1"/>
          </p:cNvSpPr>
          <p:nvPr>
            <p:ph type="ftr" sz="quarter" idx="11"/>
          </p:nvPr>
        </p:nvSpPr>
        <p:spPr>
          <a:xfrm>
            <a:off x="4380077" y="4805958"/>
            <a:ext cx="2350681" cy="273844"/>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F239A1-C203-4A51-9867-2E6862FB2E23}" type="slidenum">
              <a:rPr lang="en-GB" smtClean="0"/>
              <a:pPr/>
              <a:t>‹#›</a:t>
            </a:fld>
            <a:endParaRPr lang="en-GB"/>
          </a:p>
        </p:txBody>
      </p:sp>
      <p:sp>
        <p:nvSpPr>
          <p:cNvPr id="2" name="Title 1"/>
          <p:cNvSpPr>
            <a:spLocks noGrp="1"/>
          </p:cNvSpPr>
          <p:nvPr>
            <p:ph type="title"/>
          </p:nvPr>
        </p:nvSpPr>
        <p:spPr>
          <a:xfrm>
            <a:off x="228600" y="3648842"/>
            <a:ext cx="8075432" cy="422004"/>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4458704"/>
            <a:ext cx="4940624" cy="69080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4454260"/>
            <a:ext cx="3690451" cy="70008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4343441"/>
            <a:ext cx="3402314" cy="810651"/>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4340806"/>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3" name="Picture 22" descr="Background.jpg"/>
          <p:cNvPicPr>
            <a:picLocks noChangeAspect="1"/>
          </p:cNvPicPr>
          <p:nvPr/>
        </p:nvPicPr>
        <p:blipFill>
          <a:blip r:embed="rId16" cstate="print"/>
          <a:srcRect t="51799"/>
          <a:stretch>
            <a:fillRect/>
          </a:stretch>
        </p:blipFill>
        <p:spPr>
          <a:xfrm>
            <a:off x="0" y="3507854"/>
            <a:ext cx="9144000" cy="1615108"/>
          </a:xfrm>
          <a:prstGeom prst="rect">
            <a:avLst/>
          </a:prstGeom>
        </p:spPr>
      </p:pic>
      <p:sp>
        <p:nvSpPr>
          <p:cNvPr id="9" name="Title Placeholder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110997"/>
            <a:ext cx="8229600" cy="339447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727032" y="4889718"/>
            <a:ext cx="1920240" cy="274320"/>
          </a:xfrm>
          <a:prstGeom prst="rect">
            <a:avLst/>
          </a:prstGeom>
        </p:spPr>
        <p:txBody>
          <a:bodyPr vert="horz" anchor="b"/>
          <a:lstStyle>
            <a:lvl1pPr algn="l" eaLnBrk="1" latinLnBrk="0" hangingPunct="1">
              <a:defRPr kumimoji="0" sz="800">
                <a:solidFill>
                  <a:srgbClr val="00B0F0"/>
                </a:solidFill>
              </a:defRPr>
            </a:lvl1pPr>
            <a:extLst/>
          </a:lstStyle>
          <a:p>
            <a:fld id="{C36D3101-30DD-47C3-B581-6F92F8ADD97A}" type="datetimeFigureOut">
              <a:rPr lang="en-GB" smtClean="0"/>
              <a:pPr/>
              <a:t>02/09/2026</a:t>
            </a:fld>
            <a:endParaRPr lang="en-GB" dirty="0"/>
          </a:p>
        </p:txBody>
      </p:sp>
      <p:sp>
        <p:nvSpPr>
          <p:cNvPr id="22" name="Footer Placeholder 21"/>
          <p:cNvSpPr>
            <a:spLocks noGrp="1"/>
          </p:cNvSpPr>
          <p:nvPr>
            <p:ph type="ftr" sz="quarter" idx="3"/>
          </p:nvPr>
        </p:nvSpPr>
        <p:spPr>
          <a:xfrm>
            <a:off x="4380077" y="4890194"/>
            <a:ext cx="2350681" cy="273844"/>
          </a:xfrm>
          <a:prstGeom prst="rect">
            <a:avLst/>
          </a:prstGeom>
        </p:spPr>
        <p:txBody>
          <a:bodyPr vert="horz" anchor="b"/>
          <a:lstStyle>
            <a:lvl1pPr algn="r" eaLnBrk="1" latinLnBrk="0" hangingPunct="1">
              <a:defRPr kumimoji="0" sz="800">
                <a:solidFill>
                  <a:srgbClr val="00B0F0"/>
                </a:solidFill>
              </a:defRPr>
            </a:lvl1pPr>
            <a:extLst/>
          </a:lstStyle>
          <a:p>
            <a:endParaRPr lang="en-GB" dirty="0"/>
          </a:p>
        </p:txBody>
      </p:sp>
      <p:sp>
        <p:nvSpPr>
          <p:cNvPr id="18" name="Slide Number Placeholder 17"/>
          <p:cNvSpPr>
            <a:spLocks noGrp="1"/>
          </p:cNvSpPr>
          <p:nvPr>
            <p:ph type="sldNum" sz="quarter" idx="4"/>
          </p:nvPr>
        </p:nvSpPr>
        <p:spPr>
          <a:xfrm>
            <a:off x="8647272" y="4890194"/>
            <a:ext cx="365760" cy="273844"/>
          </a:xfrm>
          <a:prstGeom prst="rect">
            <a:avLst/>
          </a:prstGeom>
        </p:spPr>
        <p:txBody>
          <a:bodyPr vert="horz" anchor="b"/>
          <a:lstStyle>
            <a:lvl1pPr algn="r" eaLnBrk="1" latinLnBrk="0" hangingPunct="1">
              <a:defRPr kumimoji="0" sz="800" b="0">
                <a:solidFill>
                  <a:srgbClr val="00B0F0"/>
                </a:solidFill>
              </a:defRPr>
            </a:lvl1pPr>
            <a:extLst/>
          </a:lstStyle>
          <a:p>
            <a:fld id="{52F239A1-C203-4A51-9867-2E6862FB2E23}"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www.hemantabaral.com.np/"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jpeg"/></Relationships>
</file>

<file path=ppt/slides/_rels/slide47.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mailto:%20cyberbureau@nepalpolice.gov.np" TargetMode="External"/><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501968"/>
            <a:ext cx="8660068" cy="2933878"/>
          </a:xfrm>
        </p:spPr>
        <p:txBody>
          <a:bodyPr>
            <a:normAutofit fontScale="90000"/>
          </a:bodyPr>
          <a:lstStyle/>
          <a:p>
            <a:pPr algn="ctr"/>
            <a:r>
              <a:rPr lang="en-US" sz="3200" dirty="0">
                <a:solidFill>
                  <a:srgbClr val="0070C0"/>
                </a:solidFill>
                <a:latin typeface="ARAP 11" pitchFamily="2" charset="2"/>
                <a:cs typeface="Subisu Sans 2"/>
              </a:rPr>
              <a:t>/</a:t>
            </a:r>
            <a:r>
              <a:rPr lang="en-US" sz="3200" dirty="0" err="1">
                <a:solidFill>
                  <a:srgbClr val="0070C0"/>
                </a:solidFill>
                <a:latin typeface="ARAP 11" pitchFamily="2" charset="2"/>
                <a:cs typeface="Subisu Sans 2"/>
              </a:rPr>
              <a:t>fli</a:t>
            </a:r>
            <a:r>
              <a:rPr lang="en-US" sz="3200" dirty="0">
                <a:solidFill>
                  <a:srgbClr val="0070C0"/>
                </a:solidFill>
                <a:latin typeface="ARAP 11" pitchFamily="2" charset="2"/>
                <a:cs typeface="Subisu Sans 2"/>
              </a:rPr>
              <a:t>^</a:t>
            </a:r>
            <a:r>
              <a:rPr lang="en-US" sz="3200" dirty="0">
                <a:solidFill>
                  <a:srgbClr val="0070C0"/>
                </a:solidFill>
                <a:latin typeface="Preeti" pitchFamily="2" charset="0"/>
                <a:cs typeface="Subisu Sans 2"/>
              </a:rPr>
              <a:t>«</a:t>
            </a:r>
            <a:r>
              <a:rPr lang="en-US" sz="3200" dirty="0">
                <a:solidFill>
                  <a:srgbClr val="0070C0"/>
                </a:solidFill>
                <a:latin typeface="ARAP 11" pitchFamily="2" charset="2"/>
                <a:cs typeface="Subisu Sans 2"/>
              </a:rPr>
              <a:t>o ;"</a:t>
            </a:r>
            <a:r>
              <a:rPr lang="en-US" sz="3200" dirty="0" err="1">
                <a:solidFill>
                  <a:srgbClr val="0070C0"/>
                </a:solidFill>
                <a:latin typeface="ARAP 11" pitchFamily="2" charset="2"/>
                <a:cs typeface="Subisu Sans 2"/>
              </a:rPr>
              <a:t>rgf</a:t>
            </a:r>
            <a:r>
              <a:rPr lang="en-US" sz="3200" dirty="0">
                <a:solidFill>
                  <a:srgbClr val="0070C0"/>
                </a:solidFill>
                <a:latin typeface="ARAP 11" pitchFamily="2" charset="2"/>
                <a:cs typeface="Subisu Sans 2"/>
              </a:rPr>
              <a:t> </a:t>
            </a:r>
            <a:r>
              <a:rPr lang="en-US" sz="3200" dirty="0" err="1">
                <a:solidFill>
                  <a:srgbClr val="0070C0"/>
                </a:solidFill>
                <a:latin typeface="ARAP 11" pitchFamily="2" charset="2"/>
                <a:cs typeface="Subisu Sans 2"/>
              </a:rPr>
              <a:t>tyf</a:t>
            </a:r>
            <a:r>
              <a:rPr lang="en-US" sz="3200" dirty="0">
                <a:solidFill>
                  <a:srgbClr val="0070C0"/>
                </a:solidFill>
                <a:latin typeface="ARAP 11" pitchFamily="2" charset="2"/>
                <a:cs typeface="Subisu Sans 2"/>
              </a:rPr>
              <a:t> </a:t>
            </a:r>
            <a:r>
              <a:rPr lang="en-US" sz="3200" dirty="0" err="1">
                <a:solidFill>
                  <a:srgbClr val="0070C0"/>
                </a:solidFill>
                <a:latin typeface="ARAP 11" pitchFamily="2" charset="2"/>
                <a:cs typeface="Subisu Sans 2"/>
              </a:rPr>
              <a:t>k|ljlw</a:t>
            </a:r>
            <a:r>
              <a:rPr lang="en-US" sz="3200" dirty="0">
                <a:solidFill>
                  <a:srgbClr val="0070C0"/>
                </a:solidFill>
                <a:latin typeface="ARAP 11" pitchFamily="2" charset="2"/>
                <a:cs typeface="Subisu Sans 2"/>
              </a:rPr>
              <a:t> </a:t>
            </a:r>
            <a:r>
              <a:rPr lang="en-US" sz="3200" dirty="0" err="1">
                <a:solidFill>
                  <a:srgbClr val="0070C0"/>
                </a:solidFill>
                <a:latin typeface="ARAP 11" pitchFamily="2" charset="2"/>
                <a:cs typeface="Subisu Sans 2"/>
              </a:rPr>
              <a:t>lbj</a:t>
            </a:r>
            <a:r>
              <a:rPr lang="en-US" sz="3200" dirty="0">
                <a:solidFill>
                  <a:srgbClr val="0070C0"/>
                </a:solidFill>
                <a:latin typeface="ARAP 11" pitchFamily="2" charset="2"/>
                <a:cs typeface="Subisu Sans 2"/>
              </a:rPr>
              <a:t>; 2080</a:t>
            </a:r>
            <a:br>
              <a:rPr lang="en-US" sz="3200" dirty="0">
                <a:solidFill>
                  <a:srgbClr val="0070C0"/>
                </a:solidFill>
                <a:latin typeface="ARAP 11" pitchFamily="2" charset="2"/>
                <a:cs typeface="Subisu Sans 2"/>
              </a:rPr>
            </a:br>
            <a:br>
              <a:rPr lang="en-US" sz="1300" dirty="0">
                <a:solidFill>
                  <a:srgbClr val="0070C0"/>
                </a:solidFill>
                <a:latin typeface="ARAP 11" pitchFamily="2" charset="2"/>
                <a:cs typeface="Subisu Sans 2"/>
              </a:rPr>
            </a:br>
            <a:r>
              <a:rPr lang="en-US" sz="6000" dirty="0">
                <a:solidFill>
                  <a:srgbClr val="C00000"/>
                </a:solidFill>
                <a:latin typeface="ARAP 11" pitchFamily="2" charset="2"/>
                <a:cs typeface="Subisu Sans 2"/>
              </a:rPr>
              <a:t>;'</a:t>
            </a:r>
            <a:r>
              <a:rPr lang="en-US" sz="6000" dirty="0" err="1">
                <a:solidFill>
                  <a:srgbClr val="C00000"/>
                </a:solidFill>
                <a:latin typeface="ARAP 11" pitchFamily="2" charset="2"/>
                <a:cs typeface="Subisu Sans 2"/>
              </a:rPr>
              <a:t>zf;g</a:t>
            </a:r>
            <a:r>
              <a:rPr lang="en-US" sz="6000" dirty="0">
                <a:solidFill>
                  <a:srgbClr val="C00000"/>
                </a:solidFill>
                <a:latin typeface="ARAP 11" pitchFamily="2" charset="2"/>
                <a:cs typeface="Subisu Sans 2"/>
              </a:rPr>
              <a:t> / ;d[</a:t>
            </a:r>
            <a:r>
              <a:rPr lang="en-US" sz="6000" dirty="0" err="1">
                <a:solidFill>
                  <a:srgbClr val="C00000"/>
                </a:solidFill>
                <a:latin typeface="ARAP 11" pitchFamily="2" charset="2"/>
                <a:cs typeface="Subisu Sans 2"/>
              </a:rPr>
              <a:t>l$sf</a:t>
            </a:r>
            <a:r>
              <a:rPr lang="en-US" sz="6000" dirty="0">
                <a:solidFill>
                  <a:srgbClr val="C00000"/>
                </a:solidFill>
                <a:latin typeface="ARAP 11" pitchFamily="2" charset="2"/>
                <a:cs typeface="Subisu Sans 2"/>
              </a:rPr>
              <a:t> </a:t>
            </a:r>
            <a:r>
              <a:rPr lang="en-US" sz="6000" dirty="0" err="1">
                <a:solidFill>
                  <a:srgbClr val="C00000"/>
                </a:solidFill>
                <a:latin typeface="ARAP 11" pitchFamily="2" charset="2"/>
                <a:cs typeface="Subisu Sans 2"/>
              </a:rPr>
              <a:t>nflu</a:t>
            </a:r>
            <a:r>
              <a:rPr lang="en-US" sz="6000" dirty="0">
                <a:solidFill>
                  <a:srgbClr val="C00000"/>
                </a:solidFill>
                <a:latin typeface="ARAP 11" pitchFamily="2" charset="2"/>
                <a:cs typeface="Subisu Sans 2"/>
              </a:rPr>
              <a:t> </a:t>
            </a:r>
            <a:br>
              <a:rPr lang="en-US" sz="6000" dirty="0">
                <a:solidFill>
                  <a:srgbClr val="C00000"/>
                </a:solidFill>
                <a:latin typeface="ARAP 11" pitchFamily="2" charset="2"/>
                <a:cs typeface="Subisu Sans 2"/>
              </a:rPr>
            </a:br>
            <a:r>
              <a:rPr lang="en-US" sz="6000" dirty="0">
                <a:solidFill>
                  <a:srgbClr val="C00000"/>
                </a:solidFill>
                <a:latin typeface="ARAP 11" pitchFamily="2" charset="2"/>
                <a:cs typeface="Subisu Sans 2"/>
              </a:rPr>
              <a:t>;"</a:t>
            </a:r>
            <a:r>
              <a:rPr lang="en-US" sz="6000" dirty="0" err="1">
                <a:solidFill>
                  <a:srgbClr val="C00000"/>
                </a:solidFill>
                <a:latin typeface="ARAP 11" pitchFamily="2" charset="2"/>
                <a:cs typeface="Subisu Sans 2"/>
              </a:rPr>
              <a:t>rgf</a:t>
            </a:r>
            <a:r>
              <a:rPr lang="en-US" sz="6000" dirty="0">
                <a:solidFill>
                  <a:srgbClr val="C00000"/>
                </a:solidFill>
                <a:latin typeface="ARAP 11" pitchFamily="2" charset="2"/>
                <a:cs typeface="Subisu Sans 2"/>
              </a:rPr>
              <a:t> </a:t>
            </a:r>
            <a:r>
              <a:rPr lang="en-US" sz="6000" dirty="0" err="1">
                <a:solidFill>
                  <a:srgbClr val="C00000"/>
                </a:solidFill>
                <a:latin typeface="ARAP 11" pitchFamily="2" charset="2"/>
                <a:cs typeface="Subisu Sans 2"/>
              </a:rPr>
              <a:t>k|ljlw</a:t>
            </a:r>
            <a:r>
              <a:rPr lang="en-US" sz="6000" dirty="0">
                <a:solidFill>
                  <a:srgbClr val="C00000"/>
                </a:solidFill>
                <a:latin typeface="ARAP 11" pitchFamily="2" charset="2"/>
                <a:cs typeface="Subisu Sans 2"/>
              </a:rPr>
              <a:t> / ;</a:t>
            </a:r>
            <a:r>
              <a:rPr lang="en-US" sz="6000" dirty="0" err="1">
                <a:solidFill>
                  <a:srgbClr val="C00000"/>
                </a:solidFill>
                <a:latin typeface="ARAP 11" pitchFamily="2" charset="2"/>
                <a:cs typeface="Subisu Sans 2"/>
              </a:rPr>
              <a:t>fOa</a:t>
            </a:r>
            <a:r>
              <a:rPr lang="en-US" sz="6000" dirty="0">
                <a:solidFill>
                  <a:srgbClr val="C00000"/>
                </a:solidFill>
                <a:latin typeface="ARAP 11" pitchFamily="2" charset="2"/>
                <a:cs typeface="Subisu Sans 2"/>
              </a:rPr>
              <a:t>/ ;'/</a:t>
            </a:r>
            <a:r>
              <a:rPr lang="en-US" sz="6000" dirty="0" err="1">
                <a:solidFill>
                  <a:srgbClr val="C00000"/>
                </a:solidFill>
                <a:latin typeface="ARAP 11" pitchFamily="2" charset="2"/>
                <a:cs typeface="Subisu Sans 2"/>
              </a:rPr>
              <a:t>Iff</a:t>
            </a:r>
            <a:br>
              <a:rPr lang="en-US" sz="3200" dirty="0">
                <a:solidFill>
                  <a:srgbClr val="C00000"/>
                </a:solidFill>
                <a:latin typeface="ARAP 11" pitchFamily="2" charset="2"/>
                <a:cs typeface="Subisu Sans 2"/>
              </a:rPr>
            </a:br>
            <a:br>
              <a:rPr lang="en-US" sz="3200" dirty="0">
                <a:solidFill>
                  <a:srgbClr val="C00000"/>
                </a:solidFill>
                <a:latin typeface="Cambria" pitchFamily="18" charset="0"/>
              </a:rPr>
            </a:br>
            <a:endParaRPr lang="en-US" sz="3200" dirty="0">
              <a:solidFill>
                <a:schemeClr val="accent4">
                  <a:lumMod val="75000"/>
                </a:schemeClr>
              </a:solidFill>
              <a:latin typeface="Cambria" pitchFamily="18" charset="0"/>
            </a:endParaRPr>
          </a:p>
        </p:txBody>
      </p:sp>
      <p:sp>
        <p:nvSpPr>
          <p:cNvPr id="2050" name="AutoShape 2" descr="Image result for nepal arm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Image result for nepal arm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8850" name="AutoShape 2" descr="Image result for nepal rastra ban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 name="TextBox 2"/>
          <p:cNvSpPr txBox="1"/>
          <p:nvPr/>
        </p:nvSpPr>
        <p:spPr>
          <a:xfrm>
            <a:off x="5899083" y="3309741"/>
            <a:ext cx="3240360" cy="610424"/>
          </a:xfrm>
          <a:prstGeom prst="rect">
            <a:avLst/>
          </a:prstGeom>
          <a:noFill/>
        </p:spPr>
        <p:txBody>
          <a:bodyPr wrap="square" rtlCol="0">
            <a:spAutoFit/>
          </a:bodyPr>
          <a:lstStyle/>
          <a:p>
            <a:pPr algn="ctr">
              <a:spcAft>
                <a:spcPts val="200"/>
              </a:spcAft>
            </a:pPr>
            <a:r>
              <a:rPr lang="en-US" dirty="0">
                <a:latin typeface="Calibri" panose="020F0502020204030204" pitchFamily="34" charset="0"/>
              </a:rPr>
              <a:t>By: </a:t>
            </a:r>
            <a:r>
              <a:rPr lang="en-US" b="1" dirty="0">
                <a:latin typeface="Calibri" panose="020F0502020204030204" pitchFamily="34" charset="0"/>
              </a:rPr>
              <a:t>Hemanta Baral</a:t>
            </a:r>
          </a:p>
          <a:p>
            <a:pPr algn="ctr">
              <a:spcAft>
                <a:spcPts val="200"/>
              </a:spcAft>
            </a:pPr>
            <a:r>
              <a:rPr lang="en-US" sz="1400" i="1" dirty="0">
                <a:latin typeface="Calibri" panose="020F0502020204030204" pitchFamily="34" charset="0"/>
              </a:rPr>
              <a:t>ICT/Data Centre/Smart City Consultant</a:t>
            </a:r>
            <a:endParaRPr lang="en-US" b="1" dirty="0">
              <a:latin typeface="Calibri" panose="020F050202020403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3179" y="3992170"/>
            <a:ext cx="1512168" cy="594786"/>
          </a:xfrm>
          <a:prstGeom prst="rect">
            <a:avLst/>
          </a:prstGeom>
        </p:spPr>
      </p:pic>
      <p:pic>
        <p:nvPicPr>
          <p:cNvPr id="8" name="Picture 7">
            <a:extLst>
              <a:ext uri="{FF2B5EF4-FFF2-40B4-BE49-F238E27FC236}">
                <a16:creationId xmlns:a16="http://schemas.microsoft.com/office/drawing/2014/main" id="{7675ADEE-8905-7998-13D1-0382876540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532" y="3716322"/>
            <a:ext cx="1145311" cy="726557"/>
          </a:xfrm>
          <a:prstGeom prst="rect">
            <a:avLst/>
          </a:prstGeom>
        </p:spPr>
      </p:pic>
      <p:sp>
        <p:nvSpPr>
          <p:cNvPr id="10" name="TextBox 9">
            <a:extLst>
              <a:ext uri="{FF2B5EF4-FFF2-40B4-BE49-F238E27FC236}">
                <a16:creationId xmlns:a16="http://schemas.microsoft.com/office/drawing/2014/main" id="{23CD4049-99BB-5836-6A5E-704C3BEACDDA}"/>
              </a:ext>
            </a:extLst>
          </p:cNvPr>
          <p:cNvSpPr txBox="1"/>
          <p:nvPr/>
        </p:nvSpPr>
        <p:spPr>
          <a:xfrm>
            <a:off x="355899" y="4465444"/>
            <a:ext cx="1375321" cy="338554"/>
          </a:xfrm>
          <a:prstGeom prst="rect">
            <a:avLst/>
          </a:prstGeom>
          <a:noFill/>
        </p:spPr>
        <p:txBody>
          <a:bodyPr wrap="square" rtlCol="0">
            <a:spAutoFit/>
          </a:bodyPr>
          <a:lstStyle/>
          <a:p>
            <a:r>
              <a:rPr lang="en-US" sz="1600" b="1" dirty="0">
                <a:solidFill>
                  <a:schemeClr val="bg2">
                    <a:lumMod val="90000"/>
                  </a:schemeClr>
                </a:solidFill>
              </a:rPr>
              <a:t>DHANUSHA</a:t>
            </a:r>
          </a:p>
        </p:txBody>
      </p:sp>
      <p:sp>
        <p:nvSpPr>
          <p:cNvPr id="11" name="TextBox 10">
            <a:extLst>
              <a:ext uri="{FF2B5EF4-FFF2-40B4-BE49-F238E27FC236}">
                <a16:creationId xmlns:a16="http://schemas.microsoft.com/office/drawing/2014/main" id="{42873ABD-6FD2-686C-49D4-2435AD5C7386}"/>
              </a:ext>
            </a:extLst>
          </p:cNvPr>
          <p:cNvSpPr txBox="1"/>
          <p:nvPr/>
        </p:nvSpPr>
        <p:spPr>
          <a:xfrm>
            <a:off x="4007815" y="4479241"/>
            <a:ext cx="1829983" cy="261610"/>
          </a:xfrm>
          <a:prstGeom prst="rect">
            <a:avLst/>
          </a:prstGeom>
          <a:noFill/>
        </p:spPr>
        <p:txBody>
          <a:bodyPr wrap="square" rtlCol="0">
            <a:spAutoFit/>
          </a:bodyPr>
          <a:lstStyle/>
          <a:p>
            <a:r>
              <a:rPr lang="en-US" sz="1100" b="1" dirty="0">
                <a:solidFill>
                  <a:schemeClr val="bg2">
                    <a:lumMod val="90000"/>
                  </a:schemeClr>
                </a:solidFill>
              </a:rPr>
              <a:t>MADHESH PROVINCE</a:t>
            </a:r>
          </a:p>
        </p:txBody>
      </p:sp>
      <p:sp>
        <p:nvSpPr>
          <p:cNvPr id="12" name="TextBox 11">
            <a:extLst>
              <a:ext uri="{FF2B5EF4-FFF2-40B4-BE49-F238E27FC236}">
                <a16:creationId xmlns:a16="http://schemas.microsoft.com/office/drawing/2014/main" id="{513F20A2-A268-4810-BB7C-80CAF32FD5D0}"/>
              </a:ext>
            </a:extLst>
          </p:cNvPr>
          <p:cNvSpPr txBox="1"/>
          <p:nvPr/>
        </p:nvSpPr>
        <p:spPr>
          <a:xfrm>
            <a:off x="323526" y="3309741"/>
            <a:ext cx="1375321" cy="400110"/>
          </a:xfrm>
          <a:prstGeom prst="rect">
            <a:avLst/>
          </a:prstGeom>
          <a:noFill/>
        </p:spPr>
        <p:txBody>
          <a:bodyPr wrap="square" rtlCol="0">
            <a:spAutoFit/>
          </a:bodyPr>
          <a:lstStyle/>
          <a:p>
            <a:pPr algn="ctr"/>
            <a:r>
              <a:rPr lang="en-US" sz="2000" b="1" dirty="0">
                <a:latin typeface="Agency FB" panose="020B0503020202020204" pitchFamily="34" charset="0"/>
              </a:rPr>
              <a:t>Organized by:</a:t>
            </a:r>
          </a:p>
        </p:txBody>
      </p:sp>
      <p:sp>
        <p:nvSpPr>
          <p:cNvPr id="13" name="TextBox 12">
            <a:extLst>
              <a:ext uri="{FF2B5EF4-FFF2-40B4-BE49-F238E27FC236}">
                <a16:creationId xmlns:a16="http://schemas.microsoft.com/office/drawing/2014/main" id="{413F444F-A4EE-DA71-4F71-47AE3226EC75}"/>
              </a:ext>
            </a:extLst>
          </p:cNvPr>
          <p:cNvSpPr txBox="1"/>
          <p:nvPr/>
        </p:nvSpPr>
        <p:spPr>
          <a:xfrm>
            <a:off x="3909312" y="3309741"/>
            <a:ext cx="1670800" cy="400110"/>
          </a:xfrm>
          <a:prstGeom prst="rect">
            <a:avLst/>
          </a:prstGeom>
          <a:noFill/>
        </p:spPr>
        <p:txBody>
          <a:bodyPr wrap="square" rtlCol="0">
            <a:spAutoFit/>
          </a:bodyPr>
          <a:lstStyle/>
          <a:p>
            <a:pPr algn="ctr"/>
            <a:r>
              <a:rPr lang="en-US" sz="2000" b="1" dirty="0">
                <a:latin typeface="Agency FB" panose="020B0503020202020204" pitchFamily="34" charset="0"/>
              </a:rPr>
              <a:t>Co-ordinated by:</a:t>
            </a:r>
          </a:p>
        </p:txBody>
      </p:sp>
      <p:pic>
        <p:nvPicPr>
          <p:cNvPr id="14" name="Picture 13">
            <a:extLst>
              <a:ext uri="{FF2B5EF4-FFF2-40B4-BE49-F238E27FC236}">
                <a16:creationId xmlns:a16="http://schemas.microsoft.com/office/drawing/2014/main" id="{499969CE-9627-5912-F850-0DE7CC1E9A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1195" y="3716322"/>
            <a:ext cx="1145311" cy="726557"/>
          </a:xfrm>
          <a:prstGeom prst="rect">
            <a:avLst/>
          </a:prstGeom>
        </p:spPr>
      </p:pic>
      <p:sp>
        <p:nvSpPr>
          <p:cNvPr id="15" name="TextBox 14">
            <a:extLst>
              <a:ext uri="{FF2B5EF4-FFF2-40B4-BE49-F238E27FC236}">
                <a16:creationId xmlns:a16="http://schemas.microsoft.com/office/drawing/2014/main" id="{FD0C0900-5A90-6F44-8378-82A49AF89480}"/>
              </a:ext>
            </a:extLst>
          </p:cNvPr>
          <p:cNvSpPr txBox="1"/>
          <p:nvPr/>
        </p:nvSpPr>
        <p:spPr>
          <a:xfrm>
            <a:off x="2231424" y="3309741"/>
            <a:ext cx="1457194" cy="400110"/>
          </a:xfrm>
          <a:prstGeom prst="rect">
            <a:avLst/>
          </a:prstGeom>
          <a:noFill/>
        </p:spPr>
        <p:txBody>
          <a:bodyPr wrap="square" rtlCol="0">
            <a:spAutoFit/>
          </a:bodyPr>
          <a:lstStyle/>
          <a:p>
            <a:pPr algn="ctr"/>
            <a:r>
              <a:rPr lang="en-US" sz="2000" b="1" dirty="0">
                <a:latin typeface="Agency FB" panose="020B0503020202020204" pitchFamily="34" charset="0"/>
              </a:rPr>
              <a:t>Supported by:</a:t>
            </a:r>
          </a:p>
        </p:txBody>
      </p:sp>
      <p:pic>
        <p:nvPicPr>
          <p:cNvPr id="17" name="Picture 16">
            <a:extLst>
              <a:ext uri="{FF2B5EF4-FFF2-40B4-BE49-F238E27FC236}">
                <a16:creationId xmlns:a16="http://schemas.microsoft.com/office/drawing/2014/main" id="{19325DF3-6052-61E3-221C-2ECF09DB0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5684" y="3908287"/>
            <a:ext cx="731520" cy="721388"/>
          </a:xfrm>
          <a:prstGeom prst="rect">
            <a:avLst/>
          </a:prstGeom>
        </p:spPr>
      </p:pic>
      <p:pic>
        <p:nvPicPr>
          <p:cNvPr id="21" name="Picture 20">
            <a:extLst>
              <a:ext uri="{FF2B5EF4-FFF2-40B4-BE49-F238E27FC236}">
                <a16:creationId xmlns:a16="http://schemas.microsoft.com/office/drawing/2014/main" id="{772915B1-CE46-8721-9EFA-DB6BC8C488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0303" y="3899368"/>
            <a:ext cx="814945" cy="760614"/>
          </a:xfrm>
          <a:prstGeom prst="rect">
            <a:avLst/>
          </a:prstGeom>
        </p:spPr>
      </p:pic>
      <p:sp>
        <p:nvSpPr>
          <p:cNvPr id="22" name="TextBox 21">
            <a:extLst>
              <a:ext uri="{FF2B5EF4-FFF2-40B4-BE49-F238E27FC236}">
                <a16:creationId xmlns:a16="http://schemas.microsoft.com/office/drawing/2014/main" id="{BED3B092-1D2D-7B4A-CACC-C5ADF8A450FE}"/>
              </a:ext>
            </a:extLst>
          </p:cNvPr>
          <p:cNvSpPr txBox="1"/>
          <p:nvPr/>
        </p:nvSpPr>
        <p:spPr>
          <a:xfrm>
            <a:off x="2756330" y="2526530"/>
            <a:ext cx="3631340" cy="584775"/>
          </a:xfrm>
          <a:prstGeom prst="rect">
            <a:avLst/>
          </a:prstGeom>
          <a:noFill/>
        </p:spPr>
        <p:txBody>
          <a:bodyPr wrap="square" rtlCol="0">
            <a:spAutoFit/>
          </a:bodyPr>
          <a:lstStyle/>
          <a:p>
            <a:pPr algn="ctr"/>
            <a:r>
              <a:rPr lang="en-US" sz="1600" b="1" dirty="0">
                <a:solidFill>
                  <a:srgbClr val="0070C0"/>
                </a:solidFill>
                <a:latin typeface="Bahnschrift SemiBold" panose="020B0502040204020203" pitchFamily="34" charset="0"/>
              </a:rPr>
              <a:t>May 4, 2023 (Thursday) </a:t>
            </a:r>
            <a:br>
              <a:rPr lang="en-US" sz="1600" b="1" dirty="0">
                <a:solidFill>
                  <a:srgbClr val="0070C0"/>
                </a:solidFill>
                <a:latin typeface="Bahnschrift SemiBold" panose="020B0502040204020203" pitchFamily="34" charset="0"/>
              </a:rPr>
            </a:br>
            <a:r>
              <a:rPr lang="en-US" sz="1600" b="1" dirty="0">
                <a:solidFill>
                  <a:srgbClr val="0070C0"/>
                </a:solidFill>
                <a:latin typeface="Bahnschrift SemiBold" panose="020B0502040204020203" pitchFamily="34" charset="0"/>
              </a:rPr>
              <a:t>Annapurna Banquet, </a:t>
            </a:r>
            <a:r>
              <a:rPr lang="en-US" sz="1600" b="1" dirty="0" err="1">
                <a:solidFill>
                  <a:srgbClr val="0070C0"/>
                </a:solidFill>
                <a:latin typeface="Bahnschrift SemiBold" panose="020B0502040204020203" pitchFamily="34" charset="0"/>
              </a:rPr>
              <a:t>Janakpurdham</a:t>
            </a:r>
            <a:endParaRPr lang="en-US" sz="1600" b="1" dirty="0">
              <a:solidFill>
                <a:srgbClr val="0070C0"/>
              </a:solidFill>
              <a:latin typeface="Bahnschrift SemiBold" panose="020B0502040204020203" pitchFamily="34" charset="0"/>
            </a:endParaRPr>
          </a:p>
        </p:txBody>
      </p:sp>
    </p:spTree>
    <p:extLst>
      <p:ext uri="{BB962C8B-B14F-4D97-AF65-F5344CB8AC3E}">
        <p14:creationId xmlns:p14="http://schemas.microsoft.com/office/powerpoint/2010/main" val="3818200690"/>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23528" y="260658"/>
            <a:ext cx="8153400" cy="628650"/>
          </a:xfrm>
        </p:spPr>
        <p:txBody>
          <a:bodyPr>
            <a:normAutofit fontScale="90000"/>
          </a:bodyPr>
          <a:lstStyle/>
          <a:p>
            <a:r>
              <a:rPr lang="en-US" dirty="0">
                <a:latin typeface="Aharoni" panose="02010803020104030203" pitchFamily="2" charset="-79"/>
                <a:ea typeface="ＭＳ Ｐゴシック" pitchFamily="34" charset="-128"/>
                <a:cs typeface="Aharoni" panose="02010803020104030203" pitchFamily="2" charset="-79"/>
              </a:rPr>
              <a:t>Evolution of IT</a:t>
            </a:r>
          </a:p>
        </p:txBody>
      </p:sp>
      <p:sp>
        <p:nvSpPr>
          <p:cNvPr id="11267" name="Content Placeholder 2"/>
          <p:cNvSpPr>
            <a:spLocks noGrp="1"/>
          </p:cNvSpPr>
          <p:nvPr>
            <p:ph sz="quarter" idx="1"/>
          </p:nvPr>
        </p:nvSpPr>
        <p:spPr>
          <a:xfrm>
            <a:off x="2267744" y="967920"/>
            <a:ext cx="6624736" cy="3692062"/>
          </a:xfrm>
        </p:spPr>
        <p:txBody>
          <a:bodyPr>
            <a:noAutofit/>
          </a:bodyPr>
          <a:lstStyle/>
          <a:p>
            <a:pPr marL="682625" indent="-285750">
              <a:lnSpc>
                <a:spcPct val="150000"/>
              </a:lnSpc>
              <a:spcBef>
                <a:spcPts val="0"/>
              </a:spcBef>
              <a:buClrTx/>
              <a:buSzPct val="100000"/>
            </a:pPr>
            <a:r>
              <a:rPr lang="en-US" sz="1600" dirty="0">
                <a:latin typeface="Calibri" pitchFamily="34" charset="0"/>
                <a:ea typeface="ＭＳ Ｐゴシック" pitchFamily="34" charset="-128"/>
              </a:rPr>
              <a:t>Electricity, Frequency, ON/OFF </a:t>
            </a:r>
          </a:p>
          <a:p>
            <a:pPr marL="682625" indent="-285750">
              <a:lnSpc>
                <a:spcPct val="150000"/>
              </a:lnSpc>
              <a:spcBef>
                <a:spcPts val="0"/>
              </a:spcBef>
              <a:buClrTx/>
              <a:buSzPct val="100000"/>
            </a:pPr>
            <a:r>
              <a:rPr lang="en-US" sz="1600" dirty="0">
                <a:latin typeface="Calibri" pitchFamily="34" charset="0"/>
                <a:ea typeface="ＭＳ Ｐゴシック" pitchFamily="34" charset="-128"/>
              </a:rPr>
              <a:t>0,1 – Binary Numbers, Computer Language</a:t>
            </a:r>
          </a:p>
          <a:p>
            <a:pPr marL="682625" indent="-285750">
              <a:lnSpc>
                <a:spcPct val="150000"/>
              </a:lnSpc>
              <a:spcBef>
                <a:spcPts val="0"/>
              </a:spcBef>
              <a:buClrTx/>
              <a:buSzPct val="100000"/>
            </a:pPr>
            <a:r>
              <a:rPr lang="en-US" sz="1600" dirty="0">
                <a:latin typeface="Calibri" pitchFamily="34" charset="0"/>
                <a:ea typeface="ＭＳ Ｐゴシック" pitchFamily="34" charset="-128"/>
              </a:rPr>
              <a:t>IT (Information Technology – Computing only; Standalone - IPO Cycle)</a:t>
            </a:r>
          </a:p>
          <a:p>
            <a:pPr marL="682625" indent="-285750">
              <a:lnSpc>
                <a:spcPct val="150000"/>
              </a:lnSpc>
              <a:spcBef>
                <a:spcPts val="0"/>
              </a:spcBef>
              <a:buClrTx/>
              <a:buSzPct val="100000"/>
            </a:pPr>
            <a:r>
              <a:rPr lang="en-US" sz="1600" dirty="0">
                <a:latin typeface="Calibri" pitchFamily="34" charset="0"/>
                <a:ea typeface="ＭＳ Ｐゴシック" pitchFamily="34" charset="-128"/>
              </a:rPr>
              <a:t>ICT (Information Communication Technology) – Networking; Internet</a:t>
            </a:r>
          </a:p>
        </p:txBody>
      </p:sp>
      <p:pic>
        <p:nvPicPr>
          <p:cNvPr id="3" name="Picture 2">
            <a:extLst>
              <a:ext uri="{FF2B5EF4-FFF2-40B4-BE49-F238E27FC236}">
                <a16:creationId xmlns:a16="http://schemas.microsoft.com/office/drawing/2014/main" id="{90CAE5B1-5F41-E77D-1BE2-A998B485C00B}"/>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56065" y="3093764"/>
            <a:ext cx="1754047" cy="1348110"/>
          </a:xfrm>
          <a:prstGeom prst="rect">
            <a:avLst/>
          </a:prstGeom>
        </p:spPr>
      </p:pic>
      <p:pic>
        <p:nvPicPr>
          <p:cNvPr id="5" name="Picture 4">
            <a:extLst>
              <a:ext uri="{FF2B5EF4-FFF2-40B4-BE49-F238E27FC236}">
                <a16:creationId xmlns:a16="http://schemas.microsoft.com/office/drawing/2014/main" id="{6BD30F86-A762-9599-AA6E-BF4D2C495652}"/>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08983" y="2886924"/>
            <a:ext cx="2883497" cy="1851670"/>
          </a:xfrm>
          <a:prstGeom prst="rect">
            <a:avLst/>
          </a:prstGeom>
        </p:spPr>
      </p:pic>
      <p:pic>
        <p:nvPicPr>
          <p:cNvPr id="9" name="Picture 8">
            <a:extLst>
              <a:ext uri="{FF2B5EF4-FFF2-40B4-BE49-F238E27FC236}">
                <a16:creationId xmlns:a16="http://schemas.microsoft.com/office/drawing/2014/main" id="{6F9E69D3-7287-CC3A-197D-C53CA08E48C9}"/>
              </a:ext>
            </a:extLst>
          </p:cNvPr>
          <p:cNvPicPr>
            <a:picLocks noChangeAspect="1"/>
          </p:cNvPicPr>
          <p:nvPr/>
        </p:nvPicPr>
        <p:blipFill rotWithShape="1">
          <a:blip r:embed="rId4">
            <a:extLst>
              <a:ext uri="{28A0092B-C50C-407E-A947-70E740481C1C}">
                <a14:useLocalDpi xmlns:a14="http://schemas.microsoft.com/office/drawing/2010/main" val="0"/>
              </a:ext>
            </a:extLst>
          </a:blip>
          <a:srcRect l="10625" t="32737" r="54725" b="13601"/>
          <a:stretch/>
        </p:blipFill>
        <p:spPr>
          <a:xfrm>
            <a:off x="395536" y="3003798"/>
            <a:ext cx="1754047" cy="1528043"/>
          </a:xfrm>
          <a:prstGeom prst="rect">
            <a:avLst/>
          </a:prstGeom>
          <a:ln w="12700">
            <a:solidFill>
              <a:schemeClr val="tx1"/>
            </a:solidFill>
          </a:ln>
        </p:spPr>
      </p:pic>
      <p:pic>
        <p:nvPicPr>
          <p:cNvPr id="11" name="Picture 10">
            <a:extLst>
              <a:ext uri="{FF2B5EF4-FFF2-40B4-BE49-F238E27FC236}">
                <a16:creationId xmlns:a16="http://schemas.microsoft.com/office/drawing/2014/main" id="{E0E275AE-07E6-93CF-46F1-A28FB0BD9D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1043349"/>
            <a:ext cx="2246759" cy="1256928"/>
          </a:xfrm>
          <a:prstGeom prst="rect">
            <a:avLst/>
          </a:prstGeom>
        </p:spPr>
      </p:pic>
      <p:sp>
        <p:nvSpPr>
          <p:cNvPr id="12" name="Arrow: Down 11">
            <a:extLst>
              <a:ext uri="{FF2B5EF4-FFF2-40B4-BE49-F238E27FC236}">
                <a16:creationId xmlns:a16="http://schemas.microsoft.com/office/drawing/2014/main" id="{5C3B3150-A3B3-6221-41B2-2937ECF5AB33}"/>
              </a:ext>
            </a:extLst>
          </p:cNvPr>
          <p:cNvSpPr/>
          <p:nvPr/>
        </p:nvSpPr>
        <p:spPr>
          <a:xfrm>
            <a:off x="971600" y="2300277"/>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A87E32C4-A1BC-D68B-9291-148C4BF1E7E8}"/>
              </a:ext>
            </a:extLst>
          </p:cNvPr>
          <p:cNvSpPr/>
          <p:nvPr/>
        </p:nvSpPr>
        <p:spPr>
          <a:xfrm rot="16200000">
            <a:off x="2618598" y="3596078"/>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E2263129-B8B5-9281-4338-6C308478D631}"/>
              </a:ext>
            </a:extLst>
          </p:cNvPr>
          <p:cNvSpPr/>
          <p:nvPr/>
        </p:nvSpPr>
        <p:spPr>
          <a:xfrm rot="16200000">
            <a:off x="5328075" y="3596079"/>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140823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39243" y="157437"/>
            <a:ext cx="8153400" cy="628650"/>
          </a:xfrm>
        </p:spPr>
        <p:txBody>
          <a:bodyPr>
            <a:normAutofit fontScale="90000"/>
          </a:bodyPr>
          <a:lstStyle/>
          <a:p>
            <a:r>
              <a:rPr lang="en-US" dirty="0">
                <a:latin typeface="Aharoni" panose="02010803020104030203" pitchFamily="2" charset="-79"/>
                <a:ea typeface="ＭＳ Ｐゴシック" pitchFamily="34" charset="-128"/>
                <a:cs typeface="Aharoni" panose="02010803020104030203" pitchFamily="2" charset="-79"/>
              </a:rPr>
              <a:t>Evolution of IT..</a:t>
            </a:r>
          </a:p>
        </p:txBody>
      </p:sp>
      <p:sp>
        <p:nvSpPr>
          <p:cNvPr id="11267" name="Content Placeholder 2"/>
          <p:cNvSpPr>
            <a:spLocks noGrp="1"/>
          </p:cNvSpPr>
          <p:nvPr>
            <p:ph sz="quarter" idx="1"/>
          </p:nvPr>
        </p:nvSpPr>
        <p:spPr>
          <a:xfrm>
            <a:off x="1508706" y="942455"/>
            <a:ext cx="6138397" cy="1854201"/>
          </a:xfrm>
        </p:spPr>
        <p:txBody>
          <a:bodyPr>
            <a:noAutofit/>
          </a:bodyPr>
          <a:lstStyle/>
          <a:p>
            <a:pPr marL="682625" indent="-285750">
              <a:lnSpc>
                <a:spcPct val="150000"/>
              </a:lnSpc>
              <a:spcBef>
                <a:spcPts val="0"/>
              </a:spcBef>
              <a:buClrTx/>
              <a:buSzPct val="100000"/>
            </a:pPr>
            <a:r>
              <a:rPr lang="en-US" sz="1600" b="1" dirty="0">
                <a:latin typeface="Calibri" pitchFamily="34" charset="0"/>
                <a:ea typeface="ＭＳ Ｐゴシック" pitchFamily="34" charset="-128"/>
              </a:rPr>
              <a:t>IoT (Internet of Things) – Sensors, Devices, Internet and Cloud</a:t>
            </a:r>
          </a:p>
          <a:p>
            <a:pPr marL="682625" indent="-285750">
              <a:lnSpc>
                <a:spcPct val="150000"/>
              </a:lnSpc>
              <a:spcBef>
                <a:spcPts val="0"/>
              </a:spcBef>
              <a:buClrTx/>
              <a:buSzPct val="100000"/>
            </a:pPr>
            <a:r>
              <a:rPr lang="en-US" sz="1600" b="1" dirty="0">
                <a:latin typeface="Calibri" pitchFamily="34" charset="0"/>
                <a:ea typeface="ＭＳ Ｐゴシック" pitchFamily="34" charset="-128"/>
              </a:rPr>
              <a:t>IoE (Internet of Everything) – Data, Things, People, Processes</a:t>
            </a:r>
          </a:p>
          <a:p>
            <a:pPr marL="682625" indent="-285750">
              <a:lnSpc>
                <a:spcPct val="150000"/>
              </a:lnSpc>
              <a:spcBef>
                <a:spcPts val="0"/>
              </a:spcBef>
              <a:buClrTx/>
              <a:buSzPct val="100000"/>
            </a:pPr>
            <a:r>
              <a:rPr lang="en-US" sz="1600" b="1" dirty="0">
                <a:latin typeface="Calibri" pitchFamily="34" charset="0"/>
                <a:ea typeface="ＭＳ Ｐゴシック" pitchFamily="34" charset="-128"/>
              </a:rPr>
              <a:t>Artificial/Business Intelligence (AI/BI), Big Data (Blockchain)</a:t>
            </a:r>
          </a:p>
        </p:txBody>
      </p:sp>
      <p:pic>
        <p:nvPicPr>
          <p:cNvPr id="7" name="Picture 6">
            <a:extLst>
              <a:ext uri="{FF2B5EF4-FFF2-40B4-BE49-F238E27FC236}">
                <a16:creationId xmlns:a16="http://schemas.microsoft.com/office/drawing/2014/main" id="{FEC53D30-7255-3C09-4098-C0CD96BE39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200" y="2810568"/>
            <a:ext cx="2126776" cy="2011680"/>
          </a:xfrm>
          <a:prstGeom prst="rect">
            <a:avLst/>
          </a:prstGeom>
        </p:spPr>
      </p:pic>
      <p:pic>
        <p:nvPicPr>
          <p:cNvPr id="10" name="Picture 9">
            <a:extLst>
              <a:ext uri="{FF2B5EF4-FFF2-40B4-BE49-F238E27FC236}">
                <a16:creationId xmlns:a16="http://schemas.microsoft.com/office/drawing/2014/main" id="{20815921-7452-893D-D65C-C109B6894C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38814" y="2810568"/>
            <a:ext cx="3036498" cy="2011680"/>
          </a:xfrm>
          <a:prstGeom prst="rect">
            <a:avLst/>
          </a:prstGeom>
        </p:spPr>
      </p:pic>
      <p:pic>
        <p:nvPicPr>
          <p:cNvPr id="12" name="Picture 11">
            <a:extLst>
              <a:ext uri="{FF2B5EF4-FFF2-40B4-BE49-F238E27FC236}">
                <a16:creationId xmlns:a16="http://schemas.microsoft.com/office/drawing/2014/main" id="{4981CC47-A832-0B2F-69BE-687B0288C8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1069" y="2810568"/>
            <a:ext cx="2457249" cy="2011680"/>
          </a:xfrm>
          <a:prstGeom prst="rect">
            <a:avLst/>
          </a:prstGeom>
        </p:spPr>
      </p:pic>
      <p:sp>
        <p:nvSpPr>
          <p:cNvPr id="17" name="Arrow: Down 16">
            <a:extLst>
              <a:ext uri="{FF2B5EF4-FFF2-40B4-BE49-F238E27FC236}">
                <a16:creationId xmlns:a16="http://schemas.microsoft.com/office/drawing/2014/main" id="{9D21BAF2-FBE7-FDE6-D520-B5EDDD5D0176}"/>
              </a:ext>
            </a:extLst>
          </p:cNvPr>
          <p:cNvSpPr/>
          <p:nvPr/>
        </p:nvSpPr>
        <p:spPr>
          <a:xfrm rot="16200000">
            <a:off x="2424839" y="3644667"/>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Down 17">
            <a:extLst>
              <a:ext uri="{FF2B5EF4-FFF2-40B4-BE49-F238E27FC236}">
                <a16:creationId xmlns:a16="http://schemas.microsoft.com/office/drawing/2014/main" id="{19EE6722-FA88-ABE6-0887-8F1FF3B5F1FE}"/>
              </a:ext>
            </a:extLst>
          </p:cNvPr>
          <p:cNvSpPr/>
          <p:nvPr/>
        </p:nvSpPr>
        <p:spPr>
          <a:xfrm rot="16200000">
            <a:off x="5977214" y="3644668"/>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834597"/>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39243" y="157437"/>
            <a:ext cx="8153400" cy="628650"/>
          </a:xfrm>
        </p:spPr>
        <p:txBody>
          <a:bodyPr>
            <a:normAutofit fontScale="90000"/>
          </a:bodyPr>
          <a:lstStyle/>
          <a:p>
            <a:r>
              <a:rPr lang="en-US" dirty="0">
                <a:latin typeface="Aharoni" panose="02010803020104030203" pitchFamily="2" charset="-79"/>
                <a:ea typeface="ＭＳ Ｐゴシック" pitchFamily="34" charset="-128"/>
                <a:cs typeface="Aharoni" panose="02010803020104030203" pitchFamily="2" charset="-79"/>
              </a:rPr>
              <a:t>Evolution of IT..</a:t>
            </a:r>
          </a:p>
        </p:txBody>
      </p:sp>
      <p:sp>
        <p:nvSpPr>
          <p:cNvPr id="11267" name="Content Placeholder 2"/>
          <p:cNvSpPr>
            <a:spLocks noGrp="1"/>
          </p:cNvSpPr>
          <p:nvPr>
            <p:ph sz="quarter" idx="1"/>
          </p:nvPr>
        </p:nvSpPr>
        <p:spPr>
          <a:xfrm>
            <a:off x="1547664" y="786087"/>
            <a:ext cx="4392487" cy="993575"/>
          </a:xfrm>
        </p:spPr>
        <p:txBody>
          <a:bodyPr>
            <a:noAutofit/>
          </a:bodyPr>
          <a:lstStyle/>
          <a:p>
            <a:pPr marL="682625" indent="-285750">
              <a:lnSpc>
                <a:spcPct val="150000"/>
              </a:lnSpc>
              <a:spcBef>
                <a:spcPts val="0"/>
              </a:spcBef>
              <a:buClrTx/>
              <a:buSzPct val="100000"/>
            </a:pPr>
            <a:r>
              <a:rPr lang="en-US" sz="1600" b="1" dirty="0">
                <a:latin typeface="Calibri" pitchFamily="34" charset="0"/>
                <a:ea typeface="ＭＳ Ｐゴシック" pitchFamily="34" charset="-128"/>
              </a:rPr>
              <a:t>Data Centre (On Premises, Cloud)</a:t>
            </a:r>
          </a:p>
          <a:p>
            <a:pPr marL="682625" indent="-285750">
              <a:lnSpc>
                <a:spcPct val="150000"/>
              </a:lnSpc>
              <a:spcBef>
                <a:spcPts val="0"/>
              </a:spcBef>
              <a:buClrTx/>
              <a:buSzPct val="100000"/>
            </a:pPr>
            <a:r>
              <a:rPr lang="en-US" sz="1600" b="1" dirty="0">
                <a:latin typeface="Calibri" pitchFamily="34" charset="0"/>
                <a:ea typeface="ＭＳ Ｐゴシック" pitchFamily="34" charset="-128"/>
              </a:rPr>
              <a:t>Cloud Computing (IaaS, PaaS, SaaS)</a:t>
            </a:r>
          </a:p>
        </p:txBody>
      </p:sp>
      <p:pic>
        <p:nvPicPr>
          <p:cNvPr id="14" name="Picture 13">
            <a:extLst>
              <a:ext uri="{FF2B5EF4-FFF2-40B4-BE49-F238E27FC236}">
                <a16:creationId xmlns:a16="http://schemas.microsoft.com/office/drawing/2014/main" id="{1413A08F-5AD5-8A56-CE5C-5FCF49CA53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597076"/>
            <a:ext cx="4276768" cy="2206922"/>
          </a:xfrm>
          <a:prstGeom prst="rect">
            <a:avLst/>
          </a:prstGeom>
        </p:spPr>
      </p:pic>
      <p:pic>
        <p:nvPicPr>
          <p:cNvPr id="16" name="Picture 15">
            <a:extLst>
              <a:ext uri="{FF2B5EF4-FFF2-40B4-BE49-F238E27FC236}">
                <a16:creationId xmlns:a16="http://schemas.microsoft.com/office/drawing/2014/main" id="{8931CC59-D0EE-2CB2-9A93-B61A791680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0526" y="1923678"/>
            <a:ext cx="3686673" cy="2890966"/>
          </a:xfrm>
          <a:prstGeom prst="rect">
            <a:avLst/>
          </a:prstGeom>
        </p:spPr>
      </p:pic>
    </p:spTree>
    <p:extLst>
      <p:ext uri="{BB962C8B-B14F-4D97-AF65-F5344CB8AC3E}">
        <p14:creationId xmlns:p14="http://schemas.microsoft.com/office/powerpoint/2010/main" val="3763024508"/>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2775" y="285750"/>
            <a:ext cx="8153400" cy="628650"/>
          </a:xfrm>
        </p:spPr>
        <p:txBody>
          <a:bodyPr>
            <a:noAutofit/>
          </a:bodyPr>
          <a:lstStyle/>
          <a:p>
            <a:r>
              <a:rPr lang="en-US" sz="3700" dirty="0">
                <a:latin typeface="Aharoni" panose="02010803020104030203" pitchFamily="2" charset="-79"/>
                <a:ea typeface="ＭＳ Ｐゴシック" pitchFamily="34" charset="-128"/>
                <a:cs typeface="Aharoni" panose="02010803020104030203" pitchFamily="2" charset="-79"/>
              </a:rPr>
              <a:t>Data Centers:</a:t>
            </a:r>
          </a:p>
        </p:txBody>
      </p:sp>
      <p:sp>
        <p:nvSpPr>
          <p:cNvPr id="13315" name="Content Placeholder 2"/>
          <p:cNvSpPr>
            <a:spLocks noGrp="1"/>
          </p:cNvSpPr>
          <p:nvPr>
            <p:ph sz="quarter" idx="1"/>
          </p:nvPr>
        </p:nvSpPr>
        <p:spPr>
          <a:xfrm>
            <a:off x="381000" y="1111002"/>
            <a:ext cx="3974976" cy="1028700"/>
          </a:xfrm>
        </p:spPr>
        <p:txBody>
          <a:bodyPr>
            <a:noAutofit/>
          </a:bodyPr>
          <a:lstStyle/>
          <a:p>
            <a:pPr>
              <a:buFont typeface="Wingdings" pitchFamily="2" charset="2"/>
              <a:buChar char="q"/>
            </a:pPr>
            <a:r>
              <a:rPr lang="en-US" sz="1600" dirty="0">
                <a:ea typeface="ＭＳ Ｐゴシック" pitchFamily="34" charset="-128"/>
              </a:rPr>
              <a:t>Conventional</a:t>
            </a:r>
          </a:p>
          <a:p>
            <a:pPr>
              <a:buFont typeface="Wingdings" pitchFamily="2" charset="2"/>
              <a:buChar char="q"/>
            </a:pPr>
            <a:r>
              <a:rPr lang="en-US" sz="1600" dirty="0">
                <a:ea typeface="ＭＳ Ｐゴシック" pitchFamily="34" charset="-128"/>
              </a:rPr>
              <a:t>Prefabricated Modular</a:t>
            </a:r>
          </a:p>
          <a:p>
            <a:pPr>
              <a:buFont typeface="Wingdings" pitchFamily="2" charset="2"/>
              <a:buChar char="q"/>
            </a:pPr>
            <a:r>
              <a:rPr lang="en-US" sz="1600" dirty="0">
                <a:ea typeface="ＭＳ Ｐゴシック" pitchFamily="34" charset="-128"/>
              </a:rPr>
              <a:t>Container </a:t>
            </a:r>
            <a:r>
              <a:rPr lang="en-US" sz="1200" dirty="0">
                <a:ea typeface="ＭＳ Ｐゴシック" pitchFamily="34" charset="-128"/>
              </a:rPr>
              <a:t>(</a:t>
            </a:r>
            <a:r>
              <a:rPr lang="en-US" sz="1200" b="1" dirty="0">
                <a:ea typeface="ＭＳ Ｐゴシック" pitchFamily="34" charset="-128"/>
              </a:rPr>
              <a:t>All in One</a:t>
            </a:r>
            <a:r>
              <a:rPr lang="en-US" sz="1200" dirty="0">
                <a:ea typeface="ＭＳ Ｐゴシック" pitchFamily="34" charset="-128"/>
              </a:rPr>
              <a:t>/</a:t>
            </a:r>
          </a:p>
          <a:p>
            <a:pPr>
              <a:buNone/>
            </a:pPr>
            <a:r>
              <a:rPr lang="en-US" sz="1200" b="1" dirty="0">
                <a:ea typeface="ＭＳ Ｐゴシック" pitchFamily="34" charset="-128"/>
              </a:rPr>
              <a:t>Clustered</a:t>
            </a:r>
            <a:r>
              <a:rPr lang="en-US" sz="1200" dirty="0">
                <a:ea typeface="ＭＳ Ｐゴシック" pitchFamily="34" charset="-128"/>
              </a:rPr>
              <a:t> - Equipment, Cooling, Power, Control)</a:t>
            </a:r>
          </a:p>
          <a:p>
            <a:pPr>
              <a:buFont typeface="Wingdings" pitchFamily="2" charset="2"/>
              <a:buChar char="q"/>
            </a:pPr>
            <a:endParaRPr lang="en-US" sz="1600" dirty="0">
              <a:ea typeface="ＭＳ Ｐゴシック" pitchFamily="34" charset="-128"/>
            </a:endParaRPr>
          </a:p>
        </p:txBody>
      </p:sp>
      <p:pic>
        <p:nvPicPr>
          <p:cNvPr id="4" name="Picture 3" descr="Conventional DC.jpg"/>
          <p:cNvPicPr/>
          <p:nvPr/>
        </p:nvPicPr>
        <p:blipFill>
          <a:blip r:embed="rId3" cstate="print">
            <a:lum bright="10000" contrast="30000"/>
          </a:blip>
          <a:srcRect t="8000" b="6000"/>
          <a:stretch>
            <a:fillRect/>
          </a:stretch>
        </p:blipFill>
        <p:spPr bwMode="auto">
          <a:xfrm>
            <a:off x="4326788" y="953412"/>
            <a:ext cx="4617655" cy="1474322"/>
          </a:xfrm>
          <a:prstGeom prst="rect">
            <a:avLst/>
          </a:prstGeom>
          <a:noFill/>
          <a:ln w="9525">
            <a:noFill/>
            <a:miter lim="800000"/>
            <a:headEnd/>
            <a:tailEnd/>
          </a:ln>
        </p:spPr>
      </p:pic>
      <p:sp>
        <p:nvSpPr>
          <p:cNvPr id="7" name="TextBox 6"/>
          <p:cNvSpPr txBox="1"/>
          <p:nvPr/>
        </p:nvSpPr>
        <p:spPr>
          <a:xfrm>
            <a:off x="6039392" y="2454156"/>
            <a:ext cx="1332416" cy="261610"/>
          </a:xfrm>
          <a:prstGeom prst="rect">
            <a:avLst/>
          </a:prstGeom>
          <a:noFill/>
        </p:spPr>
        <p:txBody>
          <a:bodyPr wrap="none" rtlCol="0">
            <a:spAutoFit/>
          </a:bodyPr>
          <a:lstStyle/>
          <a:p>
            <a:r>
              <a:rPr lang="en-US" sz="1100" b="1" dirty="0">
                <a:solidFill>
                  <a:srgbClr val="002060"/>
                </a:solidFill>
              </a:rPr>
              <a:t>Conventional DC</a:t>
            </a:r>
          </a:p>
        </p:txBody>
      </p:sp>
      <p:pic>
        <p:nvPicPr>
          <p:cNvPr id="10" name="Picture 9"/>
          <p:cNvPicPr/>
          <p:nvPr/>
        </p:nvPicPr>
        <p:blipFill rotWithShape="1">
          <a:blip r:embed="rId4" cstate="print">
            <a:extLst>
              <a:ext uri="{28A0092B-C50C-407E-A947-70E740481C1C}">
                <a14:useLocalDpi xmlns:a14="http://schemas.microsoft.com/office/drawing/2010/main" val="0"/>
              </a:ext>
            </a:extLst>
          </a:blip>
          <a:srcRect l="54464" t="4582" r="6135" b="7722"/>
          <a:stretch/>
        </p:blipFill>
        <p:spPr bwMode="auto">
          <a:xfrm>
            <a:off x="7049844" y="2859782"/>
            <a:ext cx="1948505" cy="1415072"/>
          </a:xfrm>
          <a:prstGeom prst="rect">
            <a:avLst/>
          </a:prstGeom>
          <a:ln>
            <a:noFill/>
          </a:ln>
          <a:extLst>
            <a:ext uri="{53640926-AAD7-44D8-BBD7-CCE9431645EC}">
              <a14:shadowObscured xmlns:a14="http://schemas.microsoft.com/office/drawing/2010/main"/>
            </a:ext>
          </a:extLst>
        </p:spPr>
      </p:pic>
      <p:sp>
        <p:nvSpPr>
          <p:cNvPr id="8" name="TextBox 7"/>
          <p:cNvSpPr txBox="1"/>
          <p:nvPr/>
        </p:nvSpPr>
        <p:spPr>
          <a:xfrm>
            <a:off x="4932040" y="4301103"/>
            <a:ext cx="4036737" cy="430887"/>
          </a:xfrm>
          <a:prstGeom prst="rect">
            <a:avLst/>
          </a:prstGeom>
          <a:noFill/>
        </p:spPr>
        <p:txBody>
          <a:bodyPr wrap="square" rtlCol="0">
            <a:spAutoFit/>
          </a:bodyPr>
          <a:lstStyle/>
          <a:p>
            <a:pPr algn="ctr"/>
            <a:r>
              <a:rPr lang="en-US" sz="1100" b="1" dirty="0">
                <a:solidFill>
                  <a:srgbClr val="002060"/>
                </a:solidFill>
              </a:rPr>
              <a:t>Containerized/</a:t>
            </a:r>
            <a:br>
              <a:rPr lang="en-US" sz="1100" b="1" dirty="0">
                <a:solidFill>
                  <a:srgbClr val="002060"/>
                </a:solidFill>
              </a:rPr>
            </a:br>
            <a:r>
              <a:rPr lang="en-US" sz="1100" b="1" dirty="0">
                <a:solidFill>
                  <a:srgbClr val="002060"/>
                </a:solidFill>
              </a:rPr>
              <a:t>Mobile DC</a:t>
            </a:r>
          </a:p>
        </p:txBody>
      </p:sp>
      <p:pic>
        <p:nvPicPr>
          <p:cNvPr id="11" name="Picture 10"/>
          <p:cNvPicPr/>
          <p:nvPr/>
        </p:nvPicPr>
        <p:blipFill rotWithShape="1">
          <a:blip r:embed="rId5" cstate="print">
            <a:extLst>
              <a:ext uri="{28A0092B-C50C-407E-A947-70E740481C1C}">
                <a14:useLocalDpi xmlns:a14="http://schemas.microsoft.com/office/drawing/2010/main" val="0"/>
              </a:ext>
            </a:extLst>
          </a:blip>
          <a:srcRect l="4110" t="33850" r="4864" b="14746"/>
          <a:stretch/>
        </p:blipFill>
        <p:spPr bwMode="auto">
          <a:xfrm>
            <a:off x="381000" y="2572668"/>
            <a:ext cx="2102768" cy="1737249"/>
          </a:xfrm>
          <a:prstGeom prst="rect">
            <a:avLst/>
          </a:prstGeom>
          <a:ln>
            <a:noFill/>
          </a:ln>
          <a:extLst>
            <a:ext uri="{53640926-AAD7-44D8-BBD7-CCE9431645EC}">
              <a14:shadowObscured xmlns:a14="http://schemas.microsoft.com/office/drawing/2010/main"/>
            </a:ext>
          </a:extLst>
        </p:spPr>
      </p:pic>
      <p:sp>
        <p:nvSpPr>
          <p:cNvPr id="9" name="TextBox 8"/>
          <p:cNvSpPr txBox="1"/>
          <p:nvPr/>
        </p:nvSpPr>
        <p:spPr>
          <a:xfrm>
            <a:off x="2051720" y="3914641"/>
            <a:ext cx="1130438" cy="430887"/>
          </a:xfrm>
          <a:prstGeom prst="rect">
            <a:avLst/>
          </a:prstGeom>
          <a:noFill/>
        </p:spPr>
        <p:txBody>
          <a:bodyPr wrap="none" rtlCol="0">
            <a:spAutoFit/>
          </a:bodyPr>
          <a:lstStyle/>
          <a:p>
            <a:pPr algn="ctr"/>
            <a:r>
              <a:rPr lang="en-US" sz="1100" b="1" dirty="0">
                <a:solidFill>
                  <a:srgbClr val="002060"/>
                </a:solidFill>
              </a:rPr>
              <a:t>Prefabricated </a:t>
            </a:r>
            <a:br>
              <a:rPr lang="en-US" sz="1100" b="1" dirty="0">
                <a:solidFill>
                  <a:srgbClr val="002060"/>
                </a:solidFill>
              </a:rPr>
            </a:br>
            <a:r>
              <a:rPr lang="en-US" sz="1100" b="1" dirty="0">
                <a:solidFill>
                  <a:srgbClr val="002060"/>
                </a:solidFill>
              </a:rPr>
              <a:t>Modular DC</a:t>
            </a:r>
          </a:p>
        </p:txBody>
      </p:sp>
      <p:pic>
        <p:nvPicPr>
          <p:cNvPr id="12" name="Picture 11" descr="container.jpg"/>
          <p:cNvPicPr/>
          <p:nvPr/>
        </p:nvPicPr>
        <p:blipFill>
          <a:blip r:embed="rId6" cstate="print"/>
          <a:stretch>
            <a:fillRect/>
          </a:stretch>
        </p:blipFill>
        <p:spPr>
          <a:xfrm>
            <a:off x="3563888" y="2856742"/>
            <a:ext cx="3380089" cy="1443200"/>
          </a:xfrm>
          <a:prstGeom prst="rect">
            <a:avLst/>
          </a:prstGeom>
        </p:spPr>
      </p:pic>
    </p:spTree>
    <p:extLst>
      <p:ext uri="{BB962C8B-B14F-4D97-AF65-F5344CB8AC3E}">
        <p14:creationId xmlns:p14="http://schemas.microsoft.com/office/powerpoint/2010/main" val="216551582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95536" y="285750"/>
            <a:ext cx="8370639" cy="628650"/>
          </a:xfrm>
        </p:spPr>
        <p:txBody>
          <a:bodyPr>
            <a:noAutofit/>
          </a:bodyPr>
          <a:lstStyle/>
          <a:p>
            <a:r>
              <a:rPr lang="en-US" sz="3700" dirty="0">
                <a:latin typeface="Aharoni" panose="02010803020104030203" pitchFamily="2" charset="-79"/>
                <a:ea typeface="ＭＳ Ｐゴシック" pitchFamily="34" charset="-128"/>
                <a:cs typeface="Aharoni" panose="02010803020104030203" pitchFamily="2" charset="-79"/>
              </a:rPr>
              <a:t>Conventional Data Center</a:t>
            </a:r>
          </a:p>
        </p:txBody>
      </p:sp>
      <p:sp>
        <p:nvSpPr>
          <p:cNvPr id="11" name="Content Placeholder 2"/>
          <p:cNvSpPr>
            <a:spLocks noGrp="1"/>
          </p:cNvSpPr>
          <p:nvPr>
            <p:ph sz="quarter" idx="1"/>
          </p:nvPr>
        </p:nvSpPr>
        <p:spPr>
          <a:xfrm>
            <a:off x="381000" y="1059582"/>
            <a:ext cx="8458200" cy="1152128"/>
          </a:xfrm>
        </p:spPr>
        <p:txBody>
          <a:bodyPr>
            <a:normAutofit/>
          </a:bodyPr>
          <a:lstStyle/>
          <a:p>
            <a:pPr marL="0" indent="0" algn="just">
              <a:buFont typeface="Wingdings" pitchFamily="2" charset="2"/>
              <a:buNone/>
              <a:defRPr/>
            </a:pPr>
            <a:r>
              <a:rPr lang="en-US" sz="2000" dirty="0"/>
              <a:t>Conventional Data Centers are room or building based solution where each and every component has to be installed manually and separately.</a:t>
            </a:r>
          </a:p>
          <a:p>
            <a:pPr>
              <a:buFont typeface="Wingdings" pitchFamily="2" charset="2"/>
              <a:buNone/>
              <a:defRPr/>
            </a:pPr>
            <a:endParaRPr lang="en-US" sz="2400" dirty="0">
              <a:ea typeface="ＭＳ Ｐゴシック" pitchFamily="34" charset="-128"/>
            </a:endParaRPr>
          </a:p>
        </p:txBody>
      </p:sp>
      <p:pic>
        <p:nvPicPr>
          <p:cNvPr id="14340" name="Picture 11" descr="Conventional DC.jpg"/>
          <p:cNvPicPr>
            <a:picLocks noChangeAspect="1"/>
          </p:cNvPicPr>
          <p:nvPr/>
        </p:nvPicPr>
        <p:blipFill>
          <a:blip r:embed="rId2" cstate="print">
            <a:lum bright="10000" contrast="30000"/>
          </a:blip>
          <a:srcRect t="8000" b="6000"/>
          <a:stretch>
            <a:fillRect/>
          </a:stretch>
        </p:blipFill>
        <p:spPr bwMode="auto">
          <a:xfrm>
            <a:off x="1295735" y="2139702"/>
            <a:ext cx="6787480" cy="2008222"/>
          </a:xfrm>
          <a:prstGeom prst="rect">
            <a:avLst/>
          </a:prstGeom>
          <a:noFill/>
          <a:ln w="9525">
            <a:noFill/>
            <a:miter lim="800000"/>
            <a:headEnd/>
            <a:tailEnd/>
          </a:ln>
        </p:spPr>
      </p:pic>
    </p:spTree>
    <p:extLst>
      <p:ext uri="{BB962C8B-B14F-4D97-AF65-F5344CB8AC3E}">
        <p14:creationId xmlns:p14="http://schemas.microsoft.com/office/powerpoint/2010/main" val="328869249"/>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95536" y="267494"/>
            <a:ext cx="8153400" cy="628650"/>
          </a:xfrm>
        </p:spPr>
        <p:txBody>
          <a:bodyPr>
            <a:noAutofit/>
          </a:bodyPr>
          <a:lstStyle/>
          <a:p>
            <a:r>
              <a:rPr lang="en-US" sz="3200" dirty="0">
                <a:latin typeface="Aharoni" panose="02010803020104030203" pitchFamily="2" charset="-79"/>
                <a:ea typeface="ＭＳ Ｐゴシック" pitchFamily="34" charset="-128"/>
                <a:cs typeface="Aharoni" panose="02010803020104030203" pitchFamily="2" charset="-79"/>
              </a:rPr>
              <a:t>Prefabricated Modular Data Center</a:t>
            </a:r>
          </a:p>
        </p:txBody>
      </p:sp>
      <p:sp>
        <p:nvSpPr>
          <p:cNvPr id="6" name="Content Placeholder 2"/>
          <p:cNvSpPr>
            <a:spLocks noGrp="1"/>
          </p:cNvSpPr>
          <p:nvPr>
            <p:ph sz="quarter" idx="1"/>
          </p:nvPr>
        </p:nvSpPr>
        <p:spPr>
          <a:xfrm>
            <a:off x="381000" y="915566"/>
            <a:ext cx="8367464" cy="865261"/>
          </a:xfrm>
        </p:spPr>
        <p:txBody>
          <a:bodyPr>
            <a:normAutofit/>
          </a:bodyPr>
          <a:lstStyle/>
          <a:p>
            <a:pPr marL="0" indent="914400" algn="just">
              <a:buFont typeface="Wingdings" pitchFamily="2" charset="2"/>
              <a:buNone/>
              <a:defRPr/>
            </a:pPr>
            <a:r>
              <a:rPr lang="en-US" sz="1600" dirty="0"/>
              <a:t>Modular Data Centers come in one single unit where all the major DC passive components are resides. It is a pre-fabricated unit that can be delivered to a site to fill an immediate need of the clients.</a:t>
            </a:r>
          </a:p>
          <a:p>
            <a:pPr marL="0" indent="914400" algn="just">
              <a:buFont typeface="Wingdings" pitchFamily="2" charset="2"/>
              <a:buNone/>
              <a:defRPr/>
            </a:pPr>
            <a:endParaRPr lang="en-US" sz="1600" dirty="0"/>
          </a:p>
          <a:p>
            <a:pPr>
              <a:buFont typeface="Wingdings" pitchFamily="2" charset="2"/>
              <a:buNone/>
              <a:defRPr/>
            </a:pPr>
            <a:endParaRPr lang="en-US" sz="1800" dirty="0">
              <a:ea typeface="ＭＳ Ｐゴシック" pitchFamily="34" charset="-128"/>
            </a:endParaRPr>
          </a:p>
        </p:txBody>
      </p:sp>
      <p:pic>
        <p:nvPicPr>
          <p:cNvPr id="7" name="Picture 3" descr="D:\PROJECTS\BINA@Bhopal\BINA DC site completion status\DSCN0738.JPG"/>
          <p:cNvPicPr>
            <a:picLocks noChangeAspect="1" noChangeArrowheads="1"/>
          </p:cNvPicPr>
          <p:nvPr/>
        </p:nvPicPr>
        <p:blipFill>
          <a:blip r:embed="rId2" cstate="print">
            <a:extLst>
              <a:ext uri="{28A0092B-C50C-407E-A947-70E740481C1C}">
                <a14:useLocalDpi xmlns:a14="http://schemas.microsoft.com/office/drawing/2010/main" val="0"/>
              </a:ext>
            </a:extLst>
          </a:blip>
          <a:srcRect r="25509"/>
          <a:stretch>
            <a:fillRect/>
          </a:stretch>
        </p:blipFill>
        <p:spPr bwMode="auto">
          <a:xfrm>
            <a:off x="2771800" y="1759404"/>
            <a:ext cx="6192688" cy="311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31974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9552" y="267494"/>
            <a:ext cx="8208912" cy="461665"/>
          </a:xfrm>
          <a:prstGeom prst="rect">
            <a:avLst/>
          </a:prstGeom>
          <a:noFill/>
        </p:spPr>
        <p:txBody>
          <a:bodyPr wrap="square" rtlCol="0">
            <a:spAutoFit/>
          </a:bodyPr>
          <a:lstStyle/>
          <a:p>
            <a:pPr algn="ctr"/>
            <a:r>
              <a:rPr lang="en-US" sz="2400" b="1" dirty="0"/>
              <a:t>Pre-fabricated Modular Containerized Data Centre</a:t>
            </a:r>
          </a:p>
        </p:txBody>
      </p:sp>
      <p:pic>
        <p:nvPicPr>
          <p:cNvPr id="7" name="Picture 6" descr="Data-Center-Container.jpg"/>
          <p:cNvPicPr>
            <a:picLocks noChangeAspect="1"/>
          </p:cNvPicPr>
          <p:nvPr/>
        </p:nvPicPr>
        <p:blipFill>
          <a:blip r:embed="rId2" cstate="print">
            <a:clrChange>
              <a:clrFrom>
                <a:srgbClr val="FFFFFF"/>
              </a:clrFrom>
              <a:clrTo>
                <a:srgbClr val="FFFFFF">
                  <a:alpha val="0"/>
                </a:srgbClr>
              </a:clrTo>
            </a:clrChange>
          </a:blip>
          <a:stretch>
            <a:fillRect/>
          </a:stretch>
        </p:blipFill>
        <p:spPr>
          <a:xfrm>
            <a:off x="1691680" y="771550"/>
            <a:ext cx="5688632" cy="4266474"/>
          </a:xfrm>
          <a:prstGeom prst="rect">
            <a:avLst/>
          </a:prstGeom>
        </p:spPr>
      </p:pic>
    </p:spTree>
    <p:extLst>
      <p:ext uri="{BB962C8B-B14F-4D97-AF65-F5344CB8AC3E}">
        <p14:creationId xmlns:p14="http://schemas.microsoft.com/office/powerpoint/2010/main" val="222617957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59213" y="106783"/>
            <a:ext cx="8367894" cy="628650"/>
          </a:xfrm>
        </p:spPr>
        <p:txBody>
          <a:bodyPr>
            <a:normAutofit fontScale="90000"/>
          </a:bodyPr>
          <a:lstStyle/>
          <a:p>
            <a:r>
              <a:rPr lang="en-US" dirty="0">
                <a:latin typeface="Aharoni" panose="02010803020104030203" pitchFamily="2" charset="-79"/>
                <a:ea typeface="ＭＳ Ｐゴシック" pitchFamily="34" charset="-128"/>
                <a:cs typeface="Aharoni" panose="02010803020104030203" pitchFamily="2" charset="-79"/>
              </a:rPr>
              <a:t>Major Components of Data Centre</a:t>
            </a:r>
          </a:p>
        </p:txBody>
      </p:sp>
      <p:sp>
        <p:nvSpPr>
          <p:cNvPr id="6" name="TextBox 5">
            <a:extLst>
              <a:ext uri="{FF2B5EF4-FFF2-40B4-BE49-F238E27FC236}">
                <a16:creationId xmlns:a16="http://schemas.microsoft.com/office/drawing/2014/main" id="{B5C217D2-6BE8-4316-9262-9AF5BE4D4208}"/>
              </a:ext>
            </a:extLst>
          </p:cNvPr>
          <p:cNvSpPr txBox="1"/>
          <p:nvPr/>
        </p:nvSpPr>
        <p:spPr>
          <a:xfrm>
            <a:off x="611560" y="1131590"/>
            <a:ext cx="5688632" cy="2639441"/>
          </a:xfrm>
          <a:prstGeom prst="rect">
            <a:avLst/>
          </a:prstGeom>
          <a:noFill/>
        </p:spPr>
        <p:txBody>
          <a:bodyPr wrap="square" rtlCol="0">
            <a:spAutoFit/>
          </a:bodyPr>
          <a:lstStyle/>
          <a:p>
            <a:pPr marL="342900" indent="-342900">
              <a:lnSpc>
                <a:spcPct val="150000"/>
              </a:lnSpc>
              <a:buFont typeface="+mj-lt"/>
              <a:buAutoNum type="alphaLcParenR"/>
            </a:pPr>
            <a:r>
              <a:rPr lang="en-US" sz="1600" dirty="0">
                <a:latin typeface="Calibri" panose="020F0502020204030204" pitchFamily="34" charset="0"/>
                <a:cs typeface="Calibri" panose="020F0502020204030204" pitchFamily="34" charset="0"/>
              </a:rPr>
              <a:t>Hardware </a:t>
            </a:r>
          </a:p>
          <a:p>
            <a:pPr marL="857250" lvl="1" indent="-400050">
              <a:lnSpc>
                <a:spcPct val="150000"/>
              </a:lnSpc>
              <a:buFont typeface="+mj-lt"/>
              <a:buAutoNum type="romanLcPeriod"/>
            </a:pPr>
            <a:r>
              <a:rPr lang="en-US" sz="1600" dirty="0">
                <a:latin typeface="Calibri" panose="020F0502020204030204" pitchFamily="34" charset="0"/>
                <a:cs typeface="Calibri" panose="020F0502020204030204" pitchFamily="34" charset="0"/>
              </a:rPr>
              <a:t>Workstations, </a:t>
            </a:r>
          </a:p>
          <a:p>
            <a:pPr marL="857250" lvl="1" indent="-400050">
              <a:lnSpc>
                <a:spcPct val="150000"/>
              </a:lnSpc>
              <a:buFont typeface="+mj-lt"/>
              <a:buAutoNum type="romanLcPeriod"/>
            </a:pPr>
            <a:r>
              <a:rPr lang="en-US" sz="1600" dirty="0">
                <a:latin typeface="Calibri" panose="020F0502020204030204" pitchFamily="34" charset="0"/>
                <a:cs typeface="Calibri" panose="020F0502020204030204" pitchFamily="34" charset="0"/>
              </a:rPr>
              <a:t>Servers – RISC (IBM, Sun), CISC (Intel based), HCI</a:t>
            </a:r>
          </a:p>
          <a:p>
            <a:pPr marL="1314450" lvl="2" indent="-400050">
              <a:lnSpc>
                <a:spcPct val="150000"/>
              </a:lnSpc>
              <a:buFont typeface="+mj-lt"/>
              <a:buAutoNum type="alphaLcPeriod"/>
            </a:pPr>
            <a:r>
              <a:rPr lang="en-US" sz="1600" dirty="0">
                <a:latin typeface="Calibri" panose="020F0502020204030204" pitchFamily="34" charset="0"/>
                <a:cs typeface="Calibri" panose="020F0502020204030204" pitchFamily="34" charset="0"/>
              </a:rPr>
              <a:t>Virtualization </a:t>
            </a:r>
          </a:p>
          <a:p>
            <a:pPr marL="857250" lvl="1" indent="-400050">
              <a:lnSpc>
                <a:spcPct val="150000"/>
              </a:lnSpc>
              <a:buFont typeface="+mj-lt"/>
              <a:buAutoNum type="romanLcPeriod"/>
            </a:pPr>
            <a:r>
              <a:rPr lang="en-US" sz="1600" dirty="0">
                <a:latin typeface="Calibri" panose="020F0502020204030204" pitchFamily="34" charset="0"/>
                <a:cs typeface="Calibri" panose="020F0502020204030204" pitchFamily="34" charset="0"/>
              </a:rPr>
              <a:t>Storage – HDD/SSD; DAS/NAS/SAN; Cloud</a:t>
            </a:r>
          </a:p>
          <a:p>
            <a:pPr marL="342900" indent="-342900">
              <a:lnSpc>
                <a:spcPct val="150000"/>
              </a:lnSpc>
              <a:buFont typeface="+mj-lt"/>
              <a:buAutoNum type="alphaLcParenR"/>
            </a:pPr>
            <a:r>
              <a:rPr lang="en-US" sz="1600" dirty="0">
                <a:latin typeface="Calibri" panose="020F0502020204030204" pitchFamily="34" charset="0"/>
                <a:cs typeface="Calibri" panose="020F0502020204030204" pitchFamily="34" charset="0"/>
              </a:rPr>
              <a:t>Connectivity (Internet/Intranet)</a:t>
            </a:r>
          </a:p>
          <a:p>
            <a:pPr marL="342900" indent="-342900">
              <a:lnSpc>
                <a:spcPct val="150000"/>
              </a:lnSpc>
              <a:buFont typeface="+mj-lt"/>
              <a:buAutoNum type="alphaLcParenR"/>
            </a:pPr>
            <a:r>
              <a:rPr lang="en-US" sz="1600" dirty="0">
                <a:latin typeface="Calibri" panose="020F0502020204030204" pitchFamily="34" charset="0"/>
                <a:cs typeface="Calibri" panose="020F0502020204030204" pitchFamily="34" charset="0"/>
              </a:rPr>
              <a:t>Network/ Security (Firewall – Network/Application)</a:t>
            </a:r>
          </a:p>
        </p:txBody>
      </p:sp>
      <p:pic>
        <p:nvPicPr>
          <p:cNvPr id="3" name="Picture 2">
            <a:extLst>
              <a:ext uri="{FF2B5EF4-FFF2-40B4-BE49-F238E27FC236}">
                <a16:creationId xmlns:a16="http://schemas.microsoft.com/office/drawing/2014/main" id="{9893981F-2BCA-FFD4-7AD5-71F39215E3E7}"/>
              </a:ext>
            </a:extLst>
          </p:cNvPr>
          <p:cNvPicPr>
            <a:picLocks noChangeAspect="1"/>
          </p:cNvPicPr>
          <p:nvPr/>
        </p:nvPicPr>
        <p:blipFill>
          <a:blip r:embed="rId2">
            <a:clrChange>
              <a:clrFrom>
                <a:srgbClr val="217FC9"/>
              </a:clrFrom>
              <a:clrTo>
                <a:srgbClr val="217FC9">
                  <a:alpha val="0"/>
                </a:srgbClr>
              </a:clrTo>
            </a:clrChange>
            <a:extLst>
              <a:ext uri="{28A0092B-C50C-407E-A947-70E740481C1C}">
                <a14:useLocalDpi xmlns:a14="http://schemas.microsoft.com/office/drawing/2010/main" val="0"/>
              </a:ext>
            </a:extLst>
          </a:blip>
          <a:stretch>
            <a:fillRect/>
          </a:stretch>
        </p:blipFill>
        <p:spPr>
          <a:xfrm>
            <a:off x="6698307" y="559148"/>
            <a:ext cx="1834133" cy="1834133"/>
          </a:xfrm>
          <a:prstGeom prst="rect">
            <a:avLst/>
          </a:prstGeom>
        </p:spPr>
      </p:pic>
      <p:pic>
        <p:nvPicPr>
          <p:cNvPr id="5" name="Picture 4">
            <a:extLst>
              <a:ext uri="{FF2B5EF4-FFF2-40B4-BE49-F238E27FC236}">
                <a16:creationId xmlns:a16="http://schemas.microsoft.com/office/drawing/2014/main" id="{F47C04FC-8DC0-EEE4-E2AF-475E0D0A80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8307" y="3927832"/>
            <a:ext cx="1828800" cy="521208"/>
          </a:xfrm>
          <a:prstGeom prst="rect">
            <a:avLst/>
          </a:prstGeom>
        </p:spPr>
      </p:pic>
      <p:sp>
        <p:nvSpPr>
          <p:cNvPr id="8" name="TextBox 7">
            <a:extLst>
              <a:ext uri="{FF2B5EF4-FFF2-40B4-BE49-F238E27FC236}">
                <a16:creationId xmlns:a16="http://schemas.microsoft.com/office/drawing/2014/main" id="{EB0B9C49-A975-B864-8088-BE8FC0347E7A}"/>
              </a:ext>
            </a:extLst>
          </p:cNvPr>
          <p:cNvSpPr txBox="1"/>
          <p:nvPr/>
        </p:nvSpPr>
        <p:spPr>
          <a:xfrm>
            <a:off x="7036643" y="2224920"/>
            <a:ext cx="1152128" cy="423449"/>
          </a:xfrm>
          <a:prstGeom prst="rect">
            <a:avLst/>
          </a:prstGeom>
          <a:noFill/>
        </p:spPr>
        <p:txBody>
          <a:bodyPr wrap="square" rtlCol="0">
            <a:spAutoFit/>
          </a:bodyPr>
          <a:lstStyle/>
          <a:p>
            <a:pPr algn="ctr">
              <a:lnSpc>
                <a:spcPct val="150000"/>
              </a:lnSpc>
            </a:pPr>
            <a:r>
              <a:rPr lang="en-US" sz="1600" dirty="0">
                <a:latin typeface="Calibri" panose="020F0502020204030204" pitchFamily="34" charset="0"/>
                <a:cs typeface="Calibri" panose="020F0502020204030204" pitchFamily="34" charset="0"/>
              </a:rPr>
              <a:t>Servers</a:t>
            </a:r>
            <a:endParaRPr lang="en-US" b="1"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5415ADAA-970F-AA74-122B-A5ECE99E226F}"/>
              </a:ext>
            </a:extLst>
          </p:cNvPr>
          <p:cNvSpPr txBox="1"/>
          <p:nvPr/>
        </p:nvSpPr>
        <p:spPr>
          <a:xfrm>
            <a:off x="7036643" y="4449040"/>
            <a:ext cx="1152128" cy="423449"/>
          </a:xfrm>
          <a:prstGeom prst="rect">
            <a:avLst/>
          </a:prstGeom>
          <a:noFill/>
        </p:spPr>
        <p:txBody>
          <a:bodyPr wrap="square" rtlCol="0">
            <a:spAutoFit/>
          </a:bodyPr>
          <a:lstStyle/>
          <a:p>
            <a:pPr algn="ctr">
              <a:lnSpc>
                <a:spcPct val="150000"/>
              </a:lnSpc>
            </a:pPr>
            <a:r>
              <a:rPr lang="en-US" sz="1600" dirty="0">
                <a:latin typeface="Calibri" panose="020F0502020204030204" pitchFamily="34" charset="0"/>
                <a:cs typeface="Calibri" panose="020F0502020204030204" pitchFamily="34" charset="0"/>
              </a:rPr>
              <a:t>Storage</a:t>
            </a:r>
            <a:endParaRPr lang="en-US" b="1" dirty="0">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153227A6-E228-DE3D-3C40-ED429815B86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401" b="11600"/>
          <a:stretch/>
        </p:blipFill>
        <p:spPr>
          <a:xfrm>
            <a:off x="6545906" y="2732793"/>
            <a:ext cx="2133601" cy="1008113"/>
          </a:xfrm>
          <a:prstGeom prst="rect">
            <a:avLst/>
          </a:prstGeom>
        </p:spPr>
      </p:pic>
    </p:spTree>
    <p:extLst>
      <p:ext uri="{BB962C8B-B14F-4D97-AF65-F5344CB8AC3E}">
        <p14:creationId xmlns:p14="http://schemas.microsoft.com/office/powerpoint/2010/main" val="547144456"/>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79512" y="195486"/>
            <a:ext cx="8640960" cy="514350"/>
          </a:xfrm>
          <a:prstGeom prst="rect">
            <a:avLst/>
          </a:prstGeom>
        </p:spPr>
        <p:txBody>
          <a:bodyPr>
            <a:noAutofit/>
          </a:bodyPr>
          <a:lstStyle/>
          <a:p>
            <a:pPr marL="0" marR="0" lvl="0" indent="0" algn="l" defTabSz="914400" rtl="0" eaLnBrk="1" fontAlgn="auto" latinLnBrk="1" hangingPunct="1">
              <a:lnSpc>
                <a:spcPct val="100000"/>
              </a:lnSpc>
              <a:spcBef>
                <a:spcPct val="0"/>
              </a:spcBef>
              <a:spcAft>
                <a:spcPts val="0"/>
              </a:spcAft>
              <a:buClrTx/>
              <a:buSzTx/>
              <a:buFontTx/>
              <a:buNone/>
              <a:tabLst/>
              <a:defRPr/>
            </a:pPr>
            <a:r>
              <a:rPr lang="en-US" sz="4000" b="1" dirty="0">
                <a:solidFill>
                  <a:srgbClr val="C00000"/>
                </a:solidFill>
                <a:latin typeface="Calibri" pitchFamily="34" charset="0"/>
              </a:rPr>
              <a:t>Connectivity</a:t>
            </a:r>
          </a:p>
        </p:txBody>
      </p:sp>
      <p:pic>
        <p:nvPicPr>
          <p:cNvPr id="5" name="Picture 4" descr="broadband-connection.png"/>
          <p:cNvPicPr>
            <a:picLocks noChangeAspect="1"/>
          </p:cNvPicPr>
          <p:nvPr/>
        </p:nvPicPr>
        <p:blipFill>
          <a:blip r:embed="rId2" cstate="print"/>
          <a:stretch>
            <a:fillRect/>
          </a:stretch>
        </p:blipFill>
        <p:spPr>
          <a:xfrm>
            <a:off x="278006" y="1251831"/>
            <a:ext cx="3402078" cy="2088232"/>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3952111" y="244129"/>
            <a:ext cx="3059832" cy="1754326"/>
          </a:xfrm>
          <a:prstGeom prst="rect">
            <a:avLst/>
          </a:prstGeom>
          <a:noFill/>
        </p:spPr>
        <p:txBody>
          <a:bodyPr wrap="square" rtlCol="0">
            <a:spAutoFit/>
          </a:bodyPr>
          <a:lstStyle/>
          <a:p>
            <a:r>
              <a:rPr lang="en-US" b="1" dirty="0"/>
              <a:t>Intranet:</a:t>
            </a:r>
          </a:p>
          <a:p>
            <a:r>
              <a:rPr lang="en-US" dirty="0"/>
              <a:t>Data Link Layer (L2 Link)</a:t>
            </a:r>
          </a:p>
          <a:p>
            <a:endParaRPr lang="en-US" dirty="0"/>
          </a:p>
          <a:p>
            <a:r>
              <a:rPr lang="en-US" b="1" dirty="0"/>
              <a:t>Internet:</a:t>
            </a:r>
          </a:p>
          <a:p>
            <a:r>
              <a:rPr lang="en-US" dirty="0"/>
              <a:t>Network Layer (L3 Link)</a:t>
            </a:r>
          </a:p>
          <a:p>
            <a:endParaRPr lang="en-US" dirty="0"/>
          </a:p>
        </p:txBody>
      </p:sp>
      <p:sp>
        <p:nvSpPr>
          <p:cNvPr id="3" name="TextBox 2">
            <a:extLst>
              <a:ext uri="{FF2B5EF4-FFF2-40B4-BE49-F238E27FC236}">
                <a16:creationId xmlns:a16="http://schemas.microsoft.com/office/drawing/2014/main" id="{C43521F1-5BC4-4E76-952D-6AB76F57FDFB}"/>
              </a:ext>
            </a:extLst>
          </p:cNvPr>
          <p:cNvSpPr txBox="1"/>
          <p:nvPr/>
        </p:nvSpPr>
        <p:spPr>
          <a:xfrm>
            <a:off x="4283968" y="4547324"/>
            <a:ext cx="3398687" cy="369332"/>
          </a:xfrm>
          <a:prstGeom prst="rect">
            <a:avLst/>
          </a:prstGeom>
          <a:noFill/>
        </p:spPr>
        <p:txBody>
          <a:bodyPr wrap="none" rtlCol="0">
            <a:spAutoFit/>
          </a:bodyPr>
          <a:lstStyle/>
          <a:p>
            <a:r>
              <a:rPr lang="en-US" b="1" dirty="0">
                <a:solidFill>
                  <a:srgbClr val="FFFF00"/>
                </a:solidFill>
              </a:rPr>
              <a:t>VPN, Dark Fiber, Leased Line</a:t>
            </a:r>
          </a:p>
        </p:txBody>
      </p:sp>
      <p:pic>
        <p:nvPicPr>
          <p:cNvPr id="8" name="Picture 7">
            <a:extLst>
              <a:ext uri="{FF2B5EF4-FFF2-40B4-BE49-F238E27FC236}">
                <a16:creationId xmlns:a16="http://schemas.microsoft.com/office/drawing/2014/main" id="{488A7693-F02C-B477-E789-93879BE7D5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8848" y="2213373"/>
            <a:ext cx="2090663" cy="2090663"/>
          </a:xfrm>
          <a:prstGeom prst="rect">
            <a:avLst/>
          </a:prstGeom>
        </p:spPr>
      </p:pic>
      <p:sp>
        <p:nvSpPr>
          <p:cNvPr id="9" name="TextBox 8">
            <a:extLst>
              <a:ext uri="{FF2B5EF4-FFF2-40B4-BE49-F238E27FC236}">
                <a16:creationId xmlns:a16="http://schemas.microsoft.com/office/drawing/2014/main" id="{B55BC9CF-B5D8-0462-EA3A-13F9CCCF5489}"/>
              </a:ext>
            </a:extLst>
          </p:cNvPr>
          <p:cNvSpPr txBox="1"/>
          <p:nvPr/>
        </p:nvSpPr>
        <p:spPr>
          <a:xfrm>
            <a:off x="6228275" y="1849636"/>
            <a:ext cx="3059832" cy="2308324"/>
          </a:xfrm>
          <a:prstGeom prst="rect">
            <a:avLst/>
          </a:prstGeom>
          <a:noFill/>
        </p:spPr>
        <p:txBody>
          <a:bodyPr wrap="square" rtlCol="0">
            <a:spAutoFit/>
          </a:bodyPr>
          <a:lstStyle/>
          <a:p>
            <a:r>
              <a:rPr lang="en-US" b="1" dirty="0"/>
              <a:t>Broadband Connection:</a:t>
            </a:r>
          </a:p>
          <a:p>
            <a:pPr marL="231775" indent="-231775">
              <a:buFont typeface="Arial" pitchFamily="34" charset="0"/>
              <a:buChar char="•"/>
            </a:pPr>
            <a:r>
              <a:rPr lang="en-US" dirty="0"/>
              <a:t>DSL (ADSL/ SDSL)</a:t>
            </a:r>
          </a:p>
          <a:p>
            <a:pPr marL="231775" indent="-231775">
              <a:buFont typeface="Arial" pitchFamily="34" charset="0"/>
              <a:buChar char="•"/>
            </a:pPr>
            <a:r>
              <a:rPr lang="en-US" dirty="0"/>
              <a:t>Cable Modem</a:t>
            </a:r>
          </a:p>
          <a:p>
            <a:pPr marL="231775" indent="-231775">
              <a:buFont typeface="Arial" pitchFamily="34" charset="0"/>
              <a:buChar char="•"/>
            </a:pPr>
            <a:r>
              <a:rPr lang="en-US" dirty="0"/>
              <a:t>Optical Fiber</a:t>
            </a:r>
          </a:p>
          <a:p>
            <a:pPr marL="231775" indent="-231775">
              <a:buFont typeface="Arial" pitchFamily="34" charset="0"/>
              <a:buChar char="•"/>
            </a:pPr>
            <a:r>
              <a:rPr lang="en-US" dirty="0"/>
              <a:t>Wireless (Radio)</a:t>
            </a:r>
          </a:p>
          <a:p>
            <a:pPr marL="231775" indent="-231775">
              <a:buFont typeface="Arial" pitchFamily="34" charset="0"/>
              <a:buChar char="•"/>
            </a:pPr>
            <a:r>
              <a:rPr lang="en-US" dirty="0"/>
              <a:t>Satellite (VSAT)</a:t>
            </a:r>
          </a:p>
          <a:p>
            <a:pPr marL="231775" indent="-231775">
              <a:buFont typeface="Arial" pitchFamily="34" charset="0"/>
              <a:buChar char="•"/>
            </a:pPr>
            <a:r>
              <a:rPr lang="en-US" dirty="0"/>
              <a:t>Broadband over </a:t>
            </a:r>
            <a:br>
              <a:rPr lang="en-US" dirty="0"/>
            </a:br>
            <a:r>
              <a:rPr lang="en-US" dirty="0" err="1"/>
              <a:t>powerline</a:t>
            </a:r>
            <a:r>
              <a:rPr lang="en-US" dirty="0"/>
              <a:t> (BPL)</a:t>
            </a:r>
          </a:p>
        </p:txBody>
      </p:sp>
    </p:spTree>
    <p:extLst>
      <p:ext uri="{BB962C8B-B14F-4D97-AF65-F5344CB8AC3E}">
        <p14:creationId xmlns:p14="http://schemas.microsoft.com/office/powerpoint/2010/main" val="272835259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79512" y="195486"/>
            <a:ext cx="8640960" cy="514350"/>
          </a:xfrm>
          <a:prstGeom prst="rect">
            <a:avLst/>
          </a:prstGeom>
        </p:spPr>
        <p:txBody>
          <a:bodyPr>
            <a:noAutofit/>
          </a:bodyPr>
          <a:lstStyle/>
          <a:p>
            <a:pPr marL="0" marR="0" lvl="0" indent="0" algn="l" defTabSz="914400" rtl="0" eaLnBrk="1" fontAlgn="auto" latinLnBrk="1" hangingPunct="1">
              <a:lnSpc>
                <a:spcPct val="100000"/>
              </a:lnSpc>
              <a:spcBef>
                <a:spcPct val="0"/>
              </a:spcBef>
              <a:spcAft>
                <a:spcPts val="0"/>
              </a:spcAft>
              <a:buClrTx/>
              <a:buSzTx/>
              <a:buFontTx/>
              <a:buNone/>
              <a:tabLst/>
              <a:defRPr/>
            </a:pPr>
            <a:r>
              <a:rPr lang="en-US" sz="2800" b="1" dirty="0">
                <a:solidFill>
                  <a:srgbClr val="C00000"/>
                </a:solidFill>
                <a:latin typeface="Calibri" pitchFamily="34" charset="0"/>
              </a:rPr>
              <a:t>Connectivity among Government Entities</a:t>
            </a:r>
          </a:p>
        </p:txBody>
      </p:sp>
      <p:sp>
        <p:nvSpPr>
          <p:cNvPr id="7" name="Rounded Rectangle 6"/>
          <p:cNvSpPr/>
          <p:nvPr/>
        </p:nvSpPr>
        <p:spPr>
          <a:xfrm>
            <a:off x="4427984" y="2067694"/>
            <a:ext cx="1800200" cy="64807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Metropolitan City</a:t>
            </a:r>
          </a:p>
        </p:txBody>
      </p:sp>
      <p:sp>
        <p:nvSpPr>
          <p:cNvPr id="8" name="Rounded Rectangle 7"/>
          <p:cNvSpPr/>
          <p:nvPr/>
        </p:nvSpPr>
        <p:spPr>
          <a:xfrm>
            <a:off x="7308304" y="483518"/>
            <a:ext cx="1512168" cy="64807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Ward Offices</a:t>
            </a:r>
          </a:p>
        </p:txBody>
      </p:sp>
      <p:sp>
        <p:nvSpPr>
          <p:cNvPr id="9" name="Rounded Rectangle 8"/>
          <p:cNvSpPr/>
          <p:nvPr/>
        </p:nvSpPr>
        <p:spPr>
          <a:xfrm>
            <a:off x="7308304" y="1491630"/>
            <a:ext cx="1512168" cy="64807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Government </a:t>
            </a:r>
            <a:br>
              <a:rPr lang="en-US" sz="1400" b="1" dirty="0">
                <a:solidFill>
                  <a:schemeClr val="tx1"/>
                </a:solidFill>
              </a:rPr>
            </a:br>
            <a:r>
              <a:rPr lang="en-US" sz="1400" b="1" dirty="0">
                <a:solidFill>
                  <a:schemeClr val="tx1"/>
                </a:solidFill>
              </a:rPr>
              <a:t>Schools</a:t>
            </a:r>
          </a:p>
        </p:txBody>
      </p:sp>
      <p:sp>
        <p:nvSpPr>
          <p:cNvPr id="10" name="Rounded Rectangle 9"/>
          <p:cNvSpPr/>
          <p:nvPr/>
        </p:nvSpPr>
        <p:spPr>
          <a:xfrm>
            <a:off x="7380312" y="2499742"/>
            <a:ext cx="1440160" cy="72008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Other </a:t>
            </a:r>
            <a:br>
              <a:rPr lang="en-US" sz="1400" b="1" dirty="0">
                <a:solidFill>
                  <a:schemeClr val="tx1"/>
                </a:solidFill>
              </a:rPr>
            </a:br>
            <a:r>
              <a:rPr lang="en-US" sz="1400" b="1" dirty="0">
                <a:solidFill>
                  <a:schemeClr val="tx1"/>
                </a:solidFill>
              </a:rPr>
              <a:t>Government </a:t>
            </a:r>
            <a:br>
              <a:rPr lang="en-US" sz="1400" b="1" dirty="0">
                <a:solidFill>
                  <a:schemeClr val="tx1"/>
                </a:solidFill>
              </a:rPr>
            </a:br>
            <a:r>
              <a:rPr lang="en-US" sz="1400" b="1" dirty="0">
                <a:solidFill>
                  <a:schemeClr val="tx1"/>
                </a:solidFill>
              </a:rPr>
              <a:t>Offices</a:t>
            </a:r>
          </a:p>
        </p:txBody>
      </p:sp>
      <p:sp>
        <p:nvSpPr>
          <p:cNvPr id="11" name="Rounded Rectangle 10"/>
          <p:cNvSpPr/>
          <p:nvPr/>
        </p:nvSpPr>
        <p:spPr>
          <a:xfrm>
            <a:off x="2339752" y="2067694"/>
            <a:ext cx="1656184" cy="648072"/>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Province/ State </a:t>
            </a:r>
            <a:br>
              <a:rPr lang="en-US" sz="1400" b="1" dirty="0">
                <a:solidFill>
                  <a:schemeClr val="tx1"/>
                </a:solidFill>
              </a:rPr>
            </a:br>
            <a:r>
              <a:rPr lang="en-US" sz="1400" b="1" dirty="0">
                <a:solidFill>
                  <a:schemeClr val="tx1"/>
                </a:solidFill>
              </a:rPr>
              <a:t>HQ</a:t>
            </a:r>
          </a:p>
        </p:txBody>
      </p:sp>
      <p:sp>
        <p:nvSpPr>
          <p:cNvPr id="13" name="Rounded Rectangle 12"/>
          <p:cNvSpPr/>
          <p:nvPr/>
        </p:nvSpPr>
        <p:spPr>
          <a:xfrm>
            <a:off x="179512" y="2067694"/>
            <a:ext cx="1728192" cy="648072"/>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Central/ Federal</a:t>
            </a:r>
          </a:p>
          <a:p>
            <a:pPr algn="ctr"/>
            <a:r>
              <a:rPr lang="en-US" sz="1400" b="1" dirty="0">
                <a:solidFill>
                  <a:schemeClr val="tx1"/>
                </a:solidFill>
              </a:rPr>
              <a:t>Government</a:t>
            </a:r>
          </a:p>
        </p:txBody>
      </p:sp>
      <p:cxnSp>
        <p:nvCxnSpPr>
          <p:cNvPr id="15" name="Elbow Connector 14"/>
          <p:cNvCxnSpPr>
            <a:stCxn id="7" idx="3"/>
            <a:endCxn id="8" idx="1"/>
          </p:cNvCxnSpPr>
          <p:nvPr/>
        </p:nvCxnSpPr>
        <p:spPr>
          <a:xfrm flipV="1">
            <a:off x="6228184" y="807554"/>
            <a:ext cx="1080120" cy="1584176"/>
          </a:xfrm>
          <a:prstGeom prst="bentConnector3">
            <a:avLst>
              <a:gd name="adj1" fmla="val 50000"/>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7" idx="3"/>
            <a:endCxn id="10" idx="1"/>
          </p:cNvCxnSpPr>
          <p:nvPr/>
        </p:nvCxnSpPr>
        <p:spPr>
          <a:xfrm>
            <a:off x="6228184" y="2391730"/>
            <a:ext cx="1152128" cy="468052"/>
          </a:xfrm>
          <a:prstGeom prst="bentConnector3">
            <a:avLst>
              <a:gd name="adj1" fmla="val 4713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7" idx="1"/>
            <a:endCxn id="11" idx="3"/>
          </p:cNvCxnSpPr>
          <p:nvPr/>
        </p:nvCxnSpPr>
        <p:spPr>
          <a:xfrm flipH="1">
            <a:off x="3995936" y="2391730"/>
            <a:ext cx="432048" cy="0"/>
          </a:xfrm>
          <a:prstGeom prst="straightConnector1">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1907704" y="2391730"/>
            <a:ext cx="432048" cy="0"/>
          </a:xfrm>
          <a:prstGeom prst="straightConnector1">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4427984" y="3291830"/>
            <a:ext cx="1800200" cy="648072"/>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DC/DR Site</a:t>
            </a:r>
          </a:p>
        </p:txBody>
      </p:sp>
      <p:cxnSp>
        <p:nvCxnSpPr>
          <p:cNvPr id="29" name="Straight Connector 28"/>
          <p:cNvCxnSpPr>
            <a:stCxn id="27" idx="0"/>
            <a:endCxn id="7" idx="2"/>
          </p:cNvCxnSpPr>
          <p:nvPr/>
        </p:nvCxnSpPr>
        <p:spPr>
          <a:xfrm flipV="1">
            <a:off x="5328084" y="2715766"/>
            <a:ext cx="0" cy="576064"/>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7380312" y="3579862"/>
            <a:ext cx="1440160" cy="72008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Hospitals</a:t>
            </a:r>
          </a:p>
        </p:txBody>
      </p:sp>
      <p:cxnSp>
        <p:nvCxnSpPr>
          <p:cNvPr id="33" name="Elbow Connector 32"/>
          <p:cNvCxnSpPr>
            <a:stCxn id="7" idx="3"/>
            <a:endCxn id="31" idx="1"/>
          </p:cNvCxnSpPr>
          <p:nvPr/>
        </p:nvCxnSpPr>
        <p:spPr>
          <a:xfrm>
            <a:off x="6228184" y="2391730"/>
            <a:ext cx="1152128" cy="1548172"/>
          </a:xfrm>
          <a:prstGeom prst="bentConnector3">
            <a:avLst>
              <a:gd name="adj1" fmla="val 48088"/>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5" name="Elbow Connector 34"/>
          <p:cNvCxnSpPr>
            <a:stCxn id="7" idx="3"/>
            <a:endCxn id="9" idx="1"/>
          </p:cNvCxnSpPr>
          <p:nvPr/>
        </p:nvCxnSpPr>
        <p:spPr>
          <a:xfrm flipV="1">
            <a:off x="6228184" y="1815666"/>
            <a:ext cx="1080120" cy="576064"/>
          </a:xfrm>
          <a:prstGeom prst="bentConnector3">
            <a:avLst>
              <a:gd name="adj1" fmla="val 50000"/>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37930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txBox="1">
            <a:spLocks noChangeArrowheads="1"/>
          </p:cNvSpPr>
          <p:nvPr/>
        </p:nvSpPr>
        <p:spPr>
          <a:xfrm>
            <a:off x="1097614" y="3897"/>
            <a:ext cx="6948772" cy="604586"/>
          </a:xfrm>
          <a:prstGeom prst="rect">
            <a:avLst/>
          </a:prstGeom>
        </p:spPr>
        <p:txBody>
          <a:bodyPr vert="horz" lIns="91440" tIns="45720" rIns="91440" bIns="45720" rtlCol="0">
            <a:noAutofit/>
          </a:bodyPr>
          <a:lstStyle/>
          <a:p>
            <a:pPr marL="342900" marR="0" lvl="0" indent="-342900" algn="ctr" defTabSz="4572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2417C7"/>
                </a:solidFill>
                <a:effectLst/>
                <a:uLnTx/>
                <a:uFillTx/>
                <a:latin typeface="Calibri" panose="020F0502020204030204" pitchFamily="34" charset="0"/>
                <a:ea typeface="Calibri" panose="020F0502020204030204" pitchFamily="34" charset="0"/>
                <a:cs typeface="Calibri" panose="020F0502020204030204" pitchFamily="34" charset="0"/>
                <a:hlinkClick r:id="rId3"/>
              </a:rPr>
              <a:t>www.hemantabaral.com.np</a:t>
            </a:r>
            <a:endParaRPr kumimoji="0" lang="en-US" sz="3200" b="1" i="0" u="none" strike="noStrike" kern="1200" cap="none" spc="0" normalizeH="0" baseline="0" noProof="0" dirty="0">
              <a:ln>
                <a:noFill/>
              </a:ln>
              <a:solidFill>
                <a:srgbClr val="2417C7"/>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ctr" defTabSz="457200" rtl="0" eaLnBrk="1" fontAlgn="auto" latinLnBrk="0" hangingPunct="1">
              <a:lnSpc>
                <a:spcPct val="100000"/>
              </a:lnSpc>
              <a:spcBef>
                <a:spcPct val="20000"/>
              </a:spcBef>
              <a:spcAft>
                <a:spcPts val="0"/>
              </a:spcAft>
              <a:buClrTx/>
              <a:buSzTx/>
              <a:tabLst/>
              <a:defRPr/>
            </a:pPr>
            <a:r>
              <a:rPr lang="en-US" sz="2000" b="1" dirty="0">
                <a:solidFill>
                  <a:srgbClr val="2417C7"/>
                </a:solidFill>
                <a:latin typeface="Calibri" panose="020F0502020204030204" pitchFamily="34" charset="0"/>
                <a:ea typeface="Calibri" panose="020F0502020204030204" pitchFamily="34" charset="0"/>
                <a:cs typeface="Calibri" panose="020F0502020204030204" pitchFamily="34" charset="0"/>
              </a:rPr>
              <a:t>*Writer (ICT Books) *Cyber Security Trainer for Nepal Police *Smart City Consultant *Data Centre Auditor</a:t>
            </a:r>
            <a:endParaRPr lang="en-US" sz="3200" b="1" dirty="0">
              <a:solidFill>
                <a:srgbClr val="2417C7"/>
              </a:solidFill>
              <a:latin typeface="Calibri" panose="020F0502020204030204" pitchFamily="34" charset="0"/>
              <a:ea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559C521A-DBAA-F884-B9D1-4D4E2AC71FC4}"/>
              </a:ext>
            </a:extLst>
          </p:cNvPr>
          <p:cNvPicPr>
            <a:picLocks noChangeAspect="1"/>
          </p:cNvPicPr>
          <p:nvPr/>
        </p:nvPicPr>
        <p:blipFill rotWithShape="1">
          <a:blip r:embed="rId4"/>
          <a:srcRect l="2751" t="5201" r="3538" b="22001"/>
          <a:stretch/>
        </p:blipFill>
        <p:spPr>
          <a:xfrm>
            <a:off x="287524" y="1275606"/>
            <a:ext cx="8568952" cy="3744416"/>
          </a:xfrm>
          <a:prstGeom prst="rect">
            <a:avLst/>
          </a:prstGeom>
        </p:spPr>
      </p:pic>
    </p:spTree>
    <p:extLst>
      <p:ext uri="{BB962C8B-B14F-4D97-AF65-F5344CB8AC3E}">
        <p14:creationId xmlns:p14="http://schemas.microsoft.com/office/powerpoint/2010/main" val="2090594489"/>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323528" y="627534"/>
            <a:ext cx="5184576" cy="1008112"/>
          </a:xfrm>
          <a:prstGeom prst="rect">
            <a:avLst/>
          </a:prstGeom>
        </p:spPr>
        <p:txBody>
          <a:bodyPr anchor="ctr">
            <a:noAutofit/>
          </a:bodyPr>
          <a:lstStyle/>
          <a:p>
            <a:pPr marL="0" marR="0" lvl="0" indent="0" algn="l" defTabSz="914400" rtl="0" eaLnBrk="1" fontAlgn="auto" latinLnBrk="1"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1">
                    <a:lumMod val="75000"/>
                    <a:lumOff val="25000"/>
                  </a:schemeClr>
                </a:solidFill>
                <a:effectLst/>
                <a:uLnTx/>
                <a:uFillTx/>
                <a:latin typeface="Calibri" pitchFamily="34" charset="0"/>
                <a:ea typeface="+mj-ea"/>
                <a:cs typeface="Arial" pitchFamily="34" charset="0"/>
              </a:rPr>
              <a:t>1. On-Premises Physical Network</a:t>
            </a:r>
            <a:br>
              <a:rPr kumimoji="0" lang="en-US" sz="2400" b="1" i="0" u="none" strike="noStrike" kern="1200" cap="none" spc="0" normalizeH="0" baseline="0" noProof="0" dirty="0">
                <a:ln>
                  <a:noFill/>
                </a:ln>
                <a:solidFill>
                  <a:schemeClr val="tx1">
                    <a:lumMod val="75000"/>
                    <a:lumOff val="25000"/>
                  </a:schemeClr>
                </a:solidFill>
                <a:effectLst/>
                <a:uLnTx/>
                <a:uFillTx/>
                <a:latin typeface="Calibri" pitchFamily="34" charset="0"/>
                <a:ea typeface="+mj-ea"/>
                <a:cs typeface="Arial" pitchFamily="34" charset="0"/>
              </a:rPr>
            </a:br>
            <a:r>
              <a:rPr kumimoji="0" lang="en-US" sz="2400" b="1" i="0" u="none" strike="noStrike" kern="1200" cap="none" spc="0" normalizeH="0" baseline="0" noProof="0" dirty="0">
                <a:ln>
                  <a:noFill/>
                </a:ln>
                <a:solidFill>
                  <a:schemeClr val="tx1">
                    <a:lumMod val="75000"/>
                    <a:lumOff val="25000"/>
                  </a:schemeClr>
                </a:solidFill>
                <a:effectLst/>
                <a:uLnTx/>
                <a:uFillTx/>
                <a:latin typeface="Calibri" pitchFamily="34" charset="0"/>
                <a:ea typeface="+mj-ea"/>
                <a:cs typeface="Arial" pitchFamily="34" charset="0"/>
              </a:rPr>
              <a:t>2. Cloud Network</a:t>
            </a:r>
          </a:p>
        </p:txBody>
      </p:sp>
      <p:sp>
        <p:nvSpPr>
          <p:cNvPr id="10" name="Title 1"/>
          <p:cNvSpPr txBox="1">
            <a:spLocks/>
          </p:cNvSpPr>
          <p:nvPr/>
        </p:nvSpPr>
        <p:spPr>
          <a:xfrm>
            <a:off x="179512" y="123478"/>
            <a:ext cx="7448872" cy="576064"/>
          </a:xfrm>
          <a:prstGeom prst="rect">
            <a:avLst/>
          </a:prstGeom>
        </p:spPr>
        <p:txBody>
          <a:bodyPr vert="horz" anchor="b">
            <a:noAutofit/>
            <a:scene3d>
              <a:camera prst="orthographicFront"/>
              <a:lightRig rig="soft" dir="t"/>
            </a:scene3d>
            <a:sp3d prstMaterial="softEdge">
              <a:bevelT w="25400" h="25400"/>
            </a:sp3d>
          </a:bodyPr>
          <a:lstStyle/>
          <a:p>
            <a:pPr lvl="0">
              <a:spcBef>
                <a:spcPct val="0"/>
              </a:spcBef>
            </a:pPr>
            <a:r>
              <a:rPr lang="en-US" sz="3700" b="1" dirty="0">
                <a:solidFill>
                  <a:schemeClr val="tx2"/>
                </a:solidFill>
                <a:effectLst>
                  <a:outerShdw blurRad="31750" dist="25400" dir="5400000" algn="tl" rotWithShape="0">
                    <a:srgbClr val="000000">
                      <a:alpha val="25000"/>
                    </a:srgbClr>
                  </a:outerShdw>
                </a:effectLst>
                <a:latin typeface="Aharoni" panose="02010803020104030203" pitchFamily="2" charset="-79"/>
                <a:ea typeface="ＭＳ Ｐゴシック" pitchFamily="34" charset="-128"/>
                <a:cs typeface="Aharoni" panose="02010803020104030203" pitchFamily="2" charset="-79"/>
              </a:rPr>
              <a:t>Data Centre Network</a:t>
            </a:r>
          </a:p>
        </p:txBody>
      </p:sp>
      <p:pic>
        <p:nvPicPr>
          <p:cNvPr id="12" name="Picture 11" descr="perimiter_security2.jpg"/>
          <p:cNvPicPr>
            <a:picLocks noChangeAspect="1"/>
          </p:cNvPicPr>
          <p:nvPr/>
        </p:nvPicPr>
        <p:blipFill>
          <a:blip r:embed="rId2" cstate="print">
            <a:clrChange>
              <a:clrFrom>
                <a:srgbClr val="FFFFFF"/>
              </a:clrFrom>
              <a:clrTo>
                <a:srgbClr val="FFFFFF">
                  <a:alpha val="0"/>
                </a:srgbClr>
              </a:clrTo>
            </a:clrChange>
          </a:blip>
          <a:stretch>
            <a:fillRect/>
          </a:stretch>
        </p:blipFill>
        <p:spPr>
          <a:xfrm>
            <a:off x="292723" y="1563638"/>
            <a:ext cx="4248472" cy="2832315"/>
          </a:xfrm>
          <a:prstGeom prst="rect">
            <a:avLst/>
          </a:prstGeom>
        </p:spPr>
      </p:pic>
      <p:sp>
        <p:nvSpPr>
          <p:cNvPr id="14" name="Title 1"/>
          <p:cNvSpPr txBox="1">
            <a:spLocks/>
          </p:cNvSpPr>
          <p:nvPr/>
        </p:nvSpPr>
        <p:spPr>
          <a:xfrm>
            <a:off x="1115616" y="4264316"/>
            <a:ext cx="1980728" cy="771550"/>
          </a:xfrm>
          <a:prstGeom prst="rect">
            <a:avLst/>
          </a:prstGeom>
        </p:spPr>
        <p:txBody>
          <a:bodyPr anchor="ctr">
            <a:noAutofit/>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Calibri" pitchFamily="34" charset="0"/>
                <a:ea typeface="+mj-ea"/>
                <a:cs typeface="Arial" pitchFamily="34" charset="0"/>
              </a:rPr>
              <a:t>1. On-Premises </a:t>
            </a:r>
            <a:br>
              <a:rPr kumimoji="0" lang="en-US" sz="1400" b="1" i="0" u="none" strike="noStrike" kern="1200" cap="none" spc="0" normalizeH="0" baseline="0" noProof="0" dirty="0">
                <a:ln>
                  <a:noFill/>
                </a:ln>
                <a:solidFill>
                  <a:srgbClr val="FFFF00"/>
                </a:solidFill>
                <a:effectLst/>
                <a:uLnTx/>
                <a:uFillTx/>
                <a:latin typeface="Calibri" pitchFamily="34" charset="0"/>
                <a:ea typeface="+mj-ea"/>
                <a:cs typeface="Arial" pitchFamily="34" charset="0"/>
              </a:rPr>
            </a:br>
            <a:r>
              <a:rPr kumimoji="0" lang="en-US" sz="1400" b="1" i="0" u="none" strike="noStrike" kern="1200" cap="none" spc="0" normalizeH="0" baseline="0" noProof="0" dirty="0">
                <a:ln>
                  <a:noFill/>
                </a:ln>
                <a:solidFill>
                  <a:srgbClr val="FFFF00"/>
                </a:solidFill>
                <a:effectLst/>
                <a:uLnTx/>
                <a:uFillTx/>
                <a:latin typeface="Calibri" pitchFamily="34" charset="0"/>
                <a:ea typeface="+mj-ea"/>
                <a:cs typeface="Arial" pitchFamily="34" charset="0"/>
              </a:rPr>
              <a:t>Physical Network</a:t>
            </a:r>
          </a:p>
        </p:txBody>
      </p:sp>
      <p:pic>
        <p:nvPicPr>
          <p:cNvPr id="7" name="Picture 6" descr="Cloud IoT.png">
            <a:extLst>
              <a:ext uri="{FF2B5EF4-FFF2-40B4-BE49-F238E27FC236}">
                <a16:creationId xmlns:a16="http://schemas.microsoft.com/office/drawing/2014/main" id="{2F11FF40-B8B0-4F10-86F9-2E55957E59AB}"/>
              </a:ext>
            </a:extLst>
          </p:cNvPr>
          <p:cNvPicPr>
            <a:picLocks noChangeAspect="1"/>
          </p:cNvPicPr>
          <p:nvPr/>
        </p:nvPicPr>
        <p:blipFill>
          <a:blip r:embed="rId3" cstate="print"/>
          <a:stretch>
            <a:fillRect/>
          </a:stretch>
        </p:blipFill>
        <p:spPr>
          <a:xfrm>
            <a:off x="5796136" y="298178"/>
            <a:ext cx="2129013" cy="1743130"/>
          </a:xfrm>
          <a:prstGeom prst="rect">
            <a:avLst/>
          </a:prstGeom>
        </p:spPr>
      </p:pic>
      <p:sp>
        <p:nvSpPr>
          <p:cNvPr id="8" name="TextBox 7">
            <a:extLst>
              <a:ext uri="{FF2B5EF4-FFF2-40B4-BE49-F238E27FC236}">
                <a16:creationId xmlns:a16="http://schemas.microsoft.com/office/drawing/2014/main" id="{13CC8940-12B2-46D9-8C13-380987B0430F}"/>
              </a:ext>
            </a:extLst>
          </p:cNvPr>
          <p:cNvSpPr txBox="1"/>
          <p:nvPr/>
        </p:nvSpPr>
        <p:spPr>
          <a:xfrm>
            <a:off x="6228184" y="4388481"/>
            <a:ext cx="2254720" cy="523220"/>
          </a:xfrm>
          <a:prstGeom prst="rect">
            <a:avLst/>
          </a:prstGeom>
          <a:noFill/>
        </p:spPr>
        <p:txBody>
          <a:bodyPr wrap="none" rtlCol="0">
            <a:spAutoFit/>
          </a:bodyPr>
          <a:lstStyle/>
          <a:p>
            <a:r>
              <a:rPr lang="en-US" sz="1400" b="1" dirty="0">
                <a:solidFill>
                  <a:srgbClr val="FFFF00"/>
                </a:solidFill>
                <a:latin typeface="Calibri" panose="020F0502020204030204" pitchFamily="34" charset="0"/>
                <a:cs typeface="Calibri" panose="020F0502020204030204" pitchFamily="34" charset="0"/>
              </a:rPr>
              <a:t>2. Today &amp; Beyond Network</a:t>
            </a:r>
          </a:p>
          <a:p>
            <a:pPr algn="ctr"/>
            <a:r>
              <a:rPr lang="en-US" sz="1400" b="1" dirty="0">
                <a:solidFill>
                  <a:srgbClr val="FFFF00"/>
                </a:solidFill>
                <a:latin typeface="Calibri" panose="020F0502020204030204" pitchFamily="34" charset="0"/>
                <a:cs typeface="Calibri" panose="020F0502020204030204" pitchFamily="34" charset="0"/>
              </a:rPr>
              <a:t>(Cloud)</a:t>
            </a:r>
          </a:p>
        </p:txBody>
      </p:sp>
      <p:pic>
        <p:nvPicPr>
          <p:cNvPr id="11" name="Picture 10" descr="Cloud.jpg">
            <a:extLst>
              <a:ext uri="{FF2B5EF4-FFF2-40B4-BE49-F238E27FC236}">
                <a16:creationId xmlns:a16="http://schemas.microsoft.com/office/drawing/2014/main" id="{9E9C6D65-EE7C-4A55-8440-C4AD2BCFB350}"/>
              </a:ext>
            </a:extLst>
          </p:cNvPr>
          <p:cNvPicPr>
            <a:picLocks noChangeAspect="1"/>
          </p:cNvPicPr>
          <p:nvPr/>
        </p:nvPicPr>
        <p:blipFill>
          <a:blip r:embed="rId4" cstate="print"/>
          <a:stretch>
            <a:fillRect/>
          </a:stretch>
        </p:blipFill>
        <p:spPr>
          <a:xfrm>
            <a:off x="4863754" y="2378133"/>
            <a:ext cx="4051182" cy="1883799"/>
          </a:xfrm>
          <a:prstGeom prst="rect">
            <a:avLst/>
          </a:prstGeom>
        </p:spPr>
      </p:pic>
    </p:spTree>
    <p:extLst>
      <p:ext uri="{BB962C8B-B14F-4D97-AF65-F5344CB8AC3E}">
        <p14:creationId xmlns:p14="http://schemas.microsoft.com/office/powerpoint/2010/main" val="222294457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Data Centre</a:t>
            </a:r>
            <a:br>
              <a:rPr lang="en-US" b="1"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br>
            <a:r>
              <a:rPr lang="en-US" b="1"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Concept</a:t>
            </a:r>
          </a:p>
        </p:txBody>
      </p:sp>
      <p:sp>
        <p:nvSpPr>
          <p:cNvPr id="3" name="Content Placeholder 2"/>
          <p:cNvSpPr>
            <a:spLocks noGrp="1"/>
          </p:cNvSpPr>
          <p:nvPr>
            <p:ph idx="1"/>
          </p:nvPr>
        </p:nvSpPr>
        <p:spPr>
          <a:xfrm>
            <a:off x="3563888" y="205979"/>
            <a:ext cx="3816424" cy="1656184"/>
          </a:xfrm>
        </p:spPr>
        <p:txBody>
          <a:bodyPr>
            <a:normAutofit/>
          </a:bodyPr>
          <a:lstStyle/>
          <a:p>
            <a:pPr algn="l"/>
            <a:r>
              <a:rPr lang="en-US" sz="2000" b="1" dirty="0">
                <a:latin typeface="Calibri" panose="020F0502020204030204" pitchFamily="34" charset="0"/>
              </a:rPr>
              <a:t>DC – Primary DC</a:t>
            </a:r>
          </a:p>
          <a:p>
            <a:pPr algn="l"/>
            <a:r>
              <a:rPr lang="en-US" sz="2000" b="1" dirty="0">
                <a:latin typeface="Calibri" panose="020F0502020204030204" pitchFamily="34" charset="0"/>
              </a:rPr>
              <a:t>NDC – Near DC or Failover DC</a:t>
            </a:r>
          </a:p>
          <a:p>
            <a:pPr algn="l"/>
            <a:r>
              <a:rPr lang="en-US" sz="2000" b="1" dirty="0">
                <a:latin typeface="Calibri" panose="020F0502020204030204" pitchFamily="34" charset="0"/>
              </a:rPr>
              <a:t>DR – Disaster Recovery</a:t>
            </a:r>
          </a:p>
        </p:txBody>
      </p:sp>
      <p:pic>
        <p:nvPicPr>
          <p:cNvPr id="5" name="Picture 4">
            <a:extLst>
              <a:ext uri="{FF2B5EF4-FFF2-40B4-BE49-F238E27FC236}">
                <a16:creationId xmlns:a16="http://schemas.microsoft.com/office/drawing/2014/main" id="{942E128F-AD8B-93A7-62E4-661525C4AC16}"/>
              </a:ext>
            </a:extLst>
          </p:cNvPr>
          <p:cNvPicPr>
            <a:picLocks noChangeAspect="1"/>
          </p:cNvPicPr>
          <p:nvPr/>
        </p:nvPicPr>
        <p:blipFill rotWithShape="1">
          <a:blip r:embed="rId2">
            <a:extLst>
              <a:ext uri="{28A0092B-C50C-407E-A947-70E740481C1C}">
                <a14:useLocalDpi xmlns:a14="http://schemas.microsoft.com/office/drawing/2010/main" val="0"/>
              </a:ext>
            </a:extLst>
          </a:blip>
          <a:srcRect t="5416" b="9292"/>
          <a:stretch/>
        </p:blipFill>
        <p:spPr>
          <a:xfrm>
            <a:off x="1695450" y="1563638"/>
            <a:ext cx="3092574" cy="1703145"/>
          </a:xfrm>
          <a:prstGeom prst="rect">
            <a:avLst/>
          </a:prstGeom>
          <a:ln w="19050">
            <a:solidFill>
              <a:srgbClr val="E6E6E6"/>
            </a:solidFill>
          </a:ln>
        </p:spPr>
      </p:pic>
    </p:spTree>
    <p:extLst>
      <p:ext uri="{BB962C8B-B14F-4D97-AF65-F5344CB8AC3E}">
        <p14:creationId xmlns:p14="http://schemas.microsoft.com/office/powerpoint/2010/main" val="2560769102"/>
      </p:ext>
    </p:extLst>
  </p:cSld>
  <p:clrMapOvr>
    <a:masterClrMapping/>
  </p:clrMapOvr>
  <p:transition>
    <p:wedg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Data Centre Services:</a:t>
            </a:r>
          </a:p>
        </p:txBody>
      </p:sp>
      <p:sp>
        <p:nvSpPr>
          <p:cNvPr id="3" name="Content Placeholder 2"/>
          <p:cNvSpPr>
            <a:spLocks noGrp="1"/>
          </p:cNvSpPr>
          <p:nvPr>
            <p:ph idx="1"/>
          </p:nvPr>
        </p:nvSpPr>
        <p:spPr>
          <a:xfrm>
            <a:off x="914400" y="1063229"/>
            <a:ext cx="6969968" cy="2804665"/>
          </a:xfrm>
        </p:spPr>
        <p:txBody>
          <a:bodyPr>
            <a:normAutofit/>
          </a:bodyPr>
          <a:lstStyle/>
          <a:p>
            <a:pPr algn="l"/>
            <a:r>
              <a:rPr lang="en-US" sz="2400" dirty="0">
                <a:latin typeface="Calibri" panose="020F0502020204030204" pitchFamily="34" charset="0"/>
              </a:rPr>
              <a:t>Colocation</a:t>
            </a:r>
          </a:p>
          <a:p>
            <a:pPr algn="l"/>
            <a:r>
              <a:rPr lang="en-US" sz="2400" dirty="0">
                <a:latin typeface="Calibri" panose="020F0502020204030204" pitchFamily="34" charset="0"/>
              </a:rPr>
              <a:t>Managed Private Cloud</a:t>
            </a:r>
          </a:p>
          <a:p>
            <a:pPr algn="l"/>
            <a:r>
              <a:rPr lang="en-US" sz="2400" dirty="0">
                <a:latin typeface="Calibri" panose="020F0502020204030204" pitchFamily="34" charset="0"/>
              </a:rPr>
              <a:t>Public Cloud</a:t>
            </a:r>
          </a:p>
          <a:p>
            <a:pPr algn="l"/>
            <a:r>
              <a:rPr lang="en-US" sz="2400" dirty="0">
                <a:latin typeface="Calibri" panose="020F0502020204030204" pitchFamily="34" charset="0"/>
              </a:rPr>
              <a:t>Web and Email Hosting</a:t>
            </a:r>
          </a:p>
          <a:p>
            <a:pPr algn="l"/>
            <a:r>
              <a:rPr lang="en-US" sz="2400" dirty="0">
                <a:latin typeface="Calibri" panose="020F0502020204030204" pitchFamily="34" charset="0"/>
              </a:rPr>
              <a:t>Storage/Software as a Service (SaaS)</a:t>
            </a:r>
          </a:p>
          <a:p>
            <a:pPr algn="l"/>
            <a:r>
              <a:rPr lang="en-US" sz="2400" dirty="0">
                <a:latin typeface="Calibri" panose="020F0502020204030204" pitchFamily="34" charset="0"/>
              </a:rPr>
              <a:t>NOC/SOC (Network/Security Operation Centre)</a:t>
            </a:r>
          </a:p>
          <a:p>
            <a:pPr algn="l"/>
            <a:endParaRPr lang="en-US" sz="2400" dirty="0">
              <a:latin typeface="Calibri" panose="020F0502020204030204" pitchFamily="34" charset="0"/>
            </a:endParaRPr>
          </a:p>
        </p:txBody>
      </p:sp>
    </p:spTree>
    <p:extLst>
      <p:ext uri="{BB962C8B-B14F-4D97-AF65-F5344CB8AC3E}">
        <p14:creationId xmlns:p14="http://schemas.microsoft.com/office/powerpoint/2010/main" val="545718139"/>
      </p:ext>
    </p:extLst>
  </p:cSld>
  <p:clrMapOvr>
    <a:masterClrMapping/>
  </p:clrMapOvr>
  <p:transition>
    <p:wedg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DD0F2A32-A38E-C8F7-F05C-7F6B155EACA2}"/>
              </a:ext>
            </a:extLst>
          </p:cNvPr>
          <p:cNvSpPr txBox="1">
            <a:spLocks/>
          </p:cNvSpPr>
          <p:nvPr/>
        </p:nvSpPr>
        <p:spPr>
          <a:xfrm>
            <a:off x="2857330" y="195486"/>
            <a:ext cx="5544616" cy="2110361"/>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nSpc>
                <a:spcPct val="115000"/>
              </a:lnSpc>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कम्प्युट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प्रोसेसर</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en-GB" sz="1800" dirty="0">
                <a:latin typeface="Calibri" panose="020F0502020204030204" pitchFamily="34" charset="0"/>
                <a:cs typeface="Nirmala UI" panose="020B0502040204020203" pitchFamily="34" charset="0"/>
              </a:rPr>
              <a:t>(Sales Persons)</a:t>
            </a:r>
          </a:p>
          <a:p>
            <a:pPr>
              <a:lnSpc>
                <a:spcPct val="115000"/>
              </a:lnSpc>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मेमोरी</a:t>
            </a:r>
            <a:r>
              <a:rPr lang="en-US" sz="1800" dirty="0">
                <a:effectLst/>
                <a:latin typeface="Calibri" panose="020F0502020204030204" pitchFamily="34" charset="0"/>
                <a:ea typeface="Times New Roman" panose="02020603050405020304" pitchFamily="18" charset="0"/>
                <a:cs typeface="Nirmala UI" panose="020B0502040204020203" pitchFamily="34" charset="0"/>
              </a:rPr>
              <a:t> (Display Area)</a:t>
            </a:r>
            <a:endParaRPr lang="en-GB" sz="1800" dirty="0">
              <a:effectLst/>
              <a:latin typeface="Kokila" panose="020B0604020202020204" pitchFamily="34" charset="0"/>
              <a:ea typeface="Times New Roman" panose="02020603050405020304" pitchFamily="18" charset="0"/>
              <a:cs typeface="Kokila" panose="020B0604020202020204" pitchFamily="34" charset="0"/>
            </a:endParaRPr>
          </a:p>
          <a:p>
            <a:pPr>
              <a:lnSpc>
                <a:spcPct val="115000"/>
              </a:lnSpc>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स्टोरेज</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डाटावेस</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en-US" sz="1800" dirty="0">
                <a:latin typeface="Calibri" panose="020F0502020204030204" pitchFamily="34" charset="0"/>
                <a:ea typeface="Times New Roman" panose="02020603050405020304" pitchFamily="18" charset="0"/>
                <a:cs typeface="Nirmala UI" panose="020B0502040204020203" pitchFamily="34" charset="0"/>
              </a:rPr>
              <a:t>(Store/Go down)</a:t>
            </a:r>
            <a:endParaRPr lang="en-US" sz="1800" dirty="0">
              <a:effectLst/>
              <a:latin typeface="Calibri" panose="020F0502020204030204" pitchFamily="34" charset="0"/>
              <a:ea typeface="Times New Roman" panose="02020603050405020304" pitchFamily="18" charset="0"/>
              <a:cs typeface="Kokila" panose="020B0604020202020204" pitchFamily="34" charset="0"/>
            </a:endParaRPr>
          </a:p>
          <a:p>
            <a:pPr>
              <a:lnSpc>
                <a:spcPct val="115000"/>
              </a:lnSpc>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एप्लिकेशन</a:t>
            </a:r>
            <a:r>
              <a:rPr lang="en-US" sz="1800" dirty="0">
                <a:effectLst/>
                <a:latin typeface="Calibri" panose="020F0502020204030204" pitchFamily="34" charset="0"/>
                <a:ea typeface="Times New Roman" panose="02020603050405020304" pitchFamily="18" charset="0"/>
                <a:cs typeface="Nirmala UI" panose="020B0502040204020203" pitchFamily="34" charset="0"/>
              </a:rPr>
              <a:t> (Multiple varieties) </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p:txBody>
      </p:sp>
      <p:sp>
        <p:nvSpPr>
          <p:cNvPr id="4" name="Title 1">
            <a:extLst>
              <a:ext uri="{FF2B5EF4-FFF2-40B4-BE49-F238E27FC236}">
                <a16:creationId xmlns:a16="http://schemas.microsoft.com/office/drawing/2014/main" id="{E5A91505-9D3C-4637-9DE7-750B5BA82433}"/>
              </a:ext>
            </a:extLst>
          </p:cNvPr>
          <p:cNvSpPr txBox="1">
            <a:spLocks/>
          </p:cNvSpPr>
          <p:nvPr/>
        </p:nvSpPr>
        <p:spPr>
          <a:xfrm>
            <a:off x="94257" y="172361"/>
            <a:ext cx="5544616" cy="1329838"/>
          </a:xfrm>
          <a:prstGeom prst="rect">
            <a:avLst/>
          </a:prstGeom>
        </p:spPr>
        <p:txBody>
          <a:bodyPr vert="horz" rtlCol="0" anchor="ctr">
            <a:normAutofit fontScale="97500"/>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ne-NP" sz="2400" dirty="0">
                <a:effectLst/>
                <a:ea typeface="Times New Roman" panose="02020603050405020304" pitchFamily="18" charset="0"/>
                <a:cs typeface="Nirmala UI" panose="020B0502040204020203" pitchFamily="34" charset="0"/>
              </a:rPr>
              <a:t>क्लाउड</a:t>
            </a:r>
            <a:r>
              <a:rPr lang="ne-NP" sz="2400" dirty="0">
                <a:effectLst/>
                <a:ea typeface="Times New Roman" panose="02020603050405020304" pitchFamily="18" charset="0"/>
                <a:cs typeface="Kokila" panose="020B0604020202020204" pitchFamily="34" charset="0"/>
              </a:rPr>
              <a:t> </a:t>
            </a:r>
            <a:r>
              <a:rPr lang="ne-NP" sz="2400" dirty="0">
                <a:effectLst/>
                <a:ea typeface="Times New Roman" panose="02020603050405020304" pitchFamily="18" charset="0"/>
                <a:cs typeface="Nirmala UI" panose="020B0502040204020203" pitchFamily="34" charset="0"/>
              </a:rPr>
              <a:t>कम्प्युटिङ</a:t>
            </a:r>
            <a:endParaRPr lang="en-US" sz="2800"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endParaRPr>
          </a:p>
        </p:txBody>
      </p:sp>
      <p:pic>
        <p:nvPicPr>
          <p:cNvPr id="3" name="Picture 2">
            <a:extLst>
              <a:ext uri="{FF2B5EF4-FFF2-40B4-BE49-F238E27FC236}">
                <a16:creationId xmlns:a16="http://schemas.microsoft.com/office/drawing/2014/main" id="{16A6E65F-4E34-8B94-9DE3-8A3D37497D9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9788" t="28882" r="61013" b="28883"/>
          <a:stretch/>
        </p:blipFill>
        <p:spPr>
          <a:xfrm>
            <a:off x="6947967" y="1277469"/>
            <a:ext cx="936104" cy="859452"/>
          </a:xfrm>
          <a:prstGeom prst="rect">
            <a:avLst/>
          </a:prstGeom>
        </p:spPr>
      </p:pic>
      <p:pic>
        <p:nvPicPr>
          <p:cNvPr id="8" name="Picture 7">
            <a:extLst>
              <a:ext uri="{FF2B5EF4-FFF2-40B4-BE49-F238E27FC236}">
                <a16:creationId xmlns:a16="http://schemas.microsoft.com/office/drawing/2014/main" id="{A5CC7CE9-C1D4-944A-1CC2-4BBF5EE1ED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535157"/>
            <a:ext cx="3643937" cy="2571750"/>
          </a:xfrm>
          <a:prstGeom prst="rect">
            <a:avLst/>
          </a:prstGeom>
        </p:spPr>
      </p:pic>
      <p:pic>
        <p:nvPicPr>
          <p:cNvPr id="10" name="Picture 9">
            <a:extLst>
              <a:ext uri="{FF2B5EF4-FFF2-40B4-BE49-F238E27FC236}">
                <a16:creationId xmlns:a16="http://schemas.microsoft.com/office/drawing/2014/main" id="{1CA668CD-0E3D-D1C4-FCDD-2D5AA267A8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8303" y="2538204"/>
            <a:ext cx="3855697" cy="2571750"/>
          </a:xfrm>
          <a:prstGeom prst="rect">
            <a:avLst/>
          </a:prstGeom>
        </p:spPr>
      </p:pic>
      <p:pic>
        <p:nvPicPr>
          <p:cNvPr id="11" name="Picture 10">
            <a:extLst>
              <a:ext uri="{FF2B5EF4-FFF2-40B4-BE49-F238E27FC236}">
                <a16:creationId xmlns:a16="http://schemas.microsoft.com/office/drawing/2014/main" id="{857C6AD5-2E59-7E7A-5282-62C9A40222B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6956" t="28882" r="9353" b="28883"/>
          <a:stretch/>
        </p:blipFill>
        <p:spPr>
          <a:xfrm>
            <a:off x="1259929" y="1299082"/>
            <a:ext cx="1080120" cy="859452"/>
          </a:xfrm>
          <a:prstGeom prst="rect">
            <a:avLst/>
          </a:prstGeom>
        </p:spPr>
      </p:pic>
      <p:sp>
        <p:nvSpPr>
          <p:cNvPr id="12" name="TextBox 11">
            <a:extLst>
              <a:ext uri="{FF2B5EF4-FFF2-40B4-BE49-F238E27FC236}">
                <a16:creationId xmlns:a16="http://schemas.microsoft.com/office/drawing/2014/main" id="{B9B090CB-9AB4-F4B2-1537-7C1411F7F94E}"/>
              </a:ext>
            </a:extLst>
          </p:cNvPr>
          <p:cNvSpPr txBox="1"/>
          <p:nvPr/>
        </p:nvSpPr>
        <p:spPr>
          <a:xfrm>
            <a:off x="742649" y="2200461"/>
            <a:ext cx="2114681" cy="369332"/>
          </a:xfrm>
          <a:prstGeom prst="rect">
            <a:avLst/>
          </a:prstGeom>
          <a:noFill/>
        </p:spPr>
        <p:txBody>
          <a:bodyPr wrap="none" rtlCol="0">
            <a:spAutoFit/>
          </a:bodyPr>
          <a:lstStyle/>
          <a:p>
            <a:r>
              <a:rPr lang="en-US" dirty="0"/>
              <a:t>Single PC/Laptop</a:t>
            </a:r>
          </a:p>
        </p:txBody>
      </p:sp>
      <p:sp>
        <p:nvSpPr>
          <p:cNvPr id="13" name="TextBox 12">
            <a:extLst>
              <a:ext uri="{FF2B5EF4-FFF2-40B4-BE49-F238E27FC236}">
                <a16:creationId xmlns:a16="http://schemas.microsoft.com/office/drawing/2014/main" id="{CE6BDC32-0E34-3353-5A05-C817622B3FE9}"/>
              </a:ext>
            </a:extLst>
          </p:cNvPr>
          <p:cNvSpPr txBox="1"/>
          <p:nvPr/>
        </p:nvSpPr>
        <p:spPr>
          <a:xfrm>
            <a:off x="6286672" y="2202418"/>
            <a:ext cx="2161169" cy="369332"/>
          </a:xfrm>
          <a:prstGeom prst="rect">
            <a:avLst/>
          </a:prstGeom>
          <a:noFill/>
        </p:spPr>
        <p:txBody>
          <a:bodyPr wrap="none" rtlCol="0">
            <a:spAutoFit/>
          </a:bodyPr>
          <a:lstStyle/>
          <a:p>
            <a:r>
              <a:rPr lang="en-US" dirty="0"/>
              <a:t>Cloud Computing</a:t>
            </a:r>
          </a:p>
        </p:txBody>
      </p:sp>
    </p:spTree>
    <p:extLst>
      <p:ext uri="{BB962C8B-B14F-4D97-AF65-F5344CB8AC3E}">
        <p14:creationId xmlns:p14="http://schemas.microsoft.com/office/powerpoint/2010/main" val="68465470"/>
      </p:ext>
    </p:extLst>
  </p:cSld>
  <p:clrMapOvr>
    <a:masterClrMapping/>
  </p:clrMapOvr>
  <p:transition>
    <p:wedg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A91505-9D3C-4637-9DE7-750B5BA82433}"/>
              </a:ext>
            </a:extLst>
          </p:cNvPr>
          <p:cNvSpPr txBox="1">
            <a:spLocks/>
          </p:cNvSpPr>
          <p:nvPr/>
        </p:nvSpPr>
        <p:spPr>
          <a:xfrm>
            <a:off x="323528" y="89784"/>
            <a:ext cx="8229600" cy="857250"/>
          </a:xfrm>
          <a:prstGeom prst="rect">
            <a:avLst/>
          </a:prstGeom>
        </p:spPr>
        <p:txBody>
          <a:bodyPr vert="horz" rtlCol="0" anchor="ctr">
            <a:normAutofit fontScale="97500"/>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nSpc>
                <a:spcPct val="115000"/>
              </a:lnSpc>
              <a:spcAft>
                <a:spcPts val="1000"/>
              </a:spcAft>
            </a:pPr>
            <a:r>
              <a:rPr lang="ne-NP" sz="2400" b="1" dirty="0">
                <a:effectLst/>
                <a:latin typeface="Calibri" panose="020F0502020204030204" pitchFamily="34" charset="0"/>
                <a:ea typeface="Times New Roman" panose="02020603050405020304" pitchFamily="18" charset="0"/>
                <a:cs typeface="Nirmala UI" panose="020B0502040204020203" pitchFamily="34" charset="0"/>
              </a:rPr>
              <a:t>क्लाउड</a:t>
            </a:r>
            <a:r>
              <a:rPr lang="ne-NP" sz="2400" b="1" dirty="0">
                <a:effectLst/>
                <a:latin typeface="Calibri" panose="020F0502020204030204" pitchFamily="34" charset="0"/>
                <a:ea typeface="Times New Roman" panose="02020603050405020304" pitchFamily="18" charset="0"/>
                <a:cs typeface="Kokila" panose="020B0604020202020204" pitchFamily="34" charset="0"/>
              </a:rPr>
              <a:t> </a:t>
            </a:r>
            <a:r>
              <a:rPr lang="ne-NP" sz="2400" b="1" dirty="0">
                <a:effectLst/>
                <a:latin typeface="Calibri" panose="020F0502020204030204" pitchFamily="34" charset="0"/>
                <a:ea typeface="Times New Roman" panose="02020603050405020304" pitchFamily="18" charset="0"/>
                <a:cs typeface="Nirmala UI" panose="020B0502040204020203" pitchFamily="34" charset="0"/>
              </a:rPr>
              <a:t>कम्प्युटिङका</a:t>
            </a:r>
            <a:r>
              <a:rPr lang="ne-NP" sz="2400" b="1" dirty="0">
                <a:effectLst/>
                <a:latin typeface="Calibri" panose="020F0502020204030204" pitchFamily="34" charset="0"/>
                <a:ea typeface="Times New Roman" panose="02020603050405020304" pitchFamily="18" charset="0"/>
                <a:cs typeface="Kokila" panose="020B0604020202020204" pitchFamily="34" charset="0"/>
              </a:rPr>
              <a:t> </a:t>
            </a:r>
            <a:r>
              <a:rPr lang="ne-NP" sz="2400" b="1" dirty="0">
                <a:effectLst/>
                <a:latin typeface="Calibri" panose="020F0502020204030204" pitchFamily="34" charset="0"/>
                <a:ea typeface="Times New Roman" panose="02020603050405020304" pitchFamily="18" charset="0"/>
                <a:cs typeface="Nirmala UI" panose="020B0502040204020203" pitchFamily="34" charset="0"/>
              </a:rPr>
              <a:t>फाइदा</a:t>
            </a:r>
            <a:endParaRPr lang="en-US" sz="2400" dirty="0">
              <a:effectLst/>
              <a:latin typeface="Calibri" panose="020F0502020204030204" pitchFamily="34" charset="0"/>
              <a:ea typeface="Times New Roman" panose="02020603050405020304" pitchFamily="18" charset="0"/>
              <a:cs typeface="Mangal" panose="02040503050203030202" pitchFamily="18" charset="0"/>
            </a:endParaRPr>
          </a:p>
        </p:txBody>
      </p:sp>
      <p:sp>
        <p:nvSpPr>
          <p:cNvPr id="7" name="Content Placeholder 2">
            <a:extLst>
              <a:ext uri="{FF2B5EF4-FFF2-40B4-BE49-F238E27FC236}">
                <a16:creationId xmlns:a16="http://schemas.microsoft.com/office/drawing/2014/main" id="{DD0F2A32-A38E-C8F7-F05C-7F6B155EACA2}"/>
              </a:ext>
            </a:extLst>
          </p:cNvPr>
          <p:cNvSpPr txBox="1">
            <a:spLocks/>
          </p:cNvSpPr>
          <p:nvPr/>
        </p:nvSpPr>
        <p:spPr>
          <a:xfrm>
            <a:off x="1403648" y="984590"/>
            <a:ext cx="7222602" cy="3603384"/>
          </a:xfrm>
          <a:prstGeom prst="rect">
            <a:avLst/>
          </a:prstGeom>
        </p:spPr>
        <p:txBody>
          <a:bodyPr vert="horz">
            <a:normAutofit fontScale="92500"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nSpc>
                <a:spcPct val="115000"/>
              </a:lnSpc>
              <a:spcAft>
                <a:spcPts val="1000"/>
              </a:spcAft>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१</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कम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लगानी</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एकमुष्ट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लगानी</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गर्नु</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नपर्ने</a:t>
            </a:r>
            <a:r>
              <a:rPr lang="ne-NP" sz="1800" dirty="0">
                <a:effectLst/>
                <a:latin typeface="Calibri" panose="020F0502020204030204" pitchFamily="34" charset="0"/>
                <a:ea typeface="Times New Roman" panose="02020603050405020304" pitchFamily="18" charset="0"/>
                <a:cs typeface="Kokila" panose="020B0604020202020204" pitchFamily="34" charset="0"/>
              </a:rPr>
              <a:t>)</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15000"/>
              </a:lnSpc>
              <a:spcAft>
                <a:spcPts val="1000"/>
              </a:spcAft>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२</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आवश्यकता</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अनुसार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स्रोतको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प्रयोग</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15000"/>
              </a:lnSpc>
              <a:spcAft>
                <a:spcPts val="1000"/>
              </a:spcAft>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३</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प्रयोग</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अनुसारको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मासिक</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त्रैमासिक</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अर्धवार्षिक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या</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वार्षिक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रुपमा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रकम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भुक्तानी</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15000"/>
              </a:lnSpc>
              <a:spcAft>
                <a:spcPts val="1000"/>
              </a:spcAft>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४</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लचिलो</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आवश्यकता</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अनुसार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स्रोतको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थपघट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गर्न</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सकिने</a:t>
            </a:r>
            <a:r>
              <a:rPr lang="ne-NP" sz="1800" dirty="0">
                <a:effectLst/>
                <a:latin typeface="Calibri" panose="020F0502020204030204" pitchFamily="34" charset="0"/>
                <a:ea typeface="Times New Roman" panose="02020603050405020304" pitchFamily="18" charset="0"/>
                <a:cs typeface="Kokila" panose="020B0604020202020204" pitchFamily="34" charset="0"/>
              </a:rPr>
              <a:t>)</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15000"/>
              </a:lnSpc>
              <a:spcAft>
                <a:spcPts val="1000"/>
              </a:spcAft>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५</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सुरक्षित</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15000"/>
              </a:lnSpc>
              <a:spcAft>
                <a:spcPts val="1000"/>
              </a:spcAft>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६</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नोक्सानी</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हुन</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बाट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सुरक्षित</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15000"/>
              </a:lnSpc>
              <a:spcAft>
                <a:spcPts val="1000"/>
              </a:spcAft>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७</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व्याकअपको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राम्रो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प्रवन्ध</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15000"/>
              </a:lnSpc>
              <a:spcAft>
                <a:spcPts val="1000"/>
              </a:spcAft>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आफ्नै</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नियन्त्रण</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p:txBody>
      </p:sp>
    </p:spTree>
    <p:extLst>
      <p:ext uri="{BB962C8B-B14F-4D97-AF65-F5344CB8AC3E}">
        <p14:creationId xmlns:p14="http://schemas.microsoft.com/office/powerpoint/2010/main" val="3509682581"/>
      </p:ext>
    </p:extLst>
  </p:cSld>
  <p:clrMapOvr>
    <a:masterClrMapping/>
  </p:clrMapOvr>
  <p:transition>
    <p:wedg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A91505-9D3C-4637-9DE7-750B5BA82433}"/>
              </a:ext>
            </a:extLst>
          </p:cNvPr>
          <p:cNvSpPr txBox="1">
            <a:spLocks/>
          </p:cNvSpPr>
          <p:nvPr/>
        </p:nvSpPr>
        <p:spPr>
          <a:xfrm>
            <a:off x="323528" y="89784"/>
            <a:ext cx="8229600" cy="857250"/>
          </a:xfrm>
          <a:prstGeom prst="rect">
            <a:avLst/>
          </a:prstGeom>
        </p:spPr>
        <p:txBody>
          <a:bodyPr vert="horz" rtlCol="0" anchor="ctr">
            <a:normAutofit fontScale="97500"/>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nSpc>
                <a:spcPct val="115000"/>
              </a:lnSpc>
              <a:spcAft>
                <a:spcPts val="1000"/>
              </a:spcAft>
            </a:pPr>
            <a:r>
              <a:rPr lang="ne-NP" sz="2000" b="1" dirty="0">
                <a:effectLst/>
                <a:latin typeface="Calibri" panose="020F0502020204030204" pitchFamily="34" charset="0"/>
                <a:ea typeface="Times New Roman" panose="02020603050405020304" pitchFamily="18" charset="0"/>
                <a:cs typeface="Nirmala UI" panose="020B0502040204020203" pitchFamily="34" charset="0"/>
              </a:rPr>
              <a:t>कति</a:t>
            </a:r>
            <a:r>
              <a:rPr lang="ne-NP" sz="2000" b="1" dirty="0">
                <a:effectLst/>
                <a:latin typeface="Calibri" panose="020F0502020204030204" pitchFamily="34" charset="0"/>
                <a:ea typeface="Times New Roman" panose="02020603050405020304" pitchFamily="18" charset="0"/>
                <a:cs typeface="Kokila" panose="020B0604020202020204" pitchFamily="34" charset="0"/>
              </a:rPr>
              <a:t> </a:t>
            </a:r>
            <a:r>
              <a:rPr lang="ne-NP" sz="2000" b="1" dirty="0">
                <a:effectLst/>
                <a:latin typeface="Calibri" panose="020F0502020204030204" pitchFamily="34" charset="0"/>
                <a:ea typeface="Times New Roman" panose="02020603050405020304" pitchFamily="18" charset="0"/>
                <a:cs typeface="Nirmala UI" panose="020B0502040204020203" pitchFamily="34" charset="0"/>
              </a:rPr>
              <a:t>छन्</a:t>
            </a:r>
            <a:r>
              <a:rPr lang="ne-NP" sz="2000" b="1" dirty="0">
                <a:effectLst/>
                <a:latin typeface="Calibri" panose="020F0502020204030204" pitchFamily="34" charset="0"/>
                <a:ea typeface="Times New Roman" panose="02020603050405020304" pitchFamily="18" charset="0"/>
                <a:cs typeface="Kokila" panose="020B0604020202020204" pitchFamily="34" charset="0"/>
              </a:rPr>
              <a:t> </a:t>
            </a:r>
            <a:r>
              <a:rPr lang="ne-NP" sz="2000" b="1" dirty="0">
                <a:effectLst/>
                <a:latin typeface="Calibri" panose="020F0502020204030204" pitchFamily="34" charset="0"/>
                <a:ea typeface="Times New Roman" panose="02020603050405020304" pitchFamily="18" charset="0"/>
                <a:cs typeface="Nirmala UI" panose="020B0502040204020203" pitchFamily="34" charset="0"/>
              </a:rPr>
              <a:t>नेपालमा</a:t>
            </a:r>
            <a:r>
              <a:rPr lang="ne-NP" sz="2000" b="1" dirty="0">
                <a:effectLst/>
                <a:latin typeface="Calibri" panose="020F0502020204030204" pitchFamily="34" charset="0"/>
                <a:ea typeface="Times New Roman" panose="02020603050405020304" pitchFamily="18" charset="0"/>
                <a:cs typeface="Kokila" panose="020B0604020202020204" pitchFamily="34" charset="0"/>
              </a:rPr>
              <a:t> </a:t>
            </a:r>
            <a:r>
              <a:rPr lang="ne-NP" sz="2000" b="1"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2000" b="1" dirty="0">
                <a:effectLst/>
                <a:latin typeface="Calibri" panose="020F0502020204030204" pitchFamily="34" charset="0"/>
                <a:ea typeface="Times New Roman" panose="02020603050405020304" pitchFamily="18" charset="0"/>
                <a:cs typeface="Kokila" panose="020B0604020202020204" pitchFamily="34" charset="0"/>
              </a:rPr>
              <a:t> </a:t>
            </a:r>
            <a:r>
              <a:rPr lang="ne-NP" sz="2000" b="1" dirty="0">
                <a:effectLst/>
                <a:latin typeface="Calibri" panose="020F0502020204030204" pitchFamily="34" charset="0"/>
                <a:ea typeface="Times New Roman" panose="02020603050405020304" pitchFamily="18" charset="0"/>
                <a:cs typeface="Nirmala UI" panose="020B0502040204020203" pitchFamily="34" charset="0"/>
              </a:rPr>
              <a:t>सेन्टर/ क्लाउड</a:t>
            </a:r>
            <a:r>
              <a:rPr lang="ne-NP" sz="2000" b="1" dirty="0">
                <a:effectLst/>
                <a:latin typeface="Calibri" panose="020F0502020204030204" pitchFamily="34" charset="0"/>
                <a:ea typeface="Times New Roman" panose="02020603050405020304" pitchFamily="18" charset="0"/>
                <a:cs typeface="Kokila" panose="020B0604020202020204" pitchFamily="34" charset="0"/>
              </a:rPr>
              <a:t> ? </a:t>
            </a:r>
            <a:endParaRPr lang="en-US" sz="2000" dirty="0">
              <a:effectLst/>
              <a:latin typeface="Calibri" panose="020F0502020204030204" pitchFamily="34" charset="0"/>
              <a:ea typeface="Times New Roman" panose="02020603050405020304" pitchFamily="18" charset="0"/>
              <a:cs typeface="Mangal" panose="02040503050203030202" pitchFamily="18" charset="0"/>
            </a:endParaRPr>
          </a:p>
        </p:txBody>
      </p:sp>
      <p:sp>
        <p:nvSpPr>
          <p:cNvPr id="7" name="Content Placeholder 2">
            <a:extLst>
              <a:ext uri="{FF2B5EF4-FFF2-40B4-BE49-F238E27FC236}">
                <a16:creationId xmlns:a16="http://schemas.microsoft.com/office/drawing/2014/main" id="{DD0F2A32-A38E-C8F7-F05C-7F6B155EACA2}"/>
              </a:ext>
            </a:extLst>
          </p:cNvPr>
          <p:cNvSpPr txBox="1">
            <a:spLocks/>
          </p:cNvSpPr>
          <p:nvPr/>
        </p:nvSpPr>
        <p:spPr>
          <a:xfrm>
            <a:off x="899592" y="909999"/>
            <a:ext cx="7920880" cy="309932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nSpc>
                <a:spcPct val="150000"/>
              </a:lnSpc>
              <a:spcAft>
                <a:spcPts val="1000"/>
              </a:spcAft>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सरकारी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स्तरबाट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संचालनमा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गरेको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सिंहदरबार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भित्रको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जिआईडिसी</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गभर्मेन्ट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ईन्टिग्रेटेड</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सेन्टर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सरकारको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एक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मात्र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सेन्टर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हो</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यसको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डिजास्टर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सेन्टर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हेटौंडामा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छ</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प्राईभेट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रुपमा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संचालनमा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रहेका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भैरहवाको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ओम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सेन्टर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नेपालको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निजीस्तरको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पहिलो</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सेन्टर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हो</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अन्य</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सेन्टरहरुमा</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दरबारमार्गको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सिल्भर</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लाईनिङ</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सेन्टर</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थापाथलीको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हब</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कुमारीपाटीको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एक्सेस</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वर्ल्ड</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थापाथलीको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क्लाउड</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हिमालय</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पुतलीसडकको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डाटास्पेस</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बालुवाटारको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सुबिसु</a:t>
            </a:r>
            <a:r>
              <a:rPr lang="en-US" sz="1800" dirty="0">
                <a:effectLst/>
                <a:latin typeface="Calibri" panose="020F0502020204030204" pitchFamily="34" charset="0"/>
                <a:ea typeface="Times New Roman" panose="02020603050405020304" pitchFamily="18" charset="0"/>
                <a:cs typeface="Nirmala UI" panose="020B0502040204020203"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एनसेल, डिशहोम</a:t>
            </a:r>
            <a:r>
              <a:rPr lang="en-US" sz="1800" dirty="0">
                <a:effectLst/>
                <a:latin typeface="Calibri" panose="020F0502020204030204" pitchFamily="34" charset="0"/>
                <a:ea typeface="Times New Roman" panose="02020603050405020304" pitchFamily="18" charset="0"/>
                <a:cs typeface="Nirmala UI" panose="020B0502040204020203"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आदि</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रहेका</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छन्</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p:txBody>
      </p:sp>
      <p:sp>
        <p:nvSpPr>
          <p:cNvPr id="2" name="Content Placeholder 2">
            <a:extLst>
              <a:ext uri="{FF2B5EF4-FFF2-40B4-BE49-F238E27FC236}">
                <a16:creationId xmlns:a16="http://schemas.microsoft.com/office/drawing/2014/main" id="{CA0BAF7F-D66E-7A8C-C868-65F560C0117C}"/>
              </a:ext>
            </a:extLst>
          </p:cNvPr>
          <p:cNvSpPr>
            <a:spLocks noGrp="1"/>
          </p:cNvSpPr>
          <p:nvPr>
            <p:ph idx="1"/>
          </p:nvPr>
        </p:nvSpPr>
        <p:spPr>
          <a:xfrm>
            <a:off x="3327458" y="3939902"/>
            <a:ext cx="2952328" cy="1008112"/>
          </a:xfrm>
        </p:spPr>
        <p:txBody>
          <a:bodyPr>
            <a:normAutofit/>
          </a:bodyPr>
          <a:lstStyle/>
          <a:p>
            <a:pPr marL="0" marR="0">
              <a:spcBef>
                <a:spcPts val="0"/>
              </a:spcBef>
              <a:spcAft>
                <a:spcPts val="0"/>
              </a:spcAft>
            </a:pPr>
            <a:r>
              <a:rPr lang="en-US" sz="2000" dirty="0">
                <a:effectLst/>
                <a:latin typeface="Calibri" panose="020F0502020204030204" pitchFamily="34" charset="0"/>
                <a:ea typeface="Calibri" panose="020F0502020204030204" pitchFamily="34" charset="0"/>
              </a:rPr>
              <a:t>Amazon Web Services</a:t>
            </a:r>
          </a:p>
          <a:p>
            <a:pPr marL="0">
              <a:spcBef>
                <a:spcPts val="0"/>
              </a:spcBef>
            </a:pPr>
            <a:r>
              <a:rPr lang="en-US" sz="2000" dirty="0">
                <a:effectLst/>
                <a:latin typeface="Calibri" panose="020F0502020204030204" pitchFamily="34" charset="0"/>
                <a:ea typeface="Calibri" panose="020F0502020204030204" pitchFamily="34" charset="0"/>
              </a:rPr>
              <a:t>Microsoft Azure</a:t>
            </a:r>
            <a:endParaRPr lang="en-US" sz="2000" dirty="0">
              <a:effectLst/>
              <a:latin typeface="Times New Roman" panose="02020603050405020304" pitchFamily="18" charset="0"/>
              <a:ea typeface="Times New Roman" panose="02020603050405020304" pitchFamily="18" charset="0"/>
            </a:endParaRPr>
          </a:p>
          <a:p>
            <a:pPr marL="0">
              <a:spcBef>
                <a:spcPts val="0"/>
              </a:spcBef>
            </a:pPr>
            <a:r>
              <a:rPr lang="en-US" sz="2000" dirty="0">
                <a:effectLst/>
                <a:latin typeface="Calibri" panose="020F0502020204030204" pitchFamily="34" charset="0"/>
                <a:ea typeface="Calibri" panose="020F0502020204030204" pitchFamily="34" charset="0"/>
              </a:rPr>
              <a:t>IBM Cloud</a:t>
            </a:r>
            <a:endParaRPr lang="en-US" sz="20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endParaRPr lang="en-US" sz="2000" dirty="0">
              <a:effectLst/>
              <a:latin typeface="Times New Roman" panose="02020603050405020304" pitchFamily="18" charset="0"/>
              <a:ea typeface="Times New Roman" panose="02020603050405020304" pitchFamily="18" charset="0"/>
            </a:endParaRPr>
          </a:p>
        </p:txBody>
      </p:sp>
      <p:sp>
        <p:nvSpPr>
          <p:cNvPr id="3" name="Content Placeholder 2">
            <a:extLst>
              <a:ext uri="{FF2B5EF4-FFF2-40B4-BE49-F238E27FC236}">
                <a16:creationId xmlns:a16="http://schemas.microsoft.com/office/drawing/2014/main" id="{32F42CBA-88E6-F29A-9386-7EA0960E1A52}"/>
              </a:ext>
            </a:extLst>
          </p:cNvPr>
          <p:cNvSpPr txBox="1">
            <a:spLocks/>
          </p:cNvSpPr>
          <p:nvPr/>
        </p:nvSpPr>
        <p:spPr>
          <a:xfrm>
            <a:off x="6148901" y="3939902"/>
            <a:ext cx="2952328" cy="100811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a:spcBef>
                <a:spcPts val="0"/>
              </a:spcBef>
            </a:pPr>
            <a:r>
              <a:rPr lang="en-US" sz="2000" dirty="0">
                <a:latin typeface="Calibri" panose="020F0502020204030204" pitchFamily="34" charset="0"/>
                <a:ea typeface="Calibri" panose="020F0502020204030204" pitchFamily="34" charset="0"/>
              </a:rPr>
              <a:t>Google Cloud Platform</a:t>
            </a:r>
          </a:p>
          <a:p>
            <a:pPr marL="0">
              <a:spcBef>
                <a:spcPts val="0"/>
              </a:spcBef>
            </a:pPr>
            <a:r>
              <a:rPr lang="en-US" sz="2000" dirty="0">
                <a:latin typeface="Calibri" panose="020F0502020204030204" pitchFamily="34" charset="0"/>
                <a:ea typeface="Calibri" panose="020F0502020204030204" pitchFamily="34" charset="0"/>
              </a:rPr>
              <a:t>Huawei Cloud</a:t>
            </a:r>
          </a:p>
          <a:p>
            <a:pPr marL="0">
              <a:spcBef>
                <a:spcPts val="0"/>
              </a:spcBef>
            </a:pPr>
            <a:r>
              <a:rPr lang="en-US" sz="2000" dirty="0">
                <a:latin typeface="Calibri" panose="020F0502020204030204" pitchFamily="34" charset="0"/>
                <a:ea typeface="Calibri" panose="020F0502020204030204" pitchFamily="34" charset="0"/>
              </a:rPr>
              <a:t>Alibaba </a:t>
            </a:r>
            <a:r>
              <a:rPr lang="en-US" sz="2000" dirty="0" err="1">
                <a:latin typeface="Calibri" panose="020F0502020204030204" pitchFamily="34" charset="0"/>
                <a:ea typeface="Calibri" panose="020F0502020204030204" pitchFamily="34" charset="0"/>
              </a:rPr>
              <a:t>etc</a:t>
            </a:r>
            <a:r>
              <a:rPr lang="en-US" sz="2000" dirty="0">
                <a:latin typeface="Calibri" panose="020F0502020204030204" pitchFamily="34" charset="0"/>
                <a:ea typeface="Calibri" panose="020F0502020204030204" pitchFamily="34" charset="0"/>
              </a:rPr>
              <a:t>…</a:t>
            </a:r>
            <a:endParaRPr lang="en-US" sz="2000" dirty="0">
              <a:latin typeface="Times New Roman" panose="02020603050405020304" pitchFamily="18" charset="0"/>
              <a:ea typeface="Times New Roman" panose="02020603050405020304" pitchFamily="18" charset="0"/>
            </a:endParaRPr>
          </a:p>
          <a:p>
            <a:pPr marL="0">
              <a:spcBef>
                <a:spcPts val="0"/>
              </a:spcBef>
            </a:pPr>
            <a:endParaRPr lang="en-US" sz="2000" dirty="0">
              <a:latin typeface="Times New Roman" panose="02020603050405020304" pitchFamily="18" charset="0"/>
              <a:ea typeface="Times New Roman" panose="02020603050405020304" pitchFamily="18" charset="0"/>
            </a:endParaRPr>
          </a:p>
        </p:txBody>
      </p:sp>
      <p:sp>
        <p:nvSpPr>
          <p:cNvPr id="5" name="Content Placeholder 2">
            <a:extLst>
              <a:ext uri="{FF2B5EF4-FFF2-40B4-BE49-F238E27FC236}">
                <a16:creationId xmlns:a16="http://schemas.microsoft.com/office/drawing/2014/main" id="{969215FE-3990-AE11-9BEE-B8FB4C512FB6}"/>
              </a:ext>
            </a:extLst>
          </p:cNvPr>
          <p:cNvSpPr txBox="1">
            <a:spLocks/>
          </p:cNvSpPr>
          <p:nvPr/>
        </p:nvSpPr>
        <p:spPr>
          <a:xfrm>
            <a:off x="-43788" y="4233501"/>
            <a:ext cx="3535667" cy="72672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a:spcBef>
                <a:spcPts val="0"/>
              </a:spcBef>
            </a:pPr>
            <a:r>
              <a:rPr lang="en-US" sz="1800" b="1" dirty="0">
                <a:latin typeface="Calibri" panose="020F0502020204030204" pitchFamily="34" charset="0"/>
                <a:ea typeface="Calibri" panose="020F0502020204030204" pitchFamily="34" charset="0"/>
              </a:rPr>
              <a:t>Major Public Cloud Providers:</a:t>
            </a:r>
            <a:endParaRPr lang="en-US" sz="1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71050841"/>
      </p:ext>
    </p:extLst>
  </p:cSld>
  <p:clrMapOvr>
    <a:masterClrMapping/>
  </p:clrMapOvr>
  <p:transition>
    <p:wedg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331640" y="1279088"/>
            <a:ext cx="7200800" cy="2862322"/>
          </a:xfrm>
          <a:prstGeom prst="rect">
            <a:avLst/>
          </a:prstGeom>
          <a:noFill/>
        </p:spPr>
        <p:txBody>
          <a:bodyPr wrap="square" rtlCol="0">
            <a:spAutoFit/>
          </a:bodyPr>
          <a:lstStyle/>
          <a:p>
            <a:pPr algn="just"/>
            <a:r>
              <a:rPr lang="en-GB" sz="2000" b="1" dirty="0">
                <a:solidFill>
                  <a:srgbClr val="7030A0"/>
                </a:solidFill>
              </a:rPr>
              <a:t>What is Cyber?</a:t>
            </a:r>
            <a:endParaRPr lang="en-US" sz="2000" b="1" dirty="0">
              <a:solidFill>
                <a:srgbClr val="7030A0"/>
              </a:solidFill>
            </a:endParaRPr>
          </a:p>
          <a:p>
            <a:r>
              <a:rPr lang="en-GB" sz="2000" dirty="0"/>
              <a:t>The electronic medium in which Online communication takes place.</a:t>
            </a:r>
          </a:p>
          <a:p>
            <a:endParaRPr lang="en-GB" sz="2000" dirty="0"/>
          </a:p>
          <a:p>
            <a:pPr algn="just"/>
            <a:r>
              <a:rPr lang="en-GB" sz="2000" b="1" dirty="0">
                <a:solidFill>
                  <a:srgbClr val="7030A0"/>
                </a:solidFill>
              </a:rPr>
              <a:t>What is Cyber Security?</a:t>
            </a:r>
            <a:endParaRPr lang="en-US" sz="2000" b="1" dirty="0">
              <a:solidFill>
                <a:srgbClr val="7030A0"/>
              </a:solidFill>
            </a:endParaRPr>
          </a:p>
          <a:p>
            <a:r>
              <a:rPr lang="en-GB" sz="2000" dirty="0"/>
              <a:t>Cyber security is the protection of systems, networks and data from unauthorized access, change or destruction in cyberspace (computer network).</a:t>
            </a:r>
            <a:endParaRPr lang="en-US" sz="2000" dirty="0"/>
          </a:p>
          <a:p>
            <a:endParaRPr lang="en-GB" sz="2000" dirty="0"/>
          </a:p>
        </p:txBody>
      </p:sp>
      <p:sp>
        <p:nvSpPr>
          <p:cNvPr id="2" name="TextBox 1">
            <a:extLst>
              <a:ext uri="{FF2B5EF4-FFF2-40B4-BE49-F238E27FC236}">
                <a16:creationId xmlns:a16="http://schemas.microsoft.com/office/drawing/2014/main" id="{9B4F8808-204F-A073-CDB1-D8A01CFC694C}"/>
              </a:ext>
            </a:extLst>
          </p:cNvPr>
          <p:cNvSpPr txBox="1"/>
          <p:nvPr/>
        </p:nvSpPr>
        <p:spPr>
          <a:xfrm>
            <a:off x="395536" y="39049"/>
            <a:ext cx="8064896" cy="1107996"/>
          </a:xfrm>
          <a:prstGeom prst="rect">
            <a:avLst/>
          </a:prstGeom>
          <a:noFill/>
        </p:spPr>
        <p:txBody>
          <a:bodyPr wrap="square" rtlCol="0">
            <a:spAutoFit/>
          </a:bodyPr>
          <a:lstStyle/>
          <a:p>
            <a:pPr algn="just"/>
            <a:r>
              <a:rPr lang="en-GB" sz="6600" b="1" dirty="0">
                <a:solidFill>
                  <a:srgbClr val="7030A0"/>
                </a:solidFill>
                <a:latin typeface="Agency FB" panose="020B0503020202020204" pitchFamily="34" charset="0"/>
              </a:rPr>
              <a:t>Cyber Security</a:t>
            </a:r>
            <a:endParaRPr lang="en-US" sz="6600" b="1" dirty="0">
              <a:solidFill>
                <a:srgbClr val="00B0F0"/>
              </a:solidFill>
              <a:latin typeface="Agency FB" panose="020B0503020202020204" pitchFamily="34" charset="0"/>
            </a:endParaRPr>
          </a:p>
        </p:txBody>
      </p:sp>
    </p:spTree>
    <p:extLst>
      <p:ext uri="{BB962C8B-B14F-4D97-AF65-F5344CB8AC3E}">
        <p14:creationId xmlns:p14="http://schemas.microsoft.com/office/powerpoint/2010/main" val="498100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267494"/>
            <a:ext cx="8208912" cy="4160113"/>
          </a:xfrm>
          <a:prstGeom prst="rect">
            <a:avLst/>
          </a:prstGeom>
          <a:noFill/>
        </p:spPr>
        <p:txBody>
          <a:bodyPr wrap="square" rtlCol="0">
            <a:spAutoFit/>
          </a:bodyPr>
          <a:lstStyle/>
          <a:p>
            <a:pPr algn="just">
              <a:spcAft>
                <a:spcPts val="450"/>
              </a:spcAft>
            </a:pPr>
            <a:r>
              <a:rPr lang="en-GB" sz="2800" b="1" dirty="0">
                <a:solidFill>
                  <a:srgbClr val="7030A0"/>
                </a:solidFill>
              </a:rPr>
              <a:t>How Cybercrime is carried out? </a:t>
            </a:r>
          </a:p>
          <a:p>
            <a:pPr algn="just">
              <a:spcAft>
                <a:spcPts val="450"/>
              </a:spcAft>
            </a:pPr>
            <a:r>
              <a:rPr lang="en-GB" sz="2400" b="1" dirty="0">
                <a:solidFill>
                  <a:srgbClr val="7030A0"/>
                </a:solidFill>
              </a:rPr>
              <a:t>Using Crimeware*</a:t>
            </a:r>
            <a:endParaRPr lang="en-US" sz="2400" b="1" dirty="0">
              <a:solidFill>
                <a:srgbClr val="7030A0"/>
              </a:solidFill>
            </a:endParaRPr>
          </a:p>
          <a:p>
            <a:r>
              <a:rPr lang="en-GB" sz="2000" dirty="0">
                <a:solidFill>
                  <a:srgbClr val="002060"/>
                </a:solidFill>
              </a:rPr>
              <a:t>A type of malicious</a:t>
            </a:r>
            <a:r>
              <a:rPr lang="en-GB" sz="2000" dirty="0">
                <a:solidFill>
                  <a:srgbClr val="C00000"/>
                </a:solidFill>
              </a:rPr>
              <a:t>*</a:t>
            </a:r>
            <a:r>
              <a:rPr lang="en-GB" sz="2000" dirty="0">
                <a:solidFill>
                  <a:srgbClr val="002060"/>
                </a:solidFill>
              </a:rPr>
              <a:t> software that is designed to commit crimes on the Internet. Crimeware may be a virus, spyware</a:t>
            </a:r>
            <a:r>
              <a:rPr lang="en-GB" sz="2000" dirty="0">
                <a:solidFill>
                  <a:srgbClr val="C00000"/>
                </a:solidFill>
              </a:rPr>
              <a:t># </a:t>
            </a:r>
            <a:r>
              <a:rPr lang="en-GB" sz="2000" dirty="0">
                <a:solidFill>
                  <a:srgbClr val="002060"/>
                </a:solidFill>
              </a:rPr>
              <a:t>other distrust piece of software that can be used to commit identity theft and fraud.</a:t>
            </a:r>
          </a:p>
          <a:p>
            <a:endParaRPr lang="en-GB" sz="2000" dirty="0">
              <a:solidFill>
                <a:srgbClr val="002060"/>
              </a:solidFill>
            </a:endParaRPr>
          </a:p>
          <a:p>
            <a:r>
              <a:rPr lang="en-GB" sz="2000" dirty="0">
                <a:solidFill>
                  <a:srgbClr val="C00000"/>
                </a:solidFill>
              </a:rPr>
              <a:t>*</a:t>
            </a:r>
            <a:r>
              <a:rPr lang="en-GB" sz="2000" dirty="0">
                <a:solidFill>
                  <a:srgbClr val="002060"/>
                </a:solidFill>
              </a:rPr>
              <a:t>malicious = intended to harm</a:t>
            </a:r>
          </a:p>
          <a:p>
            <a:r>
              <a:rPr lang="en-GB" sz="2000" dirty="0">
                <a:solidFill>
                  <a:srgbClr val="C00000"/>
                </a:solidFill>
              </a:rPr>
              <a:t>#</a:t>
            </a:r>
            <a:r>
              <a:rPr lang="en-GB" sz="2000" dirty="0">
                <a:solidFill>
                  <a:srgbClr val="002060"/>
                </a:solidFill>
              </a:rPr>
              <a:t>Spyware = is software that aids in gathering information about a person or organization without their knowledge and that may send such information to another entity without the consumer's consent.</a:t>
            </a:r>
          </a:p>
        </p:txBody>
      </p:sp>
    </p:spTree>
    <p:extLst>
      <p:ext uri="{BB962C8B-B14F-4D97-AF65-F5344CB8AC3E}">
        <p14:creationId xmlns:p14="http://schemas.microsoft.com/office/powerpoint/2010/main" val="1342560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51520" y="400050"/>
            <a:ext cx="8712968" cy="4608954"/>
          </a:xfrm>
          <a:prstGeom prst="rect">
            <a:avLst/>
          </a:prstGeom>
          <a:noFill/>
        </p:spPr>
        <p:txBody>
          <a:bodyPr wrap="square" rtlCol="0">
            <a:spAutoFit/>
          </a:bodyPr>
          <a:lstStyle/>
          <a:p>
            <a:r>
              <a:rPr lang="en-GB" sz="2400" b="1" dirty="0">
                <a:solidFill>
                  <a:srgbClr val="7030A0"/>
                </a:solidFill>
              </a:rPr>
              <a:t>Dos/DDoS Attacks</a:t>
            </a:r>
          </a:p>
          <a:p>
            <a:r>
              <a:rPr lang="en-GB" sz="1600" dirty="0"/>
              <a:t>A Denial-of-Service (DoS) attack is designed to delay or stop the normal functioning of a web site, server or other network resource. One common method is to flood a server by sending it more requests than it is able to handle. This will make the server run slower than usual (and web pages will take much longer to open), and may crash the server completely (causing all websites on the server to go down).</a:t>
            </a:r>
          </a:p>
          <a:p>
            <a:endParaRPr lang="en-GB" sz="1600" dirty="0"/>
          </a:p>
          <a:p>
            <a:r>
              <a:rPr lang="en-GB" sz="1600" dirty="0"/>
              <a:t>If an attacker uses a thousand systems to simultaneously launch </a:t>
            </a:r>
            <a:r>
              <a:rPr lang="en-GB" sz="1600" dirty="0" err="1"/>
              <a:t>smurf</a:t>
            </a:r>
            <a:r>
              <a:rPr lang="en-GB" sz="1600" dirty="0"/>
              <a:t> attacks against a remote host, this would be classified as a </a:t>
            </a:r>
            <a:r>
              <a:rPr lang="en-GB" sz="1600" i="1" dirty="0" err="1"/>
              <a:t>DDoS</a:t>
            </a:r>
            <a:r>
              <a:rPr lang="en-GB" sz="1600" i="1" dirty="0"/>
              <a:t> (Distributed Denial of Service) </a:t>
            </a:r>
            <a:r>
              <a:rPr lang="en-GB" sz="1600" dirty="0"/>
              <a:t>attack.</a:t>
            </a:r>
          </a:p>
          <a:p>
            <a:r>
              <a:rPr lang="en-GB" sz="1600" b="1" dirty="0"/>
              <a:t>A </a:t>
            </a:r>
            <a:r>
              <a:rPr lang="en-GB" sz="1600" b="1" dirty="0" err="1"/>
              <a:t>DoS</a:t>
            </a:r>
            <a:r>
              <a:rPr lang="en-GB" sz="1600" b="1" dirty="0"/>
              <a:t> attack can be perpetrated in a number of ways:</a:t>
            </a:r>
            <a:endParaRPr lang="en-GB" sz="1600" dirty="0"/>
          </a:p>
          <a:p>
            <a:pPr marL="202406" indent="-202406">
              <a:buFont typeface="Arial" pitchFamily="34" charset="0"/>
              <a:buChar char="•"/>
            </a:pPr>
            <a:r>
              <a:rPr lang="en-GB" sz="1600" dirty="0"/>
              <a:t>Consumption of computational resources, such as bandwidth, disk space, or processor time </a:t>
            </a:r>
          </a:p>
          <a:p>
            <a:pPr marL="202406" indent="-202406">
              <a:buFont typeface="Arial" pitchFamily="34" charset="0"/>
              <a:buChar char="•"/>
            </a:pPr>
            <a:r>
              <a:rPr lang="en-GB" sz="1600" dirty="0"/>
              <a:t>Disruption of configuration information, such as routing information. </a:t>
            </a:r>
          </a:p>
          <a:p>
            <a:pPr marL="202406" indent="-202406">
              <a:buFont typeface="Arial" pitchFamily="34" charset="0"/>
              <a:buChar char="•"/>
            </a:pPr>
            <a:r>
              <a:rPr lang="en-GB" sz="1600" dirty="0"/>
              <a:t>Disruption of physical network components. </a:t>
            </a:r>
          </a:p>
          <a:p>
            <a:pPr marL="202406" indent="-202406">
              <a:buFont typeface="Arial" pitchFamily="34" charset="0"/>
              <a:buChar char="•"/>
            </a:pPr>
            <a:r>
              <a:rPr lang="en-GB" sz="1600" dirty="0"/>
              <a:t>Obstructing the communication media between the intended users and the victim so that they can no longer communicate adequately. </a:t>
            </a:r>
          </a:p>
          <a:p>
            <a:endParaRPr lang="en-GB" sz="1350" dirty="0"/>
          </a:p>
        </p:txBody>
      </p:sp>
    </p:spTree>
    <p:extLst>
      <p:ext uri="{BB962C8B-B14F-4D97-AF65-F5344CB8AC3E}">
        <p14:creationId xmlns:p14="http://schemas.microsoft.com/office/powerpoint/2010/main" val="108232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987574"/>
            <a:ext cx="8229600" cy="2232248"/>
          </a:xfrm>
        </p:spPr>
        <p:txBody>
          <a:bodyPr>
            <a:normAutofit/>
          </a:bodyPr>
          <a:lstStyle/>
          <a:p>
            <a:pPr algn="ctr"/>
            <a:r>
              <a:rPr lang="en-GB" sz="8000" dirty="0">
                <a:latin typeface="Himalb" pitchFamily="2" charset="0"/>
              </a:rPr>
              <a:t>O{G6/g]6 ck/</a:t>
            </a:r>
            <a:r>
              <a:rPr lang="en-GB" sz="8000" dirty="0" err="1">
                <a:latin typeface="Himalb" pitchFamily="2" charset="0"/>
              </a:rPr>
              <a:t>fw</a:t>
            </a:r>
            <a:br>
              <a:rPr lang="en-GB" sz="8000" dirty="0">
                <a:latin typeface="Himalb" pitchFamily="2" charset="0"/>
              </a:rPr>
            </a:br>
            <a:r>
              <a:rPr lang="en-GB" sz="6000" dirty="0">
                <a:latin typeface="Preeti" pitchFamily="2" charset="0"/>
              </a:rPr>
              <a:t>-;</a:t>
            </a:r>
            <a:r>
              <a:rPr lang="en-GB" sz="6000" dirty="0" err="1">
                <a:latin typeface="Preeti" pitchFamily="2" charset="0"/>
              </a:rPr>
              <a:t>fO</a:t>
            </a:r>
            <a:r>
              <a:rPr lang="en-GB" sz="6000" dirty="0">
                <a:latin typeface="Preeti" pitchFamily="2" charset="0"/>
              </a:rPr>
              <a:t>{a/ </a:t>
            </a:r>
            <a:r>
              <a:rPr lang="en-GB" sz="6000" dirty="0" err="1">
                <a:latin typeface="Preeti" pitchFamily="2" charset="0"/>
              </a:rPr>
              <a:t>qmfO</a:t>
            </a:r>
            <a:r>
              <a:rPr lang="en-GB" sz="6000" dirty="0">
                <a:latin typeface="Preeti" pitchFamily="2" charset="0"/>
              </a:rPr>
              <a:t>{d_ </a:t>
            </a:r>
            <a:endParaRPr lang="en-US" sz="8000" dirty="0">
              <a:latin typeface="Preeti" pitchFamily="2" charset="0"/>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janakpur.jpg"/>
          <p:cNvPicPr>
            <a:picLocks noChangeAspect="1"/>
          </p:cNvPicPr>
          <p:nvPr/>
        </p:nvPicPr>
        <p:blipFill>
          <a:blip r:embed="rId2" cstate="print">
            <a:duotone>
              <a:schemeClr val="bg2">
                <a:shade val="45000"/>
                <a:satMod val="135000"/>
              </a:schemeClr>
              <a:prstClr val="white"/>
            </a:duotone>
          </a:blip>
          <a:stretch>
            <a:fillRect/>
          </a:stretch>
        </p:blipFill>
        <p:spPr>
          <a:xfrm>
            <a:off x="0" y="1818409"/>
            <a:ext cx="9144000" cy="3325091"/>
          </a:xfrm>
          <a:prstGeom prst="rect">
            <a:avLst/>
          </a:prstGeom>
        </p:spPr>
      </p:pic>
      <p:sp>
        <p:nvSpPr>
          <p:cNvPr id="4" name="TextBox 3"/>
          <p:cNvSpPr txBox="1"/>
          <p:nvPr/>
        </p:nvSpPr>
        <p:spPr>
          <a:xfrm>
            <a:off x="179512" y="339502"/>
            <a:ext cx="4594238" cy="1538883"/>
          </a:xfrm>
          <a:prstGeom prst="rect">
            <a:avLst/>
          </a:prstGeom>
          <a:noFill/>
        </p:spPr>
        <p:txBody>
          <a:bodyPr wrap="square">
            <a:spAutoFit/>
          </a:bodyPr>
          <a:lstStyle/>
          <a:p>
            <a:pPr algn="ctr" fontAlgn="auto">
              <a:spcBef>
                <a:spcPts val="0"/>
              </a:spcBef>
              <a:spcAft>
                <a:spcPts val="0"/>
              </a:spcAft>
              <a:defRPr/>
            </a:pPr>
            <a:r>
              <a:rPr lang="en-US" sz="5400" b="1" dirty="0">
                <a:solidFill>
                  <a:srgbClr val="FFC000"/>
                </a:solidFill>
                <a:effectLst>
                  <a:outerShdw blurRad="38100" dist="38100" dir="2700000" algn="tl">
                    <a:srgbClr val="000000">
                      <a:alpha val="43137"/>
                    </a:srgbClr>
                  </a:outerShdw>
                </a:effectLst>
                <a:latin typeface="Cambria" pitchFamily="18" charset="0"/>
                <a:cs typeface="Subisu Sans 2"/>
              </a:rPr>
              <a:t>SMART</a:t>
            </a:r>
            <a:r>
              <a:rPr lang="en-US" sz="5400" b="1" dirty="0">
                <a:solidFill>
                  <a:srgbClr val="92D050"/>
                </a:solidFill>
                <a:effectLst>
                  <a:outerShdw blurRad="38100" dist="38100" dir="2700000" algn="tl">
                    <a:srgbClr val="000000">
                      <a:alpha val="43137"/>
                    </a:srgbClr>
                  </a:outerShdw>
                </a:effectLst>
                <a:latin typeface="Cambria" pitchFamily="18" charset="0"/>
                <a:cs typeface="Subisu Sans 2"/>
              </a:rPr>
              <a:t> </a:t>
            </a:r>
          </a:p>
          <a:p>
            <a:pPr algn="ctr" fontAlgn="auto">
              <a:spcBef>
                <a:spcPts val="0"/>
              </a:spcBef>
              <a:spcAft>
                <a:spcPts val="0"/>
              </a:spcAft>
              <a:defRPr/>
            </a:pPr>
            <a:r>
              <a:rPr lang="en-US" sz="4000" b="1" dirty="0" err="1">
                <a:solidFill>
                  <a:srgbClr val="002060"/>
                </a:solidFill>
                <a:effectLst>
                  <a:outerShdw blurRad="38100" dist="38100" dir="2700000" algn="tl">
                    <a:srgbClr val="000000">
                      <a:alpha val="43137"/>
                    </a:srgbClr>
                  </a:outerShdw>
                </a:effectLst>
                <a:latin typeface="Cambria" pitchFamily="18" charset="0"/>
                <a:cs typeface="Subisu Sans 2"/>
              </a:rPr>
              <a:t>Madhesh</a:t>
            </a:r>
            <a:r>
              <a:rPr lang="en-US" sz="4000" b="1" dirty="0">
                <a:solidFill>
                  <a:srgbClr val="002060"/>
                </a:solidFill>
                <a:effectLst>
                  <a:outerShdw blurRad="38100" dist="38100" dir="2700000" algn="tl">
                    <a:srgbClr val="000000">
                      <a:alpha val="43137"/>
                    </a:srgbClr>
                  </a:outerShdw>
                </a:effectLst>
                <a:latin typeface="Cambria" pitchFamily="18" charset="0"/>
                <a:cs typeface="Subisu Sans 2"/>
              </a:rPr>
              <a:t> Province</a:t>
            </a:r>
            <a:endParaRPr lang="en-US" altLang="ko-KR" sz="4000" b="1" dirty="0">
              <a:solidFill>
                <a:srgbClr val="002060"/>
              </a:solidFill>
              <a:effectLst>
                <a:outerShdw blurRad="38100" dist="38100" dir="2700000" algn="tl">
                  <a:srgbClr val="000000">
                    <a:alpha val="43137"/>
                  </a:srgbClr>
                </a:outerShdw>
              </a:effectLst>
              <a:latin typeface="Cambria" pitchFamily="18" charset="0"/>
              <a:cs typeface="Subisu Sans 2"/>
            </a:endParaRPr>
          </a:p>
        </p:txBody>
      </p:sp>
      <p:pic>
        <p:nvPicPr>
          <p:cNvPr id="3" name="Picture 2">
            <a:extLst>
              <a:ext uri="{FF2B5EF4-FFF2-40B4-BE49-F238E27FC236}">
                <a16:creationId xmlns:a16="http://schemas.microsoft.com/office/drawing/2014/main" id="{A96B64F1-C5D1-4810-7BB3-FC3A7E0BD244}"/>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9665" r="8800" b="1383"/>
          <a:stretch/>
        </p:blipFill>
        <p:spPr>
          <a:xfrm>
            <a:off x="4283968" y="148047"/>
            <a:ext cx="4860032" cy="2743199"/>
          </a:xfrm>
          <a:prstGeom prst="rect">
            <a:avLst/>
          </a:prstGeom>
        </p:spPr>
      </p:pic>
    </p:spTree>
    <p:extLst>
      <p:ext uri="{BB962C8B-B14F-4D97-AF65-F5344CB8AC3E}">
        <p14:creationId xmlns:p14="http://schemas.microsoft.com/office/powerpoint/2010/main" val="4168424734"/>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23528" y="123478"/>
            <a:ext cx="8496944" cy="3456384"/>
          </a:xfrm>
          <a:prstGeom prst="rect">
            <a:avLst/>
          </a:prstGeom>
          <a:noFill/>
        </p:spPr>
        <p:txBody>
          <a:bodyPr wrap="square" rtlCol="0">
            <a:noAutofit/>
          </a:bodyPr>
          <a:lstStyle/>
          <a:p>
            <a:r>
              <a:rPr lang="en-GB" sz="4400" b="1" dirty="0" err="1">
                <a:latin typeface="Himalb" pitchFamily="2" charset="0"/>
              </a:rPr>
              <a:t>kl</a:t>
            </a:r>
            <a:r>
              <a:rPr lang="en-GB" sz="4400" b="1" dirty="0">
                <a:latin typeface="Himalb" pitchFamily="2" charset="0"/>
              </a:rPr>
              <a:t>/</a:t>
            </a:r>
            <a:r>
              <a:rPr lang="en-GB" sz="4400" b="1" dirty="0" err="1">
                <a:latin typeface="Himalb" pitchFamily="2" charset="0"/>
              </a:rPr>
              <a:t>ro</a:t>
            </a:r>
            <a:endParaRPr lang="en-GB" sz="2800" b="1" dirty="0">
              <a:latin typeface="Himalb" pitchFamily="2" charset="0"/>
            </a:endParaRPr>
          </a:p>
          <a:p>
            <a:pPr algn="just"/>
            <a:r>
              <a:rPr lang="en-GB" sz="2400" dirty="0" err="1">
                <a:latin typeface="Preeti" pitchFamily="2" charset="0"/>
              </a:rPr>
              <a:t>cfhsf</a:t>
            </a:r>
            <a:r>
              <a:rPr lang="en-GB" sz="2400" dirty="0">
                <a:latin typeface="Preeti" pitchFamily="2" charset="0"/>
              </a:rPr>
              <a:t>] </a:t>
            </a:r>
            <a:r>
              <a:rPr lang="en-GB" sz="2400" dirty="0" err="1">
                <a:latin typeface="Preeti" pitchFamily="2" charset="0"/>
              </a:rPr>
              <a:t>ljZjdf</a:t>
            </a:r>
            <a:r>
              <a:rPr lang="en-GB" sz="2400" dirty="0">
                <a:latin typeface="Preeti" pitchFamily="2" charset="0"/>
              </a:rPr>
              <a:t> ;"</a:t>
            </a:r>
            <a:r>
              <a:rPr lang="en-GB" sz="2400" dirty="0" err="1">
                <a:latin typeface="Preeti" pitchFamily="2" charset="0"/>
              </a:rPr>
              <a:t>rgf</a:t>
            </a:r>
            <a:r>
              <a:rPr lang="en-GB" sz="2400" dirty="0">
                <a:latin typeface="Preeti" pitchFamily="2" charset="0"/>
              </a:rPr>
              <a:t> </a:t>
            </a:r>
            <a:r>
              <a:rPr lang="en-GB" sz="2400" dirty="0" err="1">
                <a:latin typeface="Preeti" pitchFamily="2" charset="0"/>
              </a:rPr>
              <a:t>k|ljlwsf</a:t>
            </a:r>
            <a:r>
              <a:rPr lang="en-GB" sz="2400" dirty="0">
                <a:latin typeface="Preeti" pitchFamily="2" charset="0"/>
              </a:rPr>
              <a:t>] </a:t>
            </a:r>
            <a:r>
              <a:rPr lang="en-GB" sz="2400" dirty="0" err="1">
                <a:latin typeface="Preeti" pitchFamily="2" charset="0"/>
              </a:rPr>
              <a:t>ljsf</a:t>
            </a:r>
            <a:r>
              <a:rPr lang="en-GB" sz="2400" dirty="0">
                <a:latin typeface="Preeti" pitchFamily="2" charset="0"/>
              </a:rPr>
              <a:t>; ;+u} </a:t>
            </a:r>
            <a:r>
              <a:rPr lang="en-GB" sz="2400" dirty="0" err="1">
                <a:latin typeface="Preeti" pitchFamily="2" charset="0"/>
              </a:rPr>
              <a:t>o;sf</a:t>
            </a:r>
            <a:r>
              <a:rPr lang="en-GB" sz="2400" dirty="0">
                <a:latin typeface="Preeti" pitchFamily="2" charset="0"/>
              </a:rPr>
              <a:t> </a:t>
            </a:r>
            <a:r>
              <a:rPr lang="en-GB" sz="2400" dirty="0" err="1">
                <a:latin typeface="Preeti" pitchFamily="2" charset="0"/>
              </a:rPr>
              <a:t>r'gf</a:t>
            </a:r>
            <a:r>
              <a:rPr lang="en-GB" sz="2400" dirty="0">
                <a:latin typeface="Preeti" pitchFamily="2" charset="0"/>
              </a:rPr>
              <a:t>}</a:t>
            </a:r>
            <a:r>
              <a:rPr lang="en-GB" sz="2400" dirty="0" err="1">
                <a:latin typeface="Preeti" pitchFamily="2" charset="0"/>
              </a:rPr>
              <a:t>tLx</a:t>
            </a:r>
            <a:r>
              <a:rPr lang="en-GB" sz="2400" dirty="0">
                <a:latin typeface="Preeti" pitchFamily="2" charset="0"/>
              </a:rPr>
              <a:t>? </a:t>
            </a:r>
            <a:r>
              <a:rPr lang="en-GB" sz="2400" dirty="0" err="1">
                <a:latin typeface="Preeti" pitchFamily="2" charset="0"/>
              </a:rPr>
              <a:t>klg</a:t>
            </a:r>
            <a:r>
              <a:rPr lang="en-GB" sz="2400" dirty="0">
                <a:latin typeface="Preeti" pitchFamily="2" charset="0"/>
              </a:rPr>
              <a:t> </a:t>
            </a:r>
            <a:r>
              <a:rPr lang="en-GB" sz="2400" dirty="0" err="1">
                <a:latin typeface="Preeti" pitchFamily="2" charset="0"/>
              </a:rPr>
              <a:t>lbgk|ltlbg</a:t>
            </a:r>
            <a:r>
              <a:rPr lang="en-GB" sz="2400" dirty="0">
                <a:latin typeface="Preeti" pitchFamily="2" charset="0"/>
              </a:rPr>
              <a:t> </a:t>
            </a:r>
            <a:br>
              <a:rPr lang="en-GB" sz="2400" dirty="0">
                <a:latin typeface="Preeti" pitchFamily="2" charset="0"/>
              </a:rPr>
            </a:br>
            <a:r>
              <a:rPr lang="en-GB" sz="2400" dirty="0">
                <a:latin typeface="Preeti" pitchFamily="2" charset="0"/>
              </a:rPr>
              <a:t>?</a:t>
            </a:r>
            <a:r>
              <a:rPr lang="en-GB" sz="2400" dirty="0" err="1">
                <a:latin typeface="Preeti" pitchFamily="2" charset="0"/>
              </a:rPr>
              <a:t>kdf</a:t>
            </a:r>
            <a:r>
              <a:rPr lang="en-GB" sz="2400" dirty="0">
                <a:latin typeface="Preeti" pitchFamily="2" charset="0"/>
              </a:rPr>
              <a:t> a9\bf] 5g\ . </a:t>
            </a:r>
            <a:r>
              <a:rPr lang="en-GB" sz="2400" dirty="0" err="1">
                <a:latin typeface="Preeti" pitchFamily="2" charset="0"/>
              </a:rPr>
              <a:t>o;sf</a:t>
            </a:r>
            <a:r>
              <a:rPr lang="en-GB" sz="2400" dirty="0">
                <a:latin typeface="Preeti" pitchFamily="2" charset="0"/>
              </a:rPr>
              <a:t>] u}/</a:t>
            </a:r>
            <a:r>
              <a:rPr lang="en-GB" sz="2400" dirty="0" err="1">
                <a:latin typeface="Preeti" pitchFamily="2" charset="0"/>
              </a:rPr>
              <a:t>sfg'gL</a:t>
            </a:r>
            <a:r>
              <a:rPr lang="en-GB" sz="2400" dirty="0">
                <a:latin typeface="Preeti" pitchFamily="2" charset="0"/>
              </a:rPr>
              <a:t> </a:t>
            </a:r>
            <a:r>
              <a:rPr lang="en-GB" sz="2400" dirty="0" err="1">
                <a:latin typeface="Preeti" pitchFamily="2" charset="0"/>
              </a:rPr>
              <a:t>k|of</a:t>
            </a:r>
            <a:r>
              <a:rPr lang="en-GB" sz="2400" dirty="0">
                <a:latin typeface="Preeti" pitchFamily="2" charset="0"/>
              </a:rPr>
              <a:t>]u </a:t>
            </a:r>
            <a:r>
              <a:rPr lang="en-GB" sz="2400" dirty="0" err="1">
                <a:latin typeface="Preeti" pitchFamily="2" charset="0"/>
              </a:rPr>
              <a:t>u</a:t>
            </a:r>
            <a:r>
              <a:rPr lang="en-GB" sz="2400" dirty="0">
                <a:latin typeface="Preeti" pitchFamily="2" charset="0"/>
              </a:rPr>
              <a:t>/L O{G6/g]6 </a:t>
            </a:r>
            <a:r>
              <a:rPr lang="en-GB" sz="2400" dirty="0" err="1">
                <a:latin typeface="Preeti" pitchFamily="2" charset="0"/>
              </a:rPr>
              <a:t>dfkm</a:t>
            </a:r>
            <a:r>
              <a:rPr lang="en-GB" sz="2400" dirty="0">
                <a:latin typeface="Preeti" pitchFamily="2" charset="0"/>
              </a:rPr>
              <a:t>{t </a:t>
            </a:r>
            <a:r>
              <a:rPr lang="en-GB" sz="2400" dirty="0" err="1">
                <a:latin typeface="Preeti" pitchFamily="2" charset="0"/>
              </a:rPr>
              <a:t>ul</a:t>
            </a:r>
            <a:r>
              <a:rPr lang="en-GB" sz="2400" dirty="0">
                <a:latin typeface="Preeti" pitchFamily="2" charset="0"/>
              </a:rPr>
              <a:t>/g] o:tf ck/</a:t>
            </a:r>
            <a:r>
              <a:rPr lang="en-GB" sz="2400" dirty="0" err="1">
                <a:latin typeface="Preeti" pitchFamily="2" charset="0"/>
              </a:rPr>
              <a:t>fwx?n</a:t>
            </a:r>
            <a:r>
              <a:rPr lang="en-GB" sz="2400" dirty="0">
                <a:latin typeface="Preeti" pitchFamily="2" charset="0"/>
              </a:rPr>
              <a:t>] </a:t>
            </a:r>
            <a:r>
              <a:rPr lang="en-GB" sz="2400" dirty="0" err="1">
                <a:latin typeface="Preeti" pitchFamily="2" charset="0"/>
              </a:rPr>
              <a:t>tkfO</a:t>
            </a:r>
            <a:r>
              <a:rPr lang="en-GB" sz="2400" dirty="0">
                <a:latin typeface="Preeti" pitchFamily="2" charset="0"/>
              </a:rPr>
              <a:t>{+ </a:t>
            </a:r>
            <a:r>
              <a:rPr lang="en-GB" sz="2400" dirty="0" err="1">
                <a:latin typeface="Preeti" pitchFamily="2" charset="0"/>
              </a:rPr>
              <a:t>xfdL</a:t>
            </a:r>
            <a:r>
              <a:rPr lang="en-GB" sz="2400" dirty="0">
                <a:latin typeface="Preeti" pitchFamily="2" charset="0"/>
              </a:rPr>
              <a:t> </a:t>
            </a:r>
            <a:r>
              <a:rPr lang="en-GB" sz="2400" dirty="0" err="1">
                <a:latin typeface="Preeti" pitchFamily="2" charset="0"/>
              </a:rPr>
              <a:t>sf</a:t>
            </a:r>
            <a:r>
              <a:rPr lang="en-GB" sz="2400" dirty="0">
                <a:latin typeface="Preeti" pitchFamily="2" charset="0"/>
              </a:rPr>
              <a:t>]lx </a:t>
            </a:r>
            <a:r>
              <a:rPr lang="en-GB" sz="2400" dirty="0" err="1">
                <a:latin typeface="Preeti" pitchFamily="2" charset="0"/>
              </a:rPr>
              <a:t>klg</a:t>
            </a:r>
            <a:r>
              <a:rPr lang="en-GB" sz="2400" dirty="0">
                <a:latin typeface="Preeti" pitchFamily="2" charset="0"/>
              </a:rPr>
              <a:t> c5'tf] /x]</a:t>
            </a:r>
            <a:r>
              <a:rPr lang="en-GB" sz="2400" dirty="0" err="1">
                <a:latin typeface="Preeti" pitchFamily="2" charset="0"/>
              </a:rPr>
              <a:t>sf</a:t>
            </a:r>
            <a:r>
              <a:rPr lang="en-GB" sz="2400" dirty="0">
                <a:latin typeface="Preeti" pitchFamily="2" charset="0"/>
              </a:rPr>
              <a:t> 5}</a:t>
            </a:r>
            <a:r>
              <a:rPr lang="en-GB" sz="2400" dirty="0" err="1">
                <a:latin typeface="Preeti" pitchFamily="2" charset="0"/>
              </a:rPr>
              <a:t>gf</a:t>
            </a:r>
            <a:r>
              <a:rPr lang="en-GB" sz="2400" dirty="0">
                <a:latin typeface="Preeti" pitchFamily="2" charset="0"/>
              </a:rPr>
              <a:t>} . O{G6/g]6 </a:t>
            </a:r>
            <a:r>
              <a:rPr lang="en-GB" sz="2400" dirty="0" err="1">
                <a:latin typeface="Preeti" pitchFamily="2" charset="0"/>
              </a:rPr>
              <a:t>dfkm</a:t>
            </a:r>
            <a:r>
              <a:rPr lang="en-GB" sz="2400" dirty="0">
                <a:latin typeface="Preeti" pitchFamily="2" charset="0"/>
              </a:rPr>
              <a:t>{t </a:t>
            </a:r>
            <a:r>
              <a:rPr lang="en-GB" sz="2400" dirty="0" err="1">
                <a:latin typeface="Preeti" pitchFamily="2" charset="0"/>
              </a:rPr>
              <a:t>x'g</a:t>
            </a:r>
            <a:r>
              <a:rPr lang="en-GB" sz="2400" dirty="0">
                <a:latin typeface="Preeti" pitchFamily="2" charset="0"/>
              </a:rPr>
              <a:t>] u/]</a:t>
            </a:r>
            <a:r>
              <a:rPr lang="en-GB" sz="2400" dirty="0" err="1">
                <a:latin typeface="Preeti" pitchFamily="2" charset="0"/>
              </a:rPr>
              <a:t>sf</a:t>
            </a:r>
            <a:r>
              <a:rPr lang="en-GB" sz="2400" dirty="0">
                <a:latin typeface="Preeti" pitchFamily="2" charset="0"/>
              </a:rPr>
              <a:t> </a:t>
            </a:r>
            <a:r>
              <a:rPr lang="en-GB" sz="2400" dirty="0" err="1">
                <a:latin typeface="Preeti" pitchFamily="2" charset="0"/>
              </a:rPr>
              <a:t>ljleGg</a:t>
            </a:r>
            <a:r>
              <a:rPr lang="en-GB" sz="2400" dirty="0">
                <a:latin typeface="Preeti" pitchFamily="2" charset="0"/>
              </a:rPr>
              <a:t> ck/</a:t>
            </a:r>
            <a:r>
              <a:rPr lang="en-GB" sz="2400" dirty="0" err="1">
                <a:latin typeface="Preeti" pitchFamily="2" charset="0"/>
              </a:rPr>
              <a:t>fw</a:t>
            </a:r>
            <a:r>
              <a:rPr lang="en-GB" sz="2400" dirty="0">
                <a:latin typeface="Preeti" pitchFamily="2" charset="0"/>
              </a:rPr>
              <a:t> </a:t>
            </a:r>
            <a:r>
              <a:rPr lang="en-GB" sz="2400" dirty="0" err="1">
                <a:latin typeface="Preeti" pitchFamily="2" charset="0"/>
              </a:rPr>
              <a:t>dWo</a:t>
            </a:r>
            <a:r>
              <a:rPr lang="en-GB" sz="2400" dirty="0">
                <a:latin typeface="Preeti" pitchFamily="2" charset="0"/>
              </a:rPr>
              <a:t>] </a:t>
            </a:r>
            <a:r>
              <a:rPr lang="en-GB" sz="2400" dirty="0" err="1">
                <a:latin typeface="Preeti" pitchFamily="2" charset="0"/>
              </a:rPr>
              <a:t>tnsf</a:t>
            </a:r>
            <a:r>
              <a:rPr lang="en-GB" sz="2400" dirty="0">
                <a:latin typeface="Preeti" pitchFamily="2" charset="0"/>
              </a:rPr>
              <a:t> ck/</a:t>
            </a:r>
            <a:r>
              <a:rPr lang="en-GB" sz="2400" dirty="0" err="1">
                <a:latin typeface="Preeti" pitchFamily="2" charset="0"/>
              </a:rPr>
              <a:t>fwx</a:t>
            </a:r>
            <a:r>
              <a:rPr lang="en-GB" sz="2400" dirty="0">
                <a:latin typeface="Preeti" pitchFamily="2" charset="0"/>
              </a:rPr>
              <a:t>? </a:t>
            </a:r>
            <a:r>
              <a:rPr lang="en-GB" sz="2400" dirty="0" err="1">
                <a:latin typeface="Preeti" pitchFamily="2" charset="0"/>
              </a:rPr>
              <a:t>k|d'v</a:t>
            </a:r>
            <a:r>
              <a:rPr lang="en-GB" sz="2400" dirty="0">
                <a:latin typeface="Preeti" pitchFamily="2" charset="0"/>
              </a:rPr>
              <a:t> 5g\ .</a:t>
            </a:r>
          </a:p>
          <a:p>
            <a:endParaRPr lang="en-US" sz="2400" dirty="0">
              <a:latin typeface="Preeti" pitchFamily="2" charset="0"/>
            </a:endParaRPr>
          </a:p>
          <a:p>
            <a:pPr algn="just"/>
            <a:r>
              <a:rPr lang="en-GB" sz="2800" b="1" dirty="0" err="1">
                <a:latin typeface="Himalb" pitchFamily="2" charset="0"/>
              </a:rPr>
              <a:t>Xofls</a:t>
            </a:r>
            <a:r>
              <a:rPr lang="en-GB" sz="2800" b="1" dirty="0">
                <a:latin typeface="Himalb" pitchFamily="2" charset="0"/>
              </a:rPr>
              <a:t>ª\ -</a:t>
            </a:r>
            <a:r>
              <a:rPr lang="en-GB" sz="2800" b="1" dirty="0" err="1">
                <a:latin typeface="Himalb" pitchFamily="2" charset="0"/>
              </a:rPr>
              <a:t>cj</a:t>
            </a:r>
            <a:r>
              <a:rPr lang="en-GB" sz="2800" b="1" dirty="0">
                <a:latin typeface="Himalb" pitchFamily="2" charset="0"/>
              </a:rPr>
              <a:t>}w 3';k}7 u/L </a:t>
            </a:r>
            <a:r>
              <a:rPr lang="en-GB" sz="2800" b="1" dirty="0" err="1">
                <a:latin typeface="Himalb" pitchFamily="2" charset="0"/>
              </a:rPr>
              <a:t>rf</a:t>
            </a:r>
            <a:r>
              <a:rPr lang="en-GB" sz="2800" b="1" dirty="0">
                <a:latin typeface="Himalb" pitchFamily="2" charset="0"/>
              </a:rPr>
              <a:t>]/L </a:t>
            </a:r>
            <a:r>
              <a:rPr lang="en-GB" sz="2800" b="1" dirty="0" err="1">
                <a:latin typeface="Himalb" pitchFamily="2" charset="0"/>
              </a:rPr>
              <a:t>ug</a:t>
            </a:r>
            <a:r>
              <a:rPr lang="en-GB" sz="2800" b="1" dirty="0">
                <a:latin typeface="Himalb" pitchFamily="2" charset="0"/>
              </a:rPr>
              <a:t>'{_ –</a:t>
            </a:r>
            <a:r>
              <a:rPr lang="en-GB" sz="2800" dirty="0">
                <a:latin typeface="Himalb" pitchFamily="2" charset="0"/>
              </a:rPr>
              <a:t> </a:t>
            </a:r>
            <a:r>
              <a:rPr lang="en-GB" sz="2400" dirty="0">
                <a:latin typeface="Preeti" pitchFamily="2" charset="0"/>
              </a:rPr>
              <a:t>u}/</a:t>
            </a:r>
            <a:r>
              <a:rPr lang="en-GB" sz="2400" dirty="0" err="1">
                <a:latin typeface="Preeti" pitchFamily="2" charset="0"/>
              </a:rPr>
              <a:t>sfg'gL</a:t>
            </a:r>
            <a:r>
              <a:rPr lang="en-GB" sz="2400" dirty="0">
                <a:latin typeface="Preeti" pitchFamily="2" charset="0"/>
              </a:rPr>
              <a:t> 9+un] </a:t>
            </a:r>
            <a:r>
              <a:rPr lang="en-GB" sz="2400" dirty="0" err="1">
                <a:latin typeface="Preeti" pitchFamily="2" charset="0"/>
              </a:rPr>
              <a:t>cg'dlt</a:t>
            </a:r>
            <a:r>
              <a:rPr lang="en-GB" sz="2400" dirty="0">
                <a:latin typeface="Preeti" pitchFamily="2" charset="0"/>
              </a:rPr>
              <a:t> </a:t>
            </a:r>
            <a:r>
              <a:rPr lang="en-GB" sz="2400" dirty="0" err="1">
                <a:latin typeface="Preeti" pitchFamily="2" charset="0"/>
              </a:rPr>
              <a:t>lagf</a:t>
            </a:r>
            <a:r>
              <a:rPr lang="en-GB" sz="2400" dirty="0">
                <a:latin typeface="Preeti" pitchFamily="2" charset="0"/>
              </a:rPr>
              <a:t> s;}</a:t>
            </a:r>
            <a:r>
              <a:rPr lang="en-GB" sz="2400" dirty="0" err="1">
                <a:latin typeface="Preeti" pitchFamily="2" charset="0"/>
              </a:rPr>
              <a:t>sf</a:t>
            </a:r>
            <a:r>
              <a:rPr lang="en-GB" sz="2400" dirty="0">
                <a:latin typeface="Preeti" pitchFamily="2" charset="0"/>
              </a:rPr>
              <a:t>] </a:t>
            </a:r>
            <a:br>
              <a:rPr lang="en-GB" sz="2400" dirty="0">
                <a:latin typeface="Preeti" pitchFamily="2" charset="0"/>
              </a:rPr>
            </a:br>
            <a:r>
              <a:rPr lang="en-GB" sz="2400" dirty="0">
                <a:latin typeface="Preeti" pitchFamily="2" charset="0"/>
              </a:rPr>
              <a:t>sDKo'6/ l;:6ddf </a:t>
            </a:r>
            <a:r>
              <a:rPr lang="en-GB" sz="2400" dirty="0" err="1">
                <a:latin typeface="Preeti" pitchFamily="2" charset="0"/>
              </a:rPr>
              <a:t>k|j</a:t>
            </a:r>
            <a:r>
              <a:rPr lang="en-GB" sz="2400" dirty="0">
                <a:latin typeface="Preeti" pitchFamily="2" charset="0"/>
              </a:rPr>
              <a:t>]z u/L ;"</a:t>
            </a:r>
            <a:r>
              <a:rPr lang="en-GB" sz="2400" dirty="0" err="1">
                <a:latin typeface="Preeti" pitchFamily="2" charset="0"/>
              </a:rPr>
              <a:t>rgfx</a:t>
            </a:r>
            <a:r>
              <a:rPr lang="en-GB" sz="2400" dirty="0">
                <a:latin typeface="Preeti" pitchFamily="2" charset="0"/>
              </a:rPr>
              <a:t>? </a:t>
            </a:r>
            <a:r>
              <a:rPr lang="en-GB" sz="2400" dirty="0" err="1">
                <a:latin typeface="Preeti" pitchFamily="2" charset="0"/>
              </a:rPr>
              <a:t>rf</a:t>
            </a:r>
            <a:r>
              <a:rPr lang="en-GB" sz="2400" dirty="0">
                <a:latin typeface="Preeti" pitchFamily="2" charset="0"/>
              </a:rPr>
              <a:t>]/L </a:t>
            </a:r>
            <a:r>
              <a:rPr lang="en-GB" sz="2400" dirty="0" err="1">
                <a:latin typeface="Preeti" pitchFamily="2" charset="0"/>
              </a:rPr>
              <a:t>ug</a:t>
            </a:r>
            <a:r>
              <a:rPr lang="en-GB" sz="2400" dirty="0">
                <a:latin typeface="Preeti" pitchFamily="2" charset="0"/>
              </a:rPr>
              <a:t>'{ . </a:t>
            </a:r>
            <a:r>
              <a:rPr lang="en-GB" sz="2400" dirty="0" err="1">
                <a:latin typeface="Preeti" pitchFamily="2" charset="0"/>
              </a:rPr>
              <a:t>olb</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sDKo'6/</a:t>
            </a:r>
            <a:r>
              <a:rPr lang="en-GB" sz="2400" dirty="0" err="1">
                <a:latin typeface="Preeti" pitchFamily="2" charset="0"/>
              </a:rPr>
              <a:t>df</a:t>
            </a:r>
            <a:r>
              <a:rPr lang="en-GB" sz="2400" dirty="0">
                <a:latin typeface="Preeti" pitchFamily="2" charset="0"/>
              </a:rPr>
              <a:t> </a:t>
            </a:r>
            <a:br>
              <a:rPr lang="en-GB" sz="2400" dirty="0">
                <a:latin typeface="Preeti" pitchFamily="2" charset="0"/>
              </a:rPr>
            </a:br>
            <a:r>
              <a:rPr lang="en-GB" sz="2400" dirty="0">
                <a:latin typeface="Preeti" pitchFamily="2" charset="0"/>
              </a:rPr>
              <a:t>O{G6/g]6 ;'</a:t>
            </a:r>
            <a:r>
              <a:rPr lang="en-GB" sz="2400" dirty="0" err="1">
                <a:latin typeface="Preeti" pitchFamily="2" charset="0"/>
              </a:rPr>
              <a:t>ljwf</a:t>
            </a:r>
            <a:r>
              <a:rPr lang="en-GB" sz="2400" dirty="0">
                <a:latin typeface="Preeti" pitchFamily="2" charset="0"/>
              </a:rPr>
              <a:t> h8fg </a:t>
            </a:r>
            <a:r>
              <a:rPr lang="en-GB" sz="2400" dirty="0" err="1">
                <a:latin typeface="Preeti" pitchFamily="2" charset="0"/>
              </a:rPr>
              <a:t>ul</a:t>
            </a:r>
            <a:r>
              <a:rPr lang="en-GB" sz="2400" dirty="0">
                <a:latin typeface="Preeti" pitchFamily="2" charset="0"/>
              </a:rPr>
              <a:t>/</a:t>
            </a:r>
            <a:r>
              <a:rPr lang="en-GB" sz="2400" dirty="0" err="1">
                <a:latin typeface="Preeti" pitchFamily="2" charset="0"/>
              </a:rPr>
              <a:t>Psf</a:t>
            </a:r>
            <a:r>
              <a:rPr lang="en-GB" sz="2400" dirty="0">
                <a:latin typeface="Preeti" pitchFamily="2" charset="0"/>
              </a:rPr>
              <a:t>] 5 </a:t>
            </a:r>
            <a:r>
              <a:rPr lang="en-GB" sz="2400" dirty="0" err="1">
                <a:latin typeface="Preeti" pitchFamily="2" charset="0"/>
              </a:rPr>
              <a:t>eg</a:t>
            </a:r>
            <a:r>
              <a:rPr lang="en-GB" sz="2400" dirty="0">
                <a:latin typeface="Preeti" pitchFamily="2" charset="0"/>
              </a:rPr>
              <a:t>] </a:t>
            </a:r>
            <a:r>
              <a:rPr lang="en-GB" sz="2400" dirty="0" err="1">
                <a:latin typeface="Preeti" pitchFamily="2" charset="0"/>
              </a:rPr>
              <a:t>Xofs</a:t>
            </a:r>
            <a:r>
              <a:rPr lang="en-GB" sz="2400" dirty="0">
                <a:latin typeface="Preeti" pitchFamily="2" charset="0"/>
              </a:rPr>
              <a:t>/n]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sDKo'6/</a:t>
            </a:r>
            <a:r>
              <a:rPr lang="en-GB" sz="2400" dirty="0" err="1">
                <a:latin typeface="Preeti" pitchFamily="2" charset="0"/>
              </a:rPr>
              <a:t>df</a:t>
            </a:r>
            <a:r>
              <a:rPr lang="en-GB" sz="2400" dirty="0">
                <a:latin typeface="Preeti" pitchFamily="2" charset="0"/>
              </a:rPr>
              <a:t> </a:t>
            </a:r>
            <a:r>
              <a:rPr lang="en-GB" sz="2400" dirty="0" err="1">
                <a:latin typeface="Preeti" pitchFamily="2" charset="0"/>
              </a:rPr>
              <a:t>k|j</a:t>
            </a:r>
            <a:r>
              <a:rPr lang="en-GB" sz="2400" dirty="0">
                <a:latin typeface="Preeti" pitchFamily="2" charset="0"/>
              </a:rPr>
              <a:t>]z </a:t>
            </a:r>
            <a:r>
              <a:rPr lang="en-GB" sz="2400" dirty="0" err="1">
                <a:latin typeface="Preeti" pitchFamily="2" charset="0"/>
              </a:rPr>
              <a:t>ug</a:t>
            </a:r>
            <a:r>
              <a:rPr lang="en-GB" sz="2400" dirty="0">
                <a:latin typeface="Preeti" pitchFamily="2" charset="0"/>
              </a:rPr>
              <a:t>{ </a:t>
            </a:r>
            <a:br>
              <a:rPr lang="en-GB" sz="2400" dirty="0">
                <a:latin typeface="Preeti" pitchFamily="2" charset="0"/>
              </a:rPr>
            </a:br>
            <a:r>
              <a:rPr lang="en-GB" sz="2400" dirty="0">
                <a:latin typeface="Preeti" pitchFamily="2" charset="0"/>
              </a:rPr>
              <a:t>cl3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l;:6dsf] </a:t>
            </a:r>
            <a:r>
              <a:rPr lang="en-GB" sz="2400" dirty="0" err="1">
                <a:latin typeface="Preeti" pitchFamily="2" charset="0"/>
              </a:rPr>
              <a:t>cfO</a:t>
            </a:r>
            <a:r>
              <a:rPr lang="en-GB" sz="2400" dirty="0">
                <a:latin typeface="Preeti" pitchFamily="2" charset="0"/>
              </a:rPr>
              <a:t>{</a:t>
            </a:r>
            <a:r>
              <a:rPr lang="en-GB" sz="2400" dirty="0" err="1">
                <a:latin typeface="Preeti" pitchFamily="2" charset="0"/>
              </a:rPr>
              <a:t>lk</a:t>
            </a:r>
            <a:r>
              <a:rPr lang="en-GB" sz="2400" dirty="0">
                <a:latin typeface="Preeti" pitchFamily="2" charset="0"/>
              </a:rPr>
              <a:t> P8«]; </a:t>
            </a:r>
            <a:r>
              <a:rPr lang="en-GB" sz="2400" dirty="0" err="1">
                <a:latin typeface="Preeti" pitchFamily="2" charset="0"/>
              </a:rPr>
              <a:t>kQf</a:t>
            </a:r>
            <a:r>
              <a:rPr lang="en-GB" sz="2400" dirty="0">
                <a:latin typeface="Preeti" pitchFamily="2" charset="0"/>
              </a:rPr>
              <a:t> nufp+b5 / </a:t>
            </a:r>
            <a:r>
              <a:rPr lang="en-GB" sz="2400" dirty="0" err="1">
                <a:latin typeface="Preeti" pitchFamily="2" charset="0"/>
              </a:rPr>
              <a:t>ljljw</a:t>
            </a:r>
            <a:r>
              <a:rPr lang="en-GB" sz="2400" dirty="0">
                <a:latin typeface="Preeti" pitchFamily="2" charset="0"/>
              </a:rPr>
              <a:t> </a:t>
            </a:r>
            <a:r>
              <a:rPr lang="en-GB" sz="2400" dirty="0" err="1">
                <a:latin typeface="Preeti" pitchFamily="2" charset="0"/>
              </a:rPr>
              <a:t>pkfo</a:t>
            </a:r>
            <a:r>
              <a:rPr lang="en-GB" sz="2400" dirty="0">
                <a:latin typeface="Preeti" pitchFamily="2" charset="0"/>
              </a:rPr>
              <a:t> </a:t>
            </a:r>
            <a:r>
              <a:rPr lang="en-GB" sz="2400" dirty="0" err="1">
                <a:latin typeface="Preeti" pitchFamily="2" charset="0"/>
              </a:rPr>
              <a:t>lgsfn</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l;:6d </a:t>
            </a:r>
            <a:r>
              <a:rPr lang="en-GB" sz="2400" dirty="0" err="1">
                <a:latin typeface="Preeti" pitchFamily="2" charset="0"/>
              </a:rPr>
              <a:t>leq</a:t>
            </a:r>
            <a:r>
              <a:rPr lang="en-GB" sz="2400" dirty="0">
                <a:latin typeface="Preeti" pitchFamily="2" charset="0"/>
              </a:rPr>
              <a:t> </a:t>
            </a:r>
            <a:r>
              <a:rPr lang="en-GB" sz="2400" dirty="0" err="1">
                <a:latin typeface="Preeti" pitchFamily="2" charset="0"/>
              </a:rPr>
              <a:t>k|j</a:t>
            </a:r>
            <a:r>
              <a:rPr lang="en-GB" sz="2400" dirty="0">
                <a:latin typeface="Preeti" pitchFamily="2" charset="0"/>
              </a:rPr>
              <a:t>]z </a:t>
            </a:r>
            <a:r>
              <a:rPr lang="en-GB" sz="2400" dirty="0" err="1">
                <a:latin typeface="Preeti" pitchFamily="2" charset="0"/>
              </a:rPr>
              <a:t>ub</a:t>
            </a:r>
            <a:r>
              <a:rPr lang="en-GB" sz="2400" dirty="0">
                <a:latin typeface="Preeti" pitchFamily="2" charset="0"/>
              </a:rPr>
              <a:t>{5g .</a:t>
            </a:r>
            <a:endParaRPr lang="en-US" sz="2800" dirty="0">
              <a:latin typeface="Preeti" pitchFamily="2" charset="0"/>
            </a:endParaRP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51470"/>
            <a:ext cx="8892480" cy="3600400"/>
          </a:xfrm>
          <a:prstGeom prst="rect">
            <a:avLst/>
          </a:prstGeom>
          <a:noFill/>
        </p:spPr>
        <p:txBody>
          <a:bodyPr wrap="square" rtlCol="0">
            <a:noAutofit/>
          </a:bodyPr>
          <a:lstStyle/>
          <a:p>
            <a:pPr algn="just"/>
            <a:r>
              <a:rPr lang="en-GB" sz="2600" b="1" dirty="0" err="1">
                <a:latin typeface="Himalb" pitchFamily="2" charset="0"/>
              </a:rPr>
              <a:t>lkml</a:t>
            </a:r>
            <a:r>
              <a:rPr lang="en-GB" sz="2600" b="1" dirty="0">
                <a:latin typeface="Himalb" pitchFamily="2" charset="0"/>
              </a:rPr>
              <a:t>;ª\ -</a:t>
            </a:r>
            <a:r>
              <a:rPr lang="en-GB" sz="2600" b="1" dirty="0" err="1">
                <a:latin typeface="Himalb" pitchFamily="2" charset="0"/>
              </a:rPr>
              <a:t>jf:tljstfsf</a:t>
            </a:r>
            <a:r>
              <a:rPr lang="en-GB" sz="2600" b="1" dirty="0">
                <a:latin typeface="Himalb" pitchFamily="2" charset="0"/>
              </a:rPr>
              <a:t>] </a:t>
            </a:r>
            <a:r>
              <a:rPr lang="en-GB" sz="2600" b="1" dirty="0" err="1">
                <a:latin typeface="Himalb" pitchFamily="2" charset="0"/>
              </a:rPr>
              <a:t>kl</a:t>
            </a:r>
            <a:r>
              <a:rPr lang="en-GB" sz="2600" b="1" dirty="0">
                <a:latin typeface="Himalb" pitchFamily="2" charset="0"/>
              </a:rPr>
              <a:t>/</a:t>
            </a:r>
            <a:r>
              <a:rPr lang="en-GB" sz="2600" b="1" dirty="0" err="1">
                <a:latin typeface="Himalb" pitchFamily="2" charset="0"/>
              </a:rPr>
              <a:t>ro</a:t>
            </a:r>
            <a:r>
              <a:rPr lang="en-GB" sz="2600" b="1" dirty="0">
                <a:latin typeface="Himalb" pitchFamily="2" charset="0"/>
              </a:rPr>
              <a:t> </a:t>
            </a:r>
            <a:r>
              <a:rPr lang="en-GB" sz="2600" b="1" dirty="0" err="1">
                <a:latin typeface="Himalb" pitchFamily="2" charset="0"/>
              </a:rPr>
              <a:t>lbO</a:t>
            </a:r>
            <a:r>
              <a:rPr lang="en-GB" sz="2600" b="1" dirty="0">
                <a:latin typeface="Himalb" pitchFamily="2" charset="0"/>
              </a:rPr>
              <a:t>{ </a:t>
            </a:r>
            <a:r>
              <a:rPr lang="en-GB" sz="2600" b="1" dirty="0" err="1">
                <a:latin typeface="Himalb" pitchFamily="2" charset="0"/>
              </a:rPr>
              <a:t>cgflws</a:t>
            </a:r>
            <a:r>
              <a:rPr lang="en-GB" sz="2600" b="1" dirty="0">
                <a:latin typeface="Himalb" pitchFamily="2" charset="0"/>
              </a:rPr>
              <a:t>[t ?</a:t>
            </a:r>
            <a:r>
              <a:rPr lang="en-GB" sz="2600" b="1" dirty="0" err="1">
                <a:latin typeface="Himalb" pitchFamily="2" charset="0"/>
              </a:rPr>
              <a:t>kdf</a:t>
            </a:r>
            <a:r>
              <a:rPr lang="en-GB" sz="2600" b="1" dirty="0">
                <a:latin typeface="Himalb" pitchFamily="2" charset="0"/>
              </a:rPr>
              <a:t> 7uL </a:t>
            </a:r>
            <a:r>
              <a:rPr lang="en-GB" sz="2600" b="1" dirty="0" err="1">
                <a:latin typeface="Himalb" pitchFamily="2" charset="0"/>
              </a:rPr>
              <a:t>ug</a:t>
            </a:r>
            <a:r>
              <a:rPr lang="en-GB" sz="2600" b="1" dirty="0">
                <a:latin typeface="Himalb" pitchFamily="2" charset="0"/>
              </a:rPr>
              <a:t>'{_ </a:t>
            </a:r>
            <a:r>
              <a:rPr lang="en-GB" sz="2600" b="1" dirty="0">
                <a:latin typeface="Preeti" pitchFamily="2" charset="0"/>
              </a:rPr>
              <a:t>–</a:t>
            </a:r>
            <a:r>
              <a:rPr lang="en-GB" sz="2600" dirty="0">
                <a:latin typeface="Preeti" pitchFamily="2" charset="0"/>
              </a:rPr>
              <a:t> </a:t>
            </a:r>
            <a:r>
              <a:rPr lang="en-GB" sz="2400" dirty="0">
                <a:latin typeface="Preeti" pitchFamily="2" charset="0"/>
              </a:rPr>
              <a:t>O{d]n </a:t>
            </a:r>
            <a:r>
              <a:rPr lang="en-GB" sz="2400" dirty="0" err="1">
                <a:latin typeface="Preeti" pitchFamily="2" charset="0"/>
              </a:rPr>
              <a:t>dfkm</a:t>
            </a:r>
            <a:r>
              <a:rPr lang="en-GB" sz="2400" dirty="0">
                <a:latin typeface="Preeti" pitchFamily="2" charset="0"/>
              </a:rPr>
              <a:t>{t </a:t>
            </a:r>
            <a:r>
              <a:rPr lang="en-GB" sz="2400" dirty="0" err="1">
                <a:latin typeface="Preeti" pitchFamily="2" charset="0"/>
              </a:rPr>
              <a:t>cfkm</a:t>
            </a:r>
            <a:r>
              <a:rPr lang="en-GB" sz="2400" dirty="0">
                <a:latin typeface="Preeti" pitchFamily="2" charset="0"/>
              </a:rPr>
              <a:t>' </a:t>
            </a:r>
            <a:br>
              <a:rPr lang="en-GB" sz="2400" dirty="0">
                <a:latin typeface="Preeti" pitchFamily="2" charset="0"/>
              </a:rPr>
            </a:br>
            <a:r>
              <a:rPr lang="en-GB" sz="2400" dirty="0" err="1">
                <a:latin typeface="Preeti" pitchFamily="2" charset="0"/>
              </a:rPr>
              <a:t>jf:tljs</a:t>
            </a:r>
            <a:r>
              <a:rPr lang="en-GB" sz="2400" dirty="0">
                <a:latin typeface="Preeti" pitchFamily="2" charset="0"/>
              </a:rPr>
              <a:t> </a:t>
            </a:r>
            <a:r>
              <a:rPr lang="en-GB" sz="2400" dirty="0" err="1">
                <a:latin typeface="Preeti" pitchFamily="2" charset="0"/>
              </a:rPr>
              <a:t>JolQm</a:t>
            </a:r>
            <a:r>
              <a:rPr lang="en-GB" sz="2400" dirty="0">
                <a:latin typeface="Preeti" pitchFamily="2" charset="0"/>
              </a:rPr>
              <a:t> of </a:t>
            </a:r>
            <a:r>
              <a:rPr lang="en-GB" sz="2400" dirty="0" err="1">
                <a:latin typeface="Preeti" pitchFamily="2" charset="0"/>
              </a:rPr>
              <a:t>sDklg</a:t>
            </a:r>
            <a:r>
              <a:rPr lang="en-GB" sz="2400" dirty="0">
                <a:latin typeface="Preeti" pitchFamily="2" charset="0"/>
              </a:rPr>
              <a:t> </a:t>
            </a:r>
            <a:r>
              <a:rPr lang="en-GB" sz="2400" dirty="0" err="1">
                <a:latin typeface="Preeti" pitchFamily="2" charset="0"/>
              </a:rPr>
              <a:t>xf</a:t>
            </a:r>
            <a:r>
              <a:rPr lang="en-GB" sz="2400" dirty="0">
                <a:latin typeface="Preeti" pitchFamily="2" charset="0"/>
              </a:rPr>
              <a:t>] </a:t>
            </a:r>
            <a:r>
              <a:rPr lang="en-GB" sz="2400" dirty="0" err="1">
                <a:latin typeface="Preeti" pitchFamily="2" charset="0"/>
              </a:rPr>
              <a:t>elg</a:t>
            </a:r>
            <a:r>
              <a:rPr lang="en-GB" sz="2400" dirty="0">
                <a:latin typeface="Preeti" pitchFamily="2" charset="0"/>
              </a:rPr>
              <a:t> p:t} </a:t>
            </a:r>
            <a:r>
              <a:rPr lang="en-GB" sz="2400" dirty="0" err="1">
                <a:latin typeface="Preeti" pitchFamily="2" charset="0"/>
              </a:rPr>
              <a:t>k|sf</a:t>
            </a:r>
            <a:r>
              <a:rPr lang="en-GB" sz="2400" dirty="0">
                <a:latin typeface="Preeti" pitchFamily="2" charset="0"/>
              </a:rPr>
              <a:t>/</a:t>
            </a:r>
            <a:r>
              <a:rPr lang="en-GB" sz="2400" dirty="0" err="1">
                <a:latin typeface="Preeti" pitchFamily="2" charset="0"/>
              </a:rPr>
              <a:t>sf</a:t>
            </a:r>
            <a:r>
              <a:rPr lang="en-GB" sz="2400" dirty="0">
                <a:latin typeface="Preeti" pitchFamily="2" charset="0"/>
              </a:rPr>
              <a:t>] j]</a:t>
            </a:r>
            <a:r>
              <a:rPr lang="en-GB" sz="2400" dirty="0" err="1">
                <a:latin typeface="Preeti" pitchFamily="2" charset="0"/>
              </a:rPr>
              <a:t>a;fO</a:t>
            </a:r>
            <a:r>
              <a:rPr lang="en-GB" sz="2400" dirty="0">
                <a:latin typeface="Preeti" pitchFamily="2" charset="0"/>
              </a:rPr>
              <a:t>{6 of </a:t>
            </a:r>
            <a:r>
              <a:rPr lang="en-GB" sz="2400" dirty="0" err="1">
                <a:latin typeface="Preeti" pitchFamily="2" charset="0"/>
              </a:rPr>
              <a:t>nf</a:t>
            </a:r>
            <a:r>
              <a:rPr lang="en-GB" sz="2400" dirty="0">
                <a:latin typeface="Preeti" pitchFamily="2" charset="0"/>
              </a:rPr>
              <a:t>]</a:t>
            </a:r>
            <a:r>
              <a:rPr lang="en-GB" sz="2400" dirty="0" err="1">
                <a:latin typeface="Preeti" pitchFamily="2" charset="0"/>
              </a:rPr>
              <a:t>uf</a:t>
            </a:r>
            <a:r>
              <a:rPr lang="en-GB" sz="2400" dirty="0">
                <a:latin typeface="Preeti" pitchFamily="2" charset="0"/>
              </a:rPr>
              <a:t>]x? </a:t>
            </a:r>
            <a:r>
              <a:rPr lang="en-GB" sz="2400" dirty="0" err="1">
                <a:latin typeface="Preeti" pitchFamily="2" charset="0"/>
              </a:rPr>
              <a:t>agfO</a:t>
            </a:r>
            <a:r>
              <a:rPr lang="en-GB" sz="2400" dirty="0">
                <a:latin typeface="Preeti" pitchFamily="2" charset="0"/>
              </a:rPr>
              <a:t>{ O{d]n </a:t>
            </a:r>
            <a:br>
              <a:rPr lang="en-GB" sz="2400" dirty="0">
                <a:latin typeface="Preeti" pitchFamily="2" charset="0"/>
              </a:rPr>
            </a:br>
            <a:r>
              <a:rPr lang="en-GB" sz="2400" dirty="0" err="1">
                <a:latin typeface="Preeti" pitchFamily="2" charset="0"/>
              </a:rPr>
              <a:t>dfkm</a:t>
            </a:r>
            <a:r>
              <a:rPr lang="en-GB" sz="2400" dirty="0">
                <a:latin typeface="Preeti" pitchFamily="2" charset="0"/>
              </a:rPr>
              <a:t>{t </a:t>
            </a:r>
            <a:r>
              <a:rPr lang="en-GB" sz="2400" dirty="0" err="1">
                <a:latin typeface="Preeti" pitchFamily="2" charset="0"/>
              </a:rPr>
              <a:t>ljleGg</a:t>
            </a:r>
            <a:r>
              <a:rPr lang="en-GB" sz="2400" dirty="0">
                <a:latin typeface="Preeti" pitchFamily="2" charset="0"/>
              </a:rPr>
              <a:t> </a:t>
            </a:r>
            <a:r>
              <a:rPr lang="en-GB" sz="2400" dirty="0" err="1">
                <a:latin typeface="Preeti" pitchFamily="2" charset="0"/>
              </a:rPr>
              <a:t>k|nf</a:t>
            </a:r>
            <a:r>
              <a:rPr lang="en-GB" sz="2400" dirty="0">
                <a:latin typeface="Preeti" pitchFamily="2" charset="0"/>
              </a:rPr>
              <a:t>]</a:t>
            </a:r>
            <a:r>
              <a:rPr lang="en-GB" sz="2400" dirty="0" err="1">
                <a:latin typeface="Preeti" pitchFamily="2" charset="0"/>
              </a:rPr>
              <a:t>eg</a:t>
            </a:r>
            <a:r>
              <a:rPr lang="en-GB" sz="2400" dirty="0">
                <a:latin typeface="Preeti" pitchFamily="2" charset="0"/>
              </a:rPr>
              <a:t> b]</a:t>
            </a:r>
            <a:r>
              <a:rPr lang="en-GB" sz="2400" dirty="0" err="1">
                <a:latin typeface="Preeti" pitchFamily="2" charset="0"/>
              </a:rPr>
              <a:t>vfO</a:t>
            </a:r>
            <a:r>
              <a:rPr lang="en-GB" sz="2400" dirty="0">
                <a:latin typeface="Preeti" pitchFamily="2" charset="0"/>
              </a:rPr>
              <a:t>{ 7uL </a:t>
            </a:r>
            <a:r>
              <a:rPr lang="en-GB" sz="2400" dirty="0" err="1">
                <a:latin typeface="Preeti" pitchFamily="2" charset="0"/>
              </a:rPr>
              <a:t>ug</a:t>
            </a:r>
            <a:r>
              <a:rPr lang="en-GB" sz="2400" dirty="0">
                <a:latin typeface="Preeti" pitchFamily="2" charset="0"/>
              </a:rPr>
              <a:t>]{ </a:t>
            </a:r>
            <a:r>
              <a:rPr lang="en-GB" sz="2400" dirty="0" err="1">
                <a:latin typeface="Preeti" pitchFamily="2" charset="0"/>
              </a:rPr>
              <a:t>sfo</a:t>
            </a:r>
            <a:r>
              <a:rPr lang="en-GB" sz="2400" dirty="0">
                <a:latin typeface="Preeti" pitchFamily="2" charset="0"/>
              </a:rPr>
              <a:t>{</a:t>
            </a:r>
            <a:r>
              <a:rPr lang="en-GB" sz="2400" dirty="0" err="1">
                <a:latin typeface="Preeti" pitchFamily="2" charset="0"/>
              </a:rPr>
              <a:t>nfO</a:t>
            </a:r>
            <a:r>
              <a:rPr lang="en-GB" sz="2400" dirty="0">
                <a:latin typeface="Preeti" pitchFamily="2" charset="0"/>
              </a:rPr>
              <a:t>{ </a:t>
            </a:r>
            <a:r>
              <a:rPr lang="en-GB" sz="2400" dirty="0" err="1">
                <a:latin typeface="Preeti" pitchFamily="2" charset="0"/>
              </a:rPr>
              <a:t>lkml</a:t>
            </a:r>
            <a:r>
              <a:rPr lang="en-GB" sz="2400" dirty="0">
                <a:latin typeface="Preeti" pitchFamily="2" charset="0"/>
              </a:rPr>
              <a:t>;ª\ elgG5 . </a:t>
            </a:r>
            <a:r>
              <a:rPr lang="en-GB" sz="2400" dirty="0" err="1">
                <a:latin typeface="Preeti" pitchFamily="2" charset="0"/>
              </a:rPr>
              <a:t>o;n</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br>
              <a:rPr lang="en-GB" sz="2400" dirty="0">
                <a:latin typeface="Preeti" pitchFamily="2" charset="0"/>
              </a:rPr>
            </a:br>
            <a:r>
              <a:rPr lang="en-GB" sz="2400" dirty="0" err="1">
                <a:latin typeface="Preeti" pitchFamily="2" charset="0"/>
              </a:rPr>
              <a:t>JolQmut</a:t>
            </a:r>
            <a:r>
              <a:rPr lang="en-GB" sz="2400" dirty="0">
                <a:latin typeface="Preeti" pitchFamily="2" charset="0"/>
              </a:rPr>
              <a:t> </a:t>
            </a:r>
            <a:r>
              <a:rPr lang="en-GB" sz="2400" dirty="0" err="1">
                <a:latin typeface="Preeti" pitchFamily="2" charset="0"/>
              </a:rPr>
              <a:t>ljj</a:t>
            </a:r>
            <a:r>
              <a:rPr lang="en-GB" sz="2400" dirty="0">
                <a:latin typeface="Preeti" pitchFamily="2" charset="0"/>
              </a:rPr>
              <a:t>/0f ;</a:t>
            </a:r>
            <a:r>
              <a:rPr lang="en-GB" sz="2400" dirty="0" err="1">
                <a:latin typeface="Preeti" pitchFamily="2" charset="0"/>
              </a:rPr>
              <a:t>lhn</a:t>
            </a:r>
            <a:r>
              <a:rPr lang="en-GB" sz="2400" dirty="0">
                <a:latin typeface="Preeti" pitchFamily="2" charset="0"/>
              </a:rPr>
              <a:t>} ;+u </a:t>
            </a:r>
            <a:r>
              <a:rPr lang="en-GB" sz="2400" dirty="0" err="1">
                <a:latin typeface="Preeti" pitchFamily="2" charset="0"/>
              </a:rPr>
              <a:t>kQf</a:t>
            </a:r>
            <a:r>
              <a:rPr lang="en-GB" sz="2400" dirty="0">
                <a:latin typeface="Preeti" pitchFamily="2" charset="0"/>
              </a:rPr>
              <a:t> </a:t>
            </a:r>
            <a:r>
              <a:rPr lang="en-GB" sz="2400" dirty="0" err="1">
                <a:latin typeface="Preeti" pitchFamily="2" charset="0"/>
              </a:rPr>
              <a:t>nufO</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nfO</a:t>
            </a:r>
            <a:r>
              <a:rPr lang="en-GB" sz="2400" dirty="0">
                <a:latin typeface="Preeti" pitchFamily="2" charset="0"/>
              </a:rPr>
              <a:t>{ </a:t>
            </a:r>
            <a:r>
              <a:rPr lang="en-GB" sz="2400" dirty="0" err="1">
                <a:latin typeface="Preeti" pitchFamily="2" charset="0"/>
              </a:rPr>
              <a:t>ljljw</a:t>
            </a:r>
            <a:r>
              <a:rPr lang="en-GB" sz="2400" dirty="0">
                <a:latin typeface="Preeti" pitchFamily="2" charset="0"/>
              </a:rPr>
              <a:t> </a:t>
            </a:r>
            <a:r>
              <a:rPr lang="en-GB" sz="2400" dirty="0" err="1">
                <a:latin typeface="Preeti" pitchFamily="2" charset="0"/>
              </a:rPr>
              <a:t>tl</a:t>
            </a:r>
            <a:r>
              <a:rPr lang="en-GB" sz="2400" dirty="0">
                <a:latin typeface="Preeti" pitchFamily="2" charset="0"/>
              </a:rPr>
              <a:t>/sfaf6 7uL </a:t>
            </a:r>
            <a:r>
              <a:rPr lang="en-GB" sz="2400" dirty="0" err="1">
                <a:latin typeface="Preeti" pitchFamily="2" charset="0"/>
              </a:rPr>
              <a:t>ub</a:t>
            </a:r>
            <a:r>
              <a:rPr lang="en-GB" sz="2400" dirty="0">
                <a:latin typeface="Preeti" pitchFamily="2" charset="0"/>
              </a:rPr>
              <a:t>{5g . </a:t>
            </a:r>
            <a:r>
              <a:rPr lang="en-GB" sz="2400" dirty="0" err="1">
                <a:latin typeface="Preeti" pitchFamily="2" charset="0"/>
              </a:rPr>
              <a:t>o;df</a:t>
            </a:r>
            <a:r>
              <a:rPr lang="en-GB" sz="2400" dirty="0">
                <a:latin typeface="Preeti" pitchFamily="2" charset="0"/>
              </a:rPr>
              <a:t> </a:t>
            </a:r>
            <a:r>
              <a:rPr lang="en-GB" sz="2400" dirty="0" err="1">
                <a:latin typeface="Preeti" pitchFamily="2" charset="0"/>
              </a:rPr>
              <a:t>ljz</a:t>
            </a:r>
            <a:r>
              <a:rPr lang="en-GB" sz="2400" dirty="0">
                <a:latin typeface="Preeti" pitchFamily="2" charset="0"/>
              </a:rPr>
              <a:t>]if ?</a:t>
            </a:r>
            <a:r>
              <a:rPr lang="en-GB" sz="2400" dirty="0" err="1">
                <a:latin typeface="Preeti" pitchFamily="2" charset="0"/>
              </a:rPr>
              <a:t>kdf</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JolQmut</a:t>
            </a:r>
            <a:r>
              <a:rPr lang="en-GB" sz="2400" dirty="0">
                <a:latin typeface="Preeti" pitchFamily="2" charset="0"/>
              </a:rPr>
              <a:t> </a:t>
            </a:r>
            <a:r>
              <a:rPr lang="en-GB" sz="2400" dirty="0" err="1">
                <a:latin typeface="Preeti" pitchFamily="2" charset="0"/>
              </a:rPr>
              <a:t>ljj</a:t>
            </a:r>
            <a:r>
              <a:rPr lang="en-GB" sz="2400" dirty="0">
                <a:latin typeface="Preeti" pitchFamily="2" charset="0"/>
              </a:rPr>
              <a:t>/0fsf] </a:t>
            </a:r>
            <a:r>
              <a:rPr lang="en-GB" sz="2400" dirty="0" err="1">
                <a:latin typeface="Preeti" pitchFamily="2" charset="0"/>
              </a:rPr>
              <a:t>k|of</a:t>
            </a:r>
            <a:r>
              <a:rPr lang="en-GB" sz="2400" dirty="0">
                <a:latin typeface="Preeti" pitchFamily="2" charset="0"/>
              </a:rPr>
              <a:t>]u </a:t>
            </a:r>
            <a:r>
              <a:rPr lang="en-GB" sz="2400" dirty="0" err="1">
                <a:latin typeface="Preeti" pitchFamily="2" charset="0"/>
              </a:rPr>
              <a:t>ul</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gfdsf</a:t>
            </a:r>
            <a:r>
              <a:rPr lang="en-GB" sz="2400" dirty="0">
                <a:latin typeface="Preeti" pitchFamily="2" charset="0"/>
              </a:rPr>
              <a:t>] </a:t>
            </a:r>
            <a:r>
              <a:rPr lang="en-GB" sz="2400" dirty="0" err="1">
                <a:latin typeface="Preeti" pitchFamily="2" charset="0"/>
              </a:rPr>
              <a:t>unt</a:t>
            </a:r>
            <a:r>
              <a:rPr lang="en-GB" sz="2400" dirty="0">
                <a:latin typeface="Preeti" pitchFamily="2" charset="0"/>
              </a:rPr>
              <a:t> a}+s </a:t>
            </a:r>
            <a:br>
              <a:rPr lang="en-GB" sz="2400" dirty="0">
                <a:latin typeface="Preeti" pitchFamily="2" charset="0"/>
              </a:rPr>
            </a:br>
            <a:r>
              <a:rPr lang="en-GB" sz="2400" dirty="0">
                <a:latin typeface="Preeti" pitchFamily="2" charset="0"/>
              </a:rPr>
              <a:t>csfp06 </a:t>
            </a:r>
            <a:r>
              <a:rPr lang="en-GB" sz="2400" dirty="0" err="1">
                <a:latin typeface="Preeti" pitchFamily="2" charset="0"/>
              </a:rPr>
              <a:t>agfO</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gfdaf6 a}+s </a:t>
            </a:r>
            <a:r>
              <a:rPr lang="en-GB" sz="2400" dirty="0" err="1">
                <a:latin typeface="Preeti" pitchFamily="2" charset="0"/>
              </a:rPr>
              <a:t>nf</a:t>
            </a:r>
            <a:r>
              <a:rPr lang="en-GB" sz="2400" dirty="0">
                <a:latin typeface="Preeti" pitchFamily="2" charset="0"/>
              </a:rPr>
              <a:t>]g ;d]t </a:t>
            </a:r>
            <a:r>
              <a:rPr lang="en-GB" sz="2400" dirty="0" err="1">
                <a:latin typeface="Preeti" pitchFamily="2" charset="0"/>
              </a:rPr>
              <a:t>lng</a:t>
            </a:r>
            <a:r>
              <a:rPr lang="en-GB" sz="2400" dirty="0">
                <a:latin typeface="Preeti" pitchFamily="2" charset="0"/>
              </a:rPr>
              <a:t> ;Sb5g . o:tf </a:t>
            </a:r>
            <a:r>
              <a:rPr lang="en-GB" sz="2400" dirty="0" err="1">
                <a:latin typeface="Preeti" pitchFamily="2" charset="0"/>
              </a:rPr>
              <a:t>k|sf</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sfdx</a:t>
            </a:r>
            <a:r>
              <a:rPr lang="en-GB" sz="2400" dirty="0">
                <a:latin typeface="Preeti" pitchFamily="2" charset="0"/>
              </a:rPr>
              <a:t>? </a:t>
            </a:r>
            <a:r>
              <a:rPr lang="en-GB" sz="2400" dirty="0" err="1">
                <a:latin typeface="Preeti" pitchFamily="2" charset="0"/>
              </a:rPr>
              <a:t>ljz</a:t>
            </a:r>
            <a:r>
              <a:rPr lang="en-GB" sz="2400" dirty="0">
                <a:latin typeface="Preeti" pitchFamily="2" charset="0"/>
              </a:rPr>
              <a:t>]if u/]/ </a:t>
            </a:r>
            <a:r>
              <a:rPr lang="en-GB" sz="2400" dirty="0" err="1">
                <a:latin typeface="Preeti" pitchFamily="2" charset="0"/>
              </a:rPr>
              <a:t>ljsl;t</a:t>
            </a:r>
            <a:r>
              <a:rPr lang="en-GB" sz="2400" dirty="0">
                <a:latin typeface="Preeti" pitchFamily="2" charset="0"/>
              </a:rPr>
              <a:t> </a:t>
            </a:r>
            <a:r>
              <a:rPr lang="en-GB" sz="2400" dirty="0" err="1">
                <a:latin typeface="Preeti" pitchFamily="2" charset="0"/>
              </a:rPr>
              <a:t>d'n'sx?df</a:t>
            </a:r>
            <a:r>
              <a:rPr lang="en-GB" sz="2400" dirty="0">
                <a:latin typeface="Preeti" pitchFamily="2" charset="0"/>
              </a:rPr>
              <a:t> </a:t>
            </a:r>
            <a:r>
              <a:rPr lang="en-GB" sz="2400" dirty="0" err="1">
                <a:latin typeface="Preeti" pitchFamily="2" charset="0"/>
              </a:rPr>
              <a:t>cgnfO</a:t>
            </a:r>
            <a:r>
              <a:rPr lang="en-GB" sz="2400" dirty="0">
                <a:latin typeface="Preeti" pitchFamily="2" charset="0"/>
              </a:rPr>
              <a:t>{g </a:t>
            </a:r>
            <a:r>
              <a:rPr lang="en-GB" sz="2400" dirty="0" err="1">
                <a:latin typeface="Preeti" pitchFamily="2" charset="0"/>
              </a:rPr>
              <a:t>dfkm</a:t>
            </a:r>
            <a:r>
              <a:rPr lang="en-GB" sz="2400" dirty="0">
                <a:latin typeface="Preeti" pitchFamily="2" charset="0"/>
              </a:rPr>
              <a:t>{t </a:t>
            </a:r>
            <a:r>
              <a:rPr lang="en-GB" sz="2400" dirty="0" err="1">
                <a:latin typeface="Preeti" pitchFamily="2" charset="0"/>
              </a:rPr>
              <a:t>x'g</a:t>
            </a:r>
            <a:r>
              <a:rPr lang="en-GB" sz="2400" dirty="0">
                <a:latin typeface="Preeti" pitchFamily="2" charset="0"/>
              </a:rPr>
              <a:t>] </a:t>
            </a:r>
            <a:r>
              <a:rPr lang="en-GB" sz="2400" dirty="0" err="1">
                <a:latin typeface="Preeti" pitchFamily="2" charset="0"/>
              </a:rPr>
              <a:t>ub</a:t>
            </a:r>
            <a:r>
              <a:rPr lang="en-GB" sz="2400" dirty="0">
                <a:latin typeface="Preeti" pitchFamily="2" charset="0"/>
              </a:rPr>
              <a:t>{5g\ .</a:t>
            </a:r>
          </a:p>
          <a:p>
            <a:pPr algn="just"/>
            <a:endParaRPr lang="en-US" sz="2400" dirty="0">
              <a:latin typeface="Preeti" pitchFamily="2" charset="0"/>
            </a:endParaRPr>
          </a:p>
          <a:p>
            <a:pPr algn="just"/>
            <a:r>
              <a:rPr lang="en-GB" sz="2400" b="1" dirty="0" err="1">
                <a:latin typeface="Himalb" pitchFamily="2" charset="0"/>
              </a:rPr>
              <a:t>tkfO</a:t>
            </a:r>
            <a:r>
              <a:rPr lang="en-GB" sz="2400" b="1" dirty="0">
                <a:latin typeface="Himalb" pitchFamily="2" charset="0"/>
              </a:rPr>
              <a:t>{+</a:t>
            </a:r>
            <a:r>
              <a:rPr lang="en-GB" sz="2400" b="1" dirty="0" err="1">
                <a:latin typeface="Himalb" pitchFamily="2" charset="0"/>
              </a:rPr>
              <a:t>sf</a:t>
            </a:r>
            <a:r>
              <a:rPr lang="en-GB" sz="2400" b="1" dirty="0">
                <a:latin typeface="Himalb" pitchFamily="2" charset="0"/>
              </a:rPr>
              <a:t>] lk5f </a:t>
            </a:r>
            <a:r>
              <a:rPr lang="en-GB" sz="2400" b="1" dirty="0" err="1">
                <a:latin typeface="Himalb" pitchFamily="2" charset="0"/>
              </a:rPr>
              <a:t>nfUg</a:t>
            </a:r>
            <a:r>
              <a:rPr lang="en-GB" sz="2400" b="1" dirty="0">
                <a:latin typeface="Himalb" pitchFamily="2" charset="0"/>
              </a:rPr>
              <a:t>' –</a:t>
            </a:r>
            <a:r>
              <a:rPr lang="en-GB" sz="2400" dirty="0">
                <a:latin typeface="Himalb" pitchFamily="2" charset="0"/>
              </a:rPr>
              <a:t> </a:t>
            </a:r>
            <a:r>
              <a:rPr lang="en-GB" sz="2400" dirty="0">
                <a:latin typeface="Preeti" pitchFamily="2" charset="0"/>
              </a:rPr>
              <a:t>O{G6/g]6sf] </a:t>
            </a:r>
            <a:r>
              <a:rPr lang="en-GB" sz="2400" dirty="0" err="1">
                <a:latin typeface="Preeti" pitchFamily="2" charset="0"/>
              </a:rPr>
              <a:t>dfWod</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JolQmut</a:t>
            </a:r>
            <a:r>
              <a:rPr lang="en-GB" sz="2400" dirty="0">
                <a:latin typeface="Preeti" pitchFamily="2" charset="0"/>
              </a:rPr>
              <a:t> ;"</a:t>
            </a:r>
            <a:r>
              <a:rPr lang="en-GB" sz="2400" dirty="0" err="1">
                <a:latin typeface="Preeti" pitchFamily="2" charset="0"/>
              </a:rPr>
              <a:t>rgfx?sf</a:t>
            </a:r>
            <a:r>
              <a:rPr lang="en-GB" sz="2400" dirty="0">
                <a:latin typeface="Preeti" pitchFamily="2" charset="0"/>
              </a:rPr>
              <a:t>] </a:t>
            </a:r>
            <a:r>
              <a:rPr lang="en-GB" sz="2400" dirty="0" err="1">
                <a:latin typeface="Preeti" pitchFamily="2" charset="0"/>
              </a:rPr>
              <a:t>rf</a:t>
            </a:r>
            <a:r>
              <a:rPr lang="en-GB" sz="2400" dirty="0">
                <a:latin typeface="Preeti" pitchFamily="2" charset="0"/>
              </a:rPr>
              <a:t>]/L </a:t>
            </a:r>
            <a:br>
              <a:rPr lang="en-GB" sz="2400" dirty="0">
                <a:latin typeface="Preeti" pitchFamily="2" charset="0"/>
              </a:rPr>
            </a:br>
            <a:r>
              <a:rPr lang="en-GB" sz="2400" dirty="0" err="1">
                <a:latin typeface="Preeti" pitchFamily="2" charset="0"/>
              </a:rPr>
              <a:t>ul</a:t>
            </a:r>
            <a:r>
              <a:rPr lang="en-GB" sz="2400" dirty="0">
                <a:latin typeface="Preeti" pitchFamily="2" charset="0"/>
              </a:rPr>
              <a:t>/;s]kl5 </a:t>
            </a:r>
            <a:r>
              <a:rPr lang="en-GB" sz="2400" dirty="0" err="1">
                <a:latin typeface="Preeti" pitchFamily="2" charset="0"/>
              </a:rPr>
              <a:t>tyf</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cfO</a:t>
            </a:r>
            <a:r>
              <a:rPr lang="en-GB" sz="2400" dirty="0">
                <a:latin typeface="Preeti" pitchFamily="2" charset="0"/>
              </a:rPr>
              <a:t>{</a:t>
            </a:r>
            <a:r>
              <a:rPr lang="en-GB" sz="2400" dirty="0" err="1">
                <a:latin typeface="Preeti" pitchFamily="2" charset="0"/>
              </a:rPr>
              <a:t>lk</a:t>
            </a:r>
            <a:r>
              <a:rPr lang="en-GB" sz="2400" dirty="0">
                <a:latin typeface="Preeti" pitchFamily="2" charset="0"/>
              </a:rPr>
              <a:t> P8«]; </a:t>
            </a:r>
            <a:r>
              <a:rPr lang="en-GB" sz="2400" dirty="0" err="1">
                <a:latin typeface="Preeti" pitchFamily="2" charset="0"/>
              </a:rPr>
              <a:t>kQf</a:t>
            </a:r>
            <a:r>
              <a:rPr lang="en-GB" sz="2400" dirty="0">
                <a:latin typeface="Preeti" pitchFamily="2" charset="0"/>
              </a:rPr>
              <a:t> nflu;skl5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lk5f </a:t>
            </a:r>
            <a:r>
              <a:rPr lang="en-GB" sz="2400" dirty="0" err="1">
                <a:latin typeface="Preeti" pitchFamily="2" charset="0"/>
              </a:rPr>
              <a:t>ub</a:t>
            </a:r>
            <a:r>
              <a:rPr lang="en-GB" sz="2400" dirty="0">
                <a:latin typeface="Preeti" pitchFamily="2" charset="0"/>
              </a:rPr>
              <a:t>{5g </a:t>
            </a:r>
            <a:r>
              <a:rPr lang="en-GB" sz="2400" dirty="0" err="1">
                <a:latin typeface="Preeti" pitchFamily="2" charset="0"/>
              </a:rPr>
              <a:t>h;n</a:t>
            </a:r>
            <a:r>
              <a:rPr lang="en-GB" sz="2400" dirty="0">
                <a:latin typeface="Preeti" pitchFamily="2" charset="0"/>
              </a:rPr>
              <a:t>] </a:t>
            </a:r>
            <a:br>
              <a:rPr lang="en-GB" sz="2400" dirty="0">
                <a:latin typeface="Preeti" pitchFamily="2" charset="0"/>
              </a:rPr>
            </a:b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sDKo'6/ l;:6ddf </a:t>
            </a:r>
            <a:r>
              <a:rPr lang="en-GB" sz="2400" dirty="0" err="1">
                <a:latin typeface="Preeti" pitchFamily="2" charset="0"/>
              </a:rPr>
              <a:t>k|j</a:t>
            </a:r>
            <a:r>
              <a:rPr lang="en-GB" sz="2400" dirty="0">
                <a:latin typeface="Preeti" pitchFamily="2" charset="0"/>
              </a:rPr>
              <a:t>]z u/L ;"</a:t>
            </a:r>
            <a:r>
              <a:rPr lang="en-GB" sz="2400" dirty="0" err="1">
                <a:latin typeface="Preeti" pitchFamily="2" charset="0"/>
              </a:rPr>
              <a:t>rgfx</a:t>
            </a:r>
            <a:r>
              <a:rPr lang="en-GB" sz="2400" dirty="0">
                <a:latin typeface="Preeti" pitchFamily="2" charset="0"/>
              </a:rPr>
              <a:t>? </a:t>
            </a:r>
            <a:r>
              <a:rPr lang="en-GB" sz="2400" dirty="0" err="1">
                <a:latin typeface="Preeti" pitchFamily="2" charset="0"/>
              </a:rPr>
              <a:t>rf</a:t>
            </a:r>
            <a:r>
              <a:rPr lang="en-GB" sz="2400" dirty="0">
                <a:latin typeface="Preeti" pitchFamily="2" charset="0"/>
              </a:rPr>
              <a:t>]/L </a:t>
            </a:r>
            <a:r>
              <a:rPr lang="en-GB" sz="2400" dirty="0" err="1">
                <a:latin typeface="Preeti" pitchFamily="2" charset="0"/>
              </a:rPr>
              <a:t>ug</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fy</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O{d]</a:t>
            </a:r>
            <a:r>
              <a:rPr lang="en-GB" sz="2400" dirty="0" err="1">
                <a:latin typeface="Preeti" pitchFamily="2" charset="0"/>
              </a:rPr>
              <a:t>nx</a:t>
            </a:r>
            <a:r>
              <a:rPr lang="en-GB" sz="2400" dirty="0">
                <a:latin typeface="Preeti" pitchFamily="2" charset="0"/>
              </a:rPr>
              <a:t>? </a:t>
            </a:r>
            <a:br>
              <a:rPr lang="en-GB" sz="2400" dirty="0">
                <a:latin typeface="Preeti" pitchFamily="2" charset="0"/>
              </a:rPr>
            </a:br>
            <a:r>
              <a:rPr lang="en-GB" sz="2400" dirty="0">
                <a:latin typeface="Preeti" pitchFamily="2" charset="0"/>
              </a:rPr>
              <a:t>x]g'{</a:t>
            </a:r>
            <a:r>
              <a:rPr lang="en-GB" sz="2400" dirty="0" err="1">
                <a:latin typeface="Preeti" pitchFamily="2" charset="0"/>
              </a:rPr>
              <a:t>sf</a:t>
            </a:r>
            <a:r>
              <a:rPr lang="en-GB" sz="2400" dirty="0">
                <a:latin typeface="Preeti" pitchFamily="2" charset="0"/>
              </a:rPr>
              <a:t> </a:t>
            </a:r>
            <a:r>
              <a:rPr lang="en-GB" sz="2400" dirty="0" err="1">
                <a:latin typeface="Preeti" pitchFamily="2" charset="0"/>
              </a:rPr>
              <a:t>cltl</a:t>
            </a:r>
            <a:r>
              <a:rPr lang="en-GB" sz="2400" dirty="0">
                <a:latin typeface="Preeti" pitchFamily="2" charset="0"/>
              </a:rPr>
              <a:t>/</a:t>
            </a:r>
            <a:r>
              <a:rPr lang="en-GB" sz="2400" dirty="0" err="1">
                <a:latin typeface="Preeti" pitchFamily="2" charset="0"/>
              </a:rPr>
              <a:t>Qm</a:t>
            </a:r>
            <a:r>
              <a:rPr lang="en-GB" sz="2400" dirty="0">
                <a:latin typeface="Preeti" pitchFamily="2" charset="0"/>
              </a:rPr>
              <a:t> </a:t>
            </a:r>
            <a:r>
              <a:rPr lang="en-GB" sz="2400" dirty="0" err="1">
                <a:latin typeface="Preeti" pitchFamily="2" charset="0"/>
              </a:rPr>
              <a:t>tkfO</a:t>
            </a:r>
            <a:r>
              <a:rPr lang="en-GB" sz="2400" dirty="0">
                <a:latin typeface="Preeti" pitchFamily="2" charset="0"/>
              </a:rPr>
              <a:t>{+n] s:tf s:tf j]</a:t>
            </a:r>
            <a:r>
              <a:rPr lang="en-GB" sz="2400" dirty="0" err="1">
                <a:latin typeface="Preeti" pitchFamily="2" charset="0"/>
              </a:rPr>
              <a:t>a;fO</a:t>
            </a:r>
            <a:r>
              <a:rPr lang="en-GB" sz="2400" dirty="0">
                <a:latin typeface="Preeti" pitchFamily="2" charset="0"/>
              </a:rPr>
              <a:t>{6x? </a:t>
            </a:r>
            <a:r>
              <a:rPr lang="en-GB" sz="2400" dirty="0" err="1">
                <a:latin typeface="Preeti" pitchFamily="2" charset="0"/>
              </a:rPr>
              <a:t>k|of</a:t>
            </a:r>
            <a:r>
              <a:rPr lang="en-GB" sz="2400" dirty="0">
                <a:latin typeface="Preeti" pitchFamily="2" charset="0"/>
              </a:rPr>
              <a:t>]u </a:t>
            </a:r>
            <a:r>
              <a:rPr lang="en-GB" sz="2400" dirty="0" err="1">
                <a:latin typeface="Preeti" pitchFamily="2" charset="0"/>
              </a:rPr>
              <a:t>ug</a:t>
            </a:r>
            <a:r>
              <a:rPr lang="en-GB" sz="2400" dirty="0">
                <a:latin typeface="Preeti" pitchFamily="2" charset="0"/>
              </a:rPr>
              <a:t>'{ </a:t>
            </a:r>
            <a:r>
              <a:rPr lang="en-GB" sz="2400" dirty="0" err="1">
                <a:latin typeface="Preeti" pitchFamily="2" charset="0"/>
              </a:rPr>
              <a:t>ePsf</a:t>
            </a:r>
            <a:r>
              <a:rPr lang="en-GB" sz="2400" dirty="0">
                <a:latin typeface="Preeti" pitchFamily="2" charset="0"/>
              </a:rPr>
              <a:t>] 5 ;</a:t>
            </a:r>
            <a:r>
              <a:rPr lang="en-GB" sz="2400" dirty="0" err="1">
                <a:latin typeface="Preeti" pitchFamily="2" charset="0"/>
              </a:rPr>
              <a:t>lhn</a:t>
            </a:r>
            <a:r>
              <a:rPr lang="en-GB" sz="2400" dirty="0">
                <a:latin typeface="Preeti" pitchFamily="2" charset="0"/>
              </a:rPr>
              <a:t>} ;+u </a:t>
            </a:r>
            <a:r>
              <a:rPr lang="en-GB" sz="2400" dirty="0" err="1">
                <a:latin typeface="Preeti" pitchFamily="2" charset="0"/>
              </a:rPr>
              <a:t>kQf</a:t>
            </a:r>
            <a:r>
              <a:rPr lang="en-GB" sz="2400" dirty="0">
                <a:latin typeface="Preeti" pitchFamily="2" charset="0"/>
              </a:rPr>
              <a:t> </a:t>
            </a:r>
            <a:r>
              <a:rPr lang="en-GB" sz="2400" dirty="0" err="1">
                <a:latin typeface="Preeti" pitchFamily="2" charset="0"/>
              </a:rPr>
              <a:t>nufO</a:t>
            </a:r>
            <a:r>
              <a:rPr lang="en-GB" sz="2400" dirty="0">
                <a:latin typeface="Preeti" pitchFamily="2" charset="0"/>
              </a:rPr>
              <a:t>{ </a:t>
            </a:r>
            <a:r>
              <a:rPr lang="en-GB" sz="2400" dirty="0" err="1">
                <a:latin typeface="Preeti" pitchFamily="2" charset="0"/>
              </a:rPr>
              <a:t>tkfO</a:t>
            </a:r>
            <a:r>
              <a:rPr lang="en-GB" sz="2400" dirty="0">
                <a:latin typeface="Preeti" pitchFamily="2" charset="0"/>
              </a:rPr>
              <a:t>{+;+u </a:t>
            </a:r>
            <a:r>
              <a:rPr lang="en-GB" sz="2400" dirty="0" err="1">
                <a:latin typeface="Preeti" pitchFamily="2" charset="0"/>
              </a:rPr>
              <a:t>kmfO</a:t>
            </a:r>
            <a:r>
              <a:rPr lang="en-GB" sz="2400" dirty="0">
                <a:latin typeface="Preeti" pitchFamily="2" charset="0"/>
              </a:rPr>
              <a:t>{bf p7fO{/x]</a:t>
            </a:r>
            <a:r>
              <a:rPr lang="en-GB" sz="2400" dirty="0" err="1">
                <a:latin typeface="Preeti" pitchFamily="2" charset="0"/>
              </a:rPr>
              <a:t>sf</a:t>
            </a:r>
            <a:r>
              <a:rPr lang="en-GB" sz="2400" dirty="0">
                <a:latin typeface="Preeti" pitchFamily="2" charset="0"/>
              </a:rPr>
              <a:t> x'G5g .</a:t>
            </a:r>
            <a:endParaRPr lang="en-US" sz="2400" dirty="0">
              <a:latin typeface="Preeti" pitchFamily="2" charset="0"/>
            </a:endParaRP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51520" y="267494"/>
            <a:ext cx="8496944" cy="3456384"/>
          </a:xfrm>
          <a:prstGeom prst="rect">
            <a:avLst/>
          </a:prstGeom>
          <a:noFill/>
        </p:spPr>
        <p:txBody>
          <a:bodyPr wrap="square" rtlCol="0">
            <a:noAutofit/>
          </a:bodyPr>
          <a:lstStyle/>
          <a:p>
            <a:r>
              <a:rPr lang="en-GB" sz="2800" b="1" dirty="0">
                <a:latin typeface="Himalb" pitchFamily="2" charset="0"/>
              </a:rPr>
              <a:t>j]</a:t>
            </a:r>
            <a:r>
              <a:rPr lang="en-GB" sz="2800" b="1" dirty="0" err="1">
                <a:latin typeface="Himalb" pitchFamily="2" charset="0"/>
              </a:rPr>
              <a:t>a;fO</a:t>
            </a:r>
            <a:r>
              <a:rPr lang="en-GB" sz="2800" b="1" dirty="0">
                <a:latin typeface="Himalb" pitchFamily="2" charset="0"/>
              </a:rPr>
              <a:t>{6 </a:t>
            </a:r>
            <a:r>
              <a:rPr lang="en-GB" sz="2800" b="1" dirty="0" err="1">
                <a:latin typeface="Himalb" pitchFamily="2" charset="0"/>
              </a:rPr>
              <a:t>Snf</a:t>
            </a:r>
            <a:r>
              <a:rPr lang="en-GB" sz="2800" b="1" dirty="0">
                <a:latin typeface="Himalb" pitchFamily="2" charset="0"/>
              </a:rPr>
              <a:t>]</a:t>
            </a:r>
            <a:r>
              <a:rPr lang="en-GB" sz="2800" b="1" dirty="0" err="1">
                <a:latin typeface="Himalb" pitchFamily="2" charset="0"/>
              </a:rPr>
              <a:t>lg</a:t>
            </a:r>
            <a:r>
              <a:rPr lang="en-GB" sz="2800" b="1" dirty="0">
                <a:latin typeface="Himalb" pitchFamily="2" charset="0"/>
              </a:rPr>
              <a:t>ª\ -j]</a:t>
            </a:r>
            <a:r>
              <a:rPr lang="en-GB" sz="2800" b="1" dirty="0" err="1">
                <a:latin typeface="Himalb" pitchFamily="2" charset="0"/>
              </a:rPr>
              <a:t>a;fO</a:t>
            </a:r>
            <a:r>
              <a:rPr lang="en-GB" sz="2800" b="1" dirty="0">
                <a:latin typeface="Himalb" pitchFamily="2" charset="0"/>
              </a:rPr>
              <a:t>{6sf] </a:t>
            </a:r>
            <a:r>
              <a:rPr lang="en-GB" sz="2800" b="1" dirty="0" err="1">
                <a:latin typeface="Himalb" pitchFamily="2" charset="0"/>
              </a:rPr>
              <a:t>k|lt?k</a:t>
            </a:r>
            <a:r>
              <a:rPr lang="en-GB" sz="2800" b="1" dirty="0">
                <a:latin typeface="Himalb" pitchFamily="2" charset="0"/>
              </a:rPr>
              <a:t> </a:t>
            </a:r>
            <a:r>
              <a:rPr lang="en-GB" sz="2800" b="1" dirty="0" err="1">
                <a:latin typeface="Himalb" pitchFamily="2" charset="0"/>
              </a:rPr>
              <a:t>tof</a:t>
            </a:r>
            <a:r>
              <a:rPr lang="en-GB" sz="2800" b="1" dirty="0">
                <a:latin typeface="Himalb" pitchFamily="2" charset="0"/>
              </a:rPr>
              <a:t>/ </a:t>
            </a:r>
            <a:r>
              <a:rPr lang="en-GB" sz="2800" b="1" dirty="0" err="1">
                <a:latin typeface="Himalb" pitchFamily="2" charset="0"/>
              </a:rPr>
              <a:t>ul</a:t>
            </a:r>
            <a:r>
              <a:rPr lang="en-GB" sz="2800" b="1" dirty="0">
                <a:latin typeface="Himalb" pitchFamily="2" charset="0"/>
              </a:rPr>
              <a:t>/ 7uL ug'{_ –</a:t>
            </a:r>
            <a:r>
              <a:rPr lang="en-GB" sz="2800" dirty="0">
                <a:latin typeface="Himalb" pitchFamily="2" charset="0"/>
              </a:rPr>
              <a:t> </a:t>
            </a:r>
            <a:br>
              <a:rPr lang="en-GB" sz="2800" dirty="0">
                <a:latin typeface="Himalb" pitchFamily="2" charset="0"/>
              </a:rPr>
            </a:b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a}+s of ;+3;+:</a:t>
            </a:r>
            <a:r>
              <a:rPr lang="en-GB" sz="2400" dirty="0" err="1">
                <a:latin typeface="Preeti" pitchFamily="2" charset="0"/>
              </a:rPr>
              <a:t>yfsf</a:t>
            </a:r>
            <a:r>
              <a:rPr lang="en-GB" sz="2400" dirty="0">
                <a:latin typeface="Preeti" pitchFamily="2" charset="0"/>
              </a:rPr>
              <a:t> j]</a:t>
            </a:r>
            <a:r>
              <a:rPr lang="en-GB" sz="2400" dirty="0" err="1">
                <a:latin typeface="Preeti" pitchFamily="2" charset="0"/>
              </a:rPr>
              <a:t>a;fO</a:t>
            </a:r>
            <a:r>
              <a:rPr lang="en-GB" sz="2400" dirty="0">
                <a:latin typeface="Preeti" pitchFamily="2" charset="0"/>
              </a:rPr>
              <a:t>{6nfO{ </a:t>
            </a:r>
            <a:r>
              <a:rPr lang="en-GB" sz="2400" dirty="0" err="1">
                <a:latin typeface="Preeti" pitchFamily="2" charset="0"/>
              </a:rPr>
              <a:t>x'ax</a:t>
            </a:r>
            <a:r>
              <a:rPr lang="en-GB" sz="2400" dirty="0">
                <a:latin typeface="Preeti" pitchFamily="2" charset="0"/>
              </a:rPr>
              <a:t>' ?</a:t>
            </a:r>
            <a:r>
              <a:rPr lang="en-GB" sz="2400" dirty="0" err="1">
                <a:latin typeface="Preeti" pitchFamily="2" charset="0"/>
              </a:rPr>
              <a:t>kdf</a:t>
            </a:r>
            <a:r>
              <a:rPr lang="en-GB" sz="2400" dirty="0">
                <a:latin typeface="Preeti" pitchFamily="2" charset="0"/>
              </a:rPr>
              <a:t> </a:t>
            </a:r>
            <a:r>
              <a:rPr lang="en-GB" sz="2400" dirty="0" err="1">
                <a:latin typeface="Preeti" pitchFamily="2" charset="0"/>
              </a:rPr>
              <a:t>k|ltlnlk</a:t>
            </a:r>
            <a:r>
              <a:rPr lang="en-GB" sz="2400" dirty="0">
                <a:latin typeface="Preeti" pitchFamily="2" charset="0"/>
              </a:rPr>
              <a:t> </a:t>
            </a:r>
            <a:r>
              <a:rPr lang="en-GB" sz="2400" dirty="0" err="1">
                <a:latin typeface="Preeti" pitchFamily="2" charset="0"/>
              </a:rPr>
              <a:t>tof</a:t>
            </a:r>
            <a:r>
              <a:rPr lang="en-GB" sz="2400" dirty="0">
                <a:latin typeface="Preeti" pitchFamily="2" charset="0"/>
              </a:rPr>
              <a:t>/ u/L </a:t>
            </a:r>
            <a:r>
              <a:rPr lang="en-GB" sz="2400" dirty="0" err="1">
                <a:latin typeface="Preeti" pitchFamily="2" charset="0"/>
              </a:rPr>
              <a:t>jf:tljs</a:t>
            </a:r>
            <a:r>
              <a:rPr lang="en-GB" sz="2400" dirty="0">
                <a:latin typeface="Preeti" pitchFamily="2" charset="0"/>
              </a:rPr>
              <a:t> </a:t>
            </a:r>
            <a:r>
              <a:rPr lang="en-GB" sz="2400" dirty="0" err="1">
                <a:latin typeface="Preeti" pitchFamily="2" charset="0"/>
              </a:rPr>
              <a:t>alg</a:t>
            </a:r>
            <a:r>
              <a:rPr lang="en-GB" sz="2400" dirty="0">
                <a:latin typeface="Preeti" pitchFamily="2" charset="0"/>
              </a:rPr>
              <a:t> </a:t>
            </a:r>
            <a:r>
              <a:rPr lang="en-GB" sz="2400" dirty="0" err="1">
                <a:latin typeface="Preeti" pitchFamily="2" charset="0"/>
              </a:rPr>
              <a:t>ljleGg</a:t>
            </a:r>
            <a:r>
              <a:rPr lang="en-GB" sz="2400" dirty="0">
                <a:latin typeface="Preeti" pitchFamily="2" charset="0"/>
              </a:rPr>
              <a:t> </a:t>
            </a:r>
            <a:r>
              <a:rPr lang="en-GB" sz="2400" dirty="0" err="1">
                <a:latin typeface="Preeti" pitchFamily="2" charset="0"/>
              </a:rPr>
              <a:t>tj</a:t>
            </a:r>
            <a:r>
              <a:rPr lang="en-GB" sz="2400" dirty="0">
                <a:latin typeface="Preeti" pitchFamily="2" charset="0"/>
              </a:rPr>
              <a:t>/n] 7uL </a:t>
            </a:r>
            <a:r>
              <a:rPr lang="en-GB" sz="2400" dirty="0" err="1">
                <a:latin typeface="Preeti" pitchFamily="2" charset="0"/>
              </a:rPr>
              <a:t>ub</a:t>
            </a:r>
            <a:r>
              <a:rPr lang="en-GB" sz="2400" dirty="0">
                <a:latin typeface="Preeti" pitchFamily="2" charset="0"/>
              </a:rPr>
              <a:t>{5g . </a:t>
            </a:r>
            <a:r>
              <a:rPr lang="en-GB" sz="2400" dirty="0" err="1">
                <a:latin typeface="Preeti" pitchFamily="2" charset="0"/>
              </a:rPr>
              <a:t>hltklg</a:t>
            </a:r>
            <a:r>
              <a:rPr lang="en-GB" sz="2400" dirty="0">
                <a:latin typeface="Preeti" pitchFamily="2" charset="0"/>
              </a:rPr>
              <a:t> O{G6/g]6af6 </a:t>
            </a:r>
            <a:r>
              <a:rPr lang="en-GB" sz="2400" dirty="0" err="1">
                <a:latin typeface="Preeti" pitchFamily="2" charset="0"/>
              </a:rPr>
              <a:t>x'g</a:t>
            </a:r>
            <a:r>
              <a:rPr lang="en-GB" sz="2400" dirty="0">
                <a:latin typeface="Preeti" pitchFamily="2" charset="0"/>
              </a:rPr>
              <a:t>] u/]sf 7uLx?df O{d]</a:t>
            </a:r>
            <a:r>
              <a:rPr lang="en-GB" sz="2400" dirty="0" err="1">
                <a:latin typeface="Preeti" pitchFamily="2" charset="0"/>
              </a:rPr>
              <a:t>nsf</a:t>
            </a:r>
            <a:r>
              <a:rPr lang="en-GB" sz="2400" dirty="0">
                <a:latin typeface="Preeti" pitchFamily="2" charset="0"/>
              </a:rPr>
              <a:t>] </a:t>
            </a:r>
            <a:r>
              <a:rPr lang="en-GB" sz="2400" dirty="0" err="1">
                <a:latin typeface="Preeti" pitchFamily="2" charset="0"/>
              </a:rPr>
              <a:t>k|of</a:t>
            </a:r>
            <a:r>
              <a:rPr lang="en-GB" sz="2400" dirty="0">
                <a:latin typeface="Preeti" pitchFamily="2" charset="0"/>
              </a:rPr>
              <a:t>]u </a:t>
            </a:r>
            <a:r>
              <a:rPr lang="en-GB" sz="2400" dirty="0" err="1">
                <a:latin typeface="Preeti" pitchFamily="2" charset="0"/>
              </a:rPr>
              <a:t>k|d'v</a:t>
            </a:r>
            <a:r>
              <a:rPr lang="en-GB" sz="2400" dirty="0">
                <a:latin typeface="Preeti" pitchFamily="2" charset="0"/>
              </a:rPr>
              <a:t> ?</a:t>
            </a:r>
            <a:r>
              <a:rPr lang="en-GB" sz="2400" dirty="0" err="1">
                <a:latin typeface="Preeti" pitchFamily="2" charset="0"/>
              </a:rPr>
              <a:t>kdf</a:t>
            </a:r>
            <a:r>
              <a:rPr lang="en-GB" sz="2400" dirty="0">
                <a:latin typeface="Preeti" pitchFamily="2" charset="0"/>
              </a:rPr>
              <a:t> </a:t>
            </a:r>
            <a:r>
              <a:rPr lang="en-GB" sz="2400" dirty="0" err="1">
                <a:latin typeface="Preeti" pitchFamily="2" charset="0"/>
              </a:rPr>
              <a:t>ul</a:t>
            </a:r>
            <a:r>
              <a:rPr lang="en-GB" sz="2400" dirty="0">
                <a:latin typeface="Preeti" pitchFamily="2" charset="0"/>
              </a:rPr>
              <a:t>/</a:t>
            </a:r>
            <a:r>
              <a:rPr lang="en-GB" sz="2400" dirty="0" err="1">
                <a:latin typeface="Preeti" pitchFamily="2" charset="0"/>
              </a:rPr>
              <a:t>Psf</a:t>
            </a:r>
            <a:r>
              <a:rPr lang="en-GB" sz="2400" dirty="0">
                <a:latin typeface="Preeti" pitchFamily="2" charset="0"/>
              </a:rPr>
              <a:t>] </a:t>
            </a:r>
            <a:r>
              <a:rPr lang="en-GB" sz="2400" dirty="0" err="1">
                <a:latin typeface="Preeti" pitchFamily="2" charset="0"/>
              </a:rPr>
              <a:t>kfO</a:t>
            </a:r>
            <a:r>
              <a:rPr lang="en-GB" sz="2400" dirty="0">
                <a:latin typeface="Preeti" pitchFamily="2" charset="0"/>
              </a:rPr>
              <a:t>{G5 . </a:t>
            </a:r>
            <a:r>
              <a:rPr lang="en-GB" sz="2400" dirty="0" err="1">
                <a:latin typeface="Preeti" pitchFamily="2" charset="0"/>
              </a:rPr>
              <a:t>Psvfn</a:t>
            </a:r>
            <a:r>
              <a:rPr lang="en-GB" sz="2400" dirty="0">
                <a:latin typeface="Preeti" pitchFamily="2" charset="0"/>
              </a:rPr>
              <a:t>] O{d]</a:t>
            </a:r>
            <a:r>
              <a:rPr lang="en-GB" sz="2400" dirty="0" err="1">
                <a:latin typeface="Preeti" pitchFamily="2" charset="0"/>
              </a:rPr>
              <a:t>ndf</a:t>
            </a:r>
            <a:r>
              <a:rPr lang="en-GB" sz="2400" dirty="0">
                <a:latin typeface="Preeti" pitchFamily="2" charset="0"/>
              </a:rPr>
              <a:t> </a:t>
            </a:r>
            <a:r>
              <a:rPr lang="en-GB" sz="2400" dirty="0" err="1">
                <a:latin typeface="Preeti" pitchFamily="2" charset="0"/>
              </a:rPr>
              <a:t>k|ToIf</a:t>
            </a:r>
            <a:r>
              <a:rPr lang="en-GB" sz="2400" dirty="0">
                <a:latin typeface="Preeti" pitchFamily="2" charset="0"/>
              </a:rPr>
              <a:t> ?</a:t>
            </a:r>
            <a:r>
              <a:rPr lang="en-GB" sz="2400" dirty="0" err="1">
                <a:latin typeface="Preeti" pitchFamily="2" charset="0"/>
              </a:rPr>
              <a:t>kdf</a:t>
            </a:r>
            <a:r>
              <a:rPr lang="en-GB" sz="2400" dirty="0">
                <a:latin typeface="Preeti" pitchFamily="2" charset="0"/>
              </a:rPr>
              <a:t> </a:t>
            </a:r>
            <a:r>
              <a:rPr lang="en-GB" sz="2400" dirty="0" err="1">
                <a:latin typeface="Preeti" pitchFamily="2" charset="0"/>
              </a:rPr>
              <a:t>tkfO</a:t>
            </a:r>
            <a:r>
              <a:rPr lang="en-GB" sz="2400" dirty="0">
                <a:latin typeface="Preeti" pitchFamily="2" charset="0"/>
              </a:rPr>
              <a:t>{+sf] </a:t>
            </a:r>
            <a:r>
              <a:rPr lang="en-GB" sz="2400" dirty="0" err="1">
                <a:latin typeface="Preeti" pitchFamily="2" charset="0"/>
              </a:rPr>
              <a:t>ljljw</a:t>
            </a:r>
            <a:r>
              <a:rPr lang="en-GB" sz="2400" dirty="0">
                <a:latin typeface="Preeti" pitchFamily="2" charset="0"/>
              </a:rPr>
              <a:t> </a:t>
            </a:r>
            <a:r>
              <a:rPr lang="en-GB" sz="2400" dirty="0" err="1">
                <a:latin typeface="Preeti" pitchFamily="2" charset="0"/>
              </a:rPr>
              <a:t>JolQmut</a:t>
            </a:r>
            <a:r>
              <a:rPr lang="en-GB" sz="2400" dirty="0">
                <a:latin typeface="Preeti" pitchFamily="2" charset="0"/>
              </a:rPr>
              <a:t> </a:t>
            </a:r>
            <a:r>
              <a:rPr lang="en-GB" sz="2400" dirty="0" err="1">
                <a:latin typeface="Preeti" pitchFamily="2" charset="0"/>
              </a:rPr>
              <a:t>ljj</a:t>
            </a:r>
            <a:r>
              <a:rPr lang="en-GB" sz="2400" dirty="0">
                <a:latin typeface="Preeti" pitchFamily="2" charset="0"/>
              </a:rPr>
              <a:t>/0f </a:t>
            </a:r>
            <a:r>
              <a:rPr lang="en-GB" sz="2400" dirty="0" err="1">
                <a:latin typeface="Preeti" pitchFamily="2" charset="0"/>
              </a:rPr>
              <a:t>dfluPsf</a:t>
            </a:r>
            <a:r>
              <a:rPr lang="en-GB" sz="2400" dirty="0">
                <a:latin typeface="Preeti" pitchFamily="2" charset="0"/>
              </a:rPr>
              <a:t>] x'G5 </a:t>
            </a:r>
            <a:r>
              <a:rPr lang="en-GB" sz="2400" dirty="0" err="1">
                <a:latin typeface="Preeti" pitchFamily="2" charset="0"/>
              </a:rPr>
              <a:t>eg</a:t>
            </a:r>
            <a:r>
              <a:rPr lang="en-GB" sz="2400" dirty="0">
                <a:latin typeface="Preeti" pitchFamily="2" charset="0"/>
              </a:rPr>
              <a:t>] </a:t>
            </a:r>
            <a:r>
              <a:rPr lang="en-GB" sz="2400" dirty="0" err="1">
                <a:latin typeface="Preeti" pitchFamily="2" charset="0"/>
              </a:rPr>
              <a:t>csf</a:t>
            </a:r>
            <a:r>
              <a:rPr lang="en-GB" sz="2400" dirty="0">
                <a:latin typeface="Preeti" pitchFamily="2" charset="0"/>
              </a:rPr>
              <a:t>]{ </a:t>
            </a:r>
            <a:r>
              <a:rPr lang="en-GB" sz="2400" dirty="0" err="1">
                <a:latin typeface="Preeti" pitchFamily="2" charset="0"/>
              </a:rPr>
              <a:t>lsl;dsf</a:t>
            </a:r>
            <a:r>
              <a:rPr lang="en-GB" sz="2400" dirty="0">
                <a:latin typeface="Preeti" pitchFamily="2" charset="0"/>
              </a:rPr>
              <a:t>] O{d]</a:t>
            </a:r>
            <a:r>
              <a:rPr lang="en-GB" sz="2400" dirty="0" err="1">
                <a:latin typeface="Preeti" pitchFamily="2" charset="0"/>
              </a:rPr>
              <a:t>ndf</a:t>
            </a:r>
            <a:r>
              <a:rPr lang="en-GB" sz="2400" dirty="0">
                <a:latin typeface="Preeti" pitchFamily="2" charset="0"/>
              </a:rPr>
              <a:t> j]</a:t>
            </a:r>
            <a:r>
              <a:rPr lang="en-GB" sz="2400" dirty="0" err="1">
                <a:latin typeface="Preeti" pitchFamily="2" charset="0"/>
              </a:rPr>
              <a:t>a;fO</a:t>
            </a:r>
            <a:r>
              <a:rPr lang="en-GB" sz="2400" dirty="0">
                <a:latin typeface="Preeti" pitchFamily="2" charset="0"/>
              </a:rPr>
              <a:t>{6sf] </a:t>
            </a:r>
            <a:r>
              <a:rPr lang="en-GB" sz="2400" dirty="0" err="1">
                <a:latin typeface="Preeti" pitchFamily="2" charset="0"/>
              </a:rPr>
              <a:t>ln+s</a:t>
            </a:r>
            <a:r>
              <a:rPr lang="en-GB" sz="2400" dirty="0">
                <a:latin typeface="Preeti" pitchFamily="2" charset="0"/>
              </a:rPr>
              <a:t> k7fO{ </a:t>
            </a:r>
            <a:r>
              <a:rPr lang="en-GB" sz="2400" dirty="0" err="1">
                <a:latin typeface="Preeti" pitchFamily="2" charset="0"/>
              </a:rPr>
              <a:t>pQm</a:t>
            </a:r>
            <a:r>
              <a:rPr lang="en-GB" sz="2400" dirty="0">
                <a:latin typeface="Preeti" pitchFamily="2" charset="0"/>
              </a:rPr>
              <a:t> </a:t>
            </a:r>
            <a:r>
              <a:rPr lang="en-GB" sz="2400" dirty="0" err="1">
                <a:latin typeface="Preeti" pitchFamily="2" charset="0"/>
              </a:rPr>
              <a:t>ln+s</a:t>
            </a:r>
            <a:r>
              <a:rPr lang="en-GB" sz="2400" dirty="0">
                <a:latin typeface="Preeti" pitchFamily="2" charset="0"/>
              </a:rPr>
              <a:t> </a:t>
            </a:r>
            <a:r>
              <a:rPr lang="en-GB" sz="2400" dirty="0" err="1">
                <a:latin typeface="Preeti" pitchFamily="2" charset="0"/>
              </a:rPr>
              <a:t>dfkm</a:t>
            </a:r>
            <a:r>
              <a:rPr lang="en-GB" sz="2400" dirty="0">
                <a:latin typeface="Preeti" pitchFamily="2" charset="0"/>
              </a:rPr>
              <a:t>{t </a:t>
            </a:r>
            <a:r>
              <a:rPr lang="en-GB" sz="2400" dirty="0" err="1">
                <a:latin typeface="Preeti" pitchFamily="2" charset="0"/>
              </a:rPr>
              <a:t>tkfO</a:t>
            </a:r>
            <a:r>
              <a:rPr lang="en-GB" sz="2400" dirty="0">
                <a:latin typeface="Preeti" pitchFamily="2" charset="0"/>
              </a:rPr>
              <a:t>{sf] </a:t>
            </a:r>
            <a:r>
              <a:rPr lang="en-GB" sz="2400" dirty="0" err="1">
                <a:latin typeface="Preeti" pitchFamily="2" charset="0"/>
              </a:rPr>
              <a:t>ljj</a:t>
            </a:r>
            <a:r>
              <a:rPr lang="en-GB" sz="2400" dirty="0">
                <a:latin typeface="Preeti" pitchFamily="2" charset="0"/>
              </a:rPr>
              <a:t>/0f </a:t>
            </a:r>
            <a:r>
              <a:rPr lang="en-GB" sz="2400" dirty="0" err="1">
                <a:latin typeface="Preeti" pitchFamily="2" charset="0"/>
              </a:rPr>
              <a:t>lnO</a:t>
            </a:r>
            <a:r>
              <a:rPr lang="en-GB" sz="2400" dirty="0">
                <a:latin typeface="Preeti" pitchFamily="2" charset="0"/>
              </a:rPr>
              <a:t>{/x]sf x'G5g . </a:t>
            </a:r>
            <a:r>
              <a:rPr lang="en-GB" sz="2400" dirty="0" err="1">
                <a:latin typeface="Preeti" pitchFamily="2" charset="0"/>
              </a:rPr>
              <a:t>o;df</a:t>
            </a:r>
            <a:r>
              <a:rPr lang="en-GB" sz="2400" dirty="0">
                <a:latin typeface="Preeti" pitchFamily="2" charset="0"/>
              </a:rPr>
              <a:t> </a:t>
            </a:r>
            <a:r>
              <a:rPr lang="en-GB" sz="2400" dirty="0" err="1">
                <a:latin typeface="Preeti" pitchFamily="2" charset="0"/>
              </a:rPr>
              <a:t>ljrf</a:t>
            </a:r>
            <a:r>
              <a:rPr lang="en-GB" sz="2400" dirty="0">
                <a:latin typeface="Preeti" pitchFamily="2" charset="0"/>
              </a:rPr>
              <a:t>/ k'/\</a:t>
            </a:r>
            <a:r>
              <a:rPr lang="en-GB" sz="2400" dirty="0" err="1">
                <a:latin typeface="Preeti" pitchFamily="2" charset="0"/>
              </a:rPr>
              <a:t>ofpg</a:t>
            </a:r>
            <a:r>
              <a:rPr lang="en-GB" sz="2400" dirty="0">
                <a:latin typeface="Preeti" pitchFamily="2" charset="0"/>
              </a:rPr>
              <a:t>' kg]{ s'/f s] 5 </a:t>
            </a:r>
            <a:r>
              <a:rPr lang="en-GB" sz="2400" dirty="0" err="1">
                <a:latin typeface="Preeti" pitchFamily="2" charset="0"/>
              </a:rPr>
              <a:t>eg</a:t>
            </a:r>
            <a:r>
              <a:rPr lang="en-GB" sz="2400" dirty="0">
                <a:latin typeface="Preeti" pitchFamily="2" charset="0"/>
              </a:rPr>
              <a:t>] </a:t>
            </a:r>
            <a:r>
              <a:rPr lang="en-GB" sz="2400" dirty="0" err="1">
                <a:latin typeface="Preeti" pitchFamily="2" charset="0"/>
              </a:rPr>
              <a:t>jf:tljs</a:t>
            </a:r>
            <a:r>
              <a:rPr lang="en-GB" sz="2400" dirty="0">
                <a:latin typeface="Preeti" pitchFamily="2" charset="0"/>
              </a:rPr>
              <a:t> j}+lsª </a:t>
            </a:r>
            <a:r>
              <a:rPr lang="en-GB" sz="2400" dirty="0" err="1">
                <a:latin typeface="Preeti" pitchFamily="2" charset="0"/>
              </a:rPr>
              <a:t>tyf</a:t>
            </a:r>
            <a:r>
              <a:rPr lang="en-GB" sz="2400" dirty="0">
                <a:latin typeface="Preeti" pitchFamily="2" charset="0"/>
              </a:rPr>
              <a:t> </a:t>
            </a:r>
            <a:r>
              <a:rPr lang="en-GB" sz="2400" dirty="0" err="1">
                <a:latin typeface="Preeti" pitchFamily="2" charset="0"/>
              </a:rPr>
              <a:t>kmfO</a:t>
            </a:r>
            <a:r>
              <a:rPr lang="en-GB" sz="2400" dirty="0">
                <a:latin typeface="Preeti" pitchFamily="2" charset="0"/>
              </a:rPr>
              <a:t>{</a:t>
            </a:r>
            <a:r>
              <a:rPr lang="en-GB" sz="2400" dirty="0" err="1">
                <a:latin typeface="Preeti" pitchFamily="2" charset="0"/>
              </a:rPr>
              <a:t>gflG;on</a:t>
            </a:r>
            <a:r>
              <a:rPr lang="en-GB" sz="2400" dirty="0">
                <a:latin typeface="Preeti" pitchFamily="2" charset="0"/>
              </a:rPr>
              <a:t> ;+3 ;+:</a:t>
            </a:r>
            <a:r>
              <a:rPr lang="en-GB" sz="2400" dirty="0" err="1">
                <a:latin typeface="Preeti" pitchFamily="2" charset="0"/>
              </a:rPr>
              <a:t>yfn</a:t>
            </a:r>
            <a:r>
              <a:rPr lang="en-GB" sz="2400" dirty="0">
                <a:latin typeface="Preeti" pitchFamily="2" charset="0"/>
              </a:rPr>
              <a:t>] O{d]n </a:t>
            </a:r>
            <a:r>
              <a:rPr lang="en-GB" sz="2400" dirty="0" err="1">
                <a:latin typeface="Preeti" pitchFamily="2" charset="0"/>
              </a:rPr>
              <a:t>dfkm</a:t>
            </a:r>
            <a:r>
              <a:rPr lang="en-GB" sz="2400" dirty="0">
                <a:latin typeface="Preeti" pitchFamily="2" charset="0"/>
              </a:rPr>
              <a:t>{t </a:t>
            </a:r>
            <a:r>
              <a:rPr lang="en-GB" sz="2400" dirty="0" err="1">
                <a:latin typeface="Preeti" pitchFamily="2" charset="0"/>
              </a:rPr>
              <a:t>tkfO</a:t>
            </a:r>
            <a:r>
              <a:rPr lang="en-GB" sz="2400" dirty="0">
                <a:latin typeface="Preeti" pitchFamily="2" charset="0"/>
              </a:rPr>
              <a:t>{+sf </a:t>
            </a:r>
            <a:r>
              <a:rPr lang="en-GB" sz="2400" dirty="0" err="1">
                <a:latin typeface="Preeti" pitchFamily="2" charset="0"/>
              </a:rPr>
              <a:t>JolQmut</a:t>
            </a:r>
            <a:r>
              <a:rPr lang="en-GB" sz="2400" dirty="0">
                <a:latin typeface="Preeti" pitchFamily="2" charset="0"/>
              </a:rPr>
              <a:t> </a:t>
            </a:r>
            <a:r>
              <a:rPr lang="en-GB" sz="2400" dirty="0" err="1">
                <a:latin typeface="Preeti" pitchFamily="2" charset="0"/>
              </a:rPr>
              <a:t>ljj</a:t>
            </a:r>
            <a:r>
              <a:rPr lang="en-GB" sz="2400" dirty="0">
                <a:latin typeface="Preeti" pitchFamily="2" charset="0"/>
              </a:rPr>
              <a:t>/0f </a:t>
            </a:r>
            <a:r>
              <a:rPr lang="en-GB" sz="2400" dirty="0" err="1">
                <a:latin typeface="Preeti" pitchFamily="2" charset="0"/>
              </a:rPr>
              <a:t>slxn</a:t>
            </a:r>
            <a:r>
              <a:rPr lang="en-GB" sz="2400" dirty="0">
                <a:latin typeface="Preeti" pitchFamily="2" charset="0"/>
              </a:rPr>
              <a:t>] </a:t>
            </a:r>
            <a:r>
              <a:rPr lang="en-GB" sz="2400" dirty="0" err="1">
                <a:latin typeface="Preeti" pitchFamily="2" charset="0"/>
              </a:rPr>
              <a:t>klg</a:t>
            </a:r>
            <a:r>
              <a:rPr lang="en-GB" sz="2400" dirty="0">
                <a:latin typeface="Preeti" pitchFamily="2" charset="0"/>
              </a:rPr>
              <a:t> </a:t>
            </a:r>
            <a:r>
              <a:rPr lang="en-GB" sz="2400" dirty="0" err="1">
                <a:latin typeface="Preeti" pitchFamily="2" charset="0"/>
              </a:rPr>
              <a:t>dfu</a:t>
            </a:r>
            <a:r>
              <a:rPr lang="en-GB" sz="2400" dirty="0">
                <a:latin typeface="Preeti" pitchFamily="2" charset="0"/>
              </a:rPr>
              <a:t>]sf </a:t>
            </a:r>
            <a:r>
              <a:rPr lang="en-GB" sz="2400" dirty="0" err="1">
                <a:latin typeface="Preeti" pitchFamily="2" charset="0"/>
              </a:rPr>
              <a:t>x'+b</a:t>
            </a:r>
            <a:r>
              <a:rPr lang="en-GB" sz="2400" dirty="0">
                <a:latin typeface="Preeti" pitchFamily="2" charset="0"/>
              </a:rPr>
              <a:t>}gg\ .</a:t>
            </a:r>
          </a:p>
          <a:p>
            <a:endParaRPr lang="en-GB" sz="2400" dirty="0">
              <a:latin typeface="Preeti" pitchFamily="2" charset="0"/>
            </a:endParaRPr>
          </a:p>
          <a:p>
            <a:r>
              <a:rPr lang="en-GB" sz="2800" b="1" dirty="0">
                <a:latin typeface="Himalb" pitchFamily="2" charset="0"/>
              </a:rPr>
              <a:t>;</a:t>
            </a:r>
            <a:r>
              <a:rPr lang="en-GB" sz="2800" b="1" dirty="0" err="1">
                <a:latin typeface="Himalb" pitchFamily="2" charset="0"/>
              </a:rPr>
              <a:t>fO</a:t>
            </a:r>
            <a:r>
              <a:rPr lang="en-GB" sz="2800" b="1" dirty="0">
                <a:latin typeface="Himalb" pitchFamily="2" charset="0"/>
              </a:rPr>
              <a:t>{a/ </a:t>
            </a:r>
            <a:r>
              <a:rPr lang="en-GB" sz="2800" b="1" dirty="0" err="1">
                <a:latin typeface="Himalb" pitchFamily="2" charset="0"/>
              </a:rPr>
              <a:t>a'ln</a:t>
            </a:r>
            <a:r>
              <a:rPr lang="en-GB" sz="2800" b="1" dirty="0">
                <a:latin typeface="Himalb" pitchFamily="2" charset="0"/>
              </a:rPr>
              <a:t>ª </a:t>
            </a:r>
            <a:r>
              <a:rPr lang="en-GB" sz="2400" dirty="0">
                <a:latin typeface="Himalb" pitchFamily="2" charset="0"/>
              </a:rPr>
              <a:t>– </a:t>
            </a:r>
            <a:br>
              <a:rPr lang="en-GB" sz="2400" dirty="0">
                <a:latin typeface="Himalb" pitchFamily="2" charset="0"/>
              </a:rPr>
            </a:br>
            <a:r>
              <a:rPr lang="en-GB" sz="2400" dirty="0" err="1">
                <a:latin typeface="Preeti" pitchFamily="2" charset="0"/>
              </a:rPr>
              <a:t>hfltotf</a:t>
            </a:r>
            <a:r>
              <a:rPr lang="en-GB" sz="2400" dirty="0">
                <a:latin typeface="Preeti" pitchFamily="2" charset="0"/>
              </a:rPr>
              <a:t>, n}</a:t>
            </a:r>
            <a:r>
              <a:rPr lang="en-GB" sz="2400" dirty="0" err="1">
                <a:latin typeface="Preeti" pitchFamily="2" charset="0"/>
              </a:rPr>
              <a:t>lªutf</a:t>
            </a:r>
            <a:r>
              <a:rPr lang="en-GB" sz="2400" dirty="0">
                <a:latin typeface="Preeti" pitchFamily="2" charset="0"/>
              </a:rPr>
              <a:t>, </a:t>
            </a:r>
            <a:r>
              <a:rPr lang="en-GB" sz="2400" dirty="0" err="1">
                <a:latin typeface="Preeti" pitchFamily="2" charset="0"/>
              </a:rPr>
              <a:t>wfld</a:t>
            </a:r>
            <a:r>
              <a:rPr lang="en-GB" sz="2400" dirty="0">
                <a:latin typeface="Preeti" pitchFamily="2" charset="0"/>
              </a:rPr>
              <a:t>{</a:t>
            </a:r>
            <a:r>
              <a:rPr lang="en-GB" sz="2400" dirty="0" err="1">
                <a:latin typeface="Preeti" pitchFamily="2" charset="0"/>
              </a:rPr>
              <a:t>stf</a:t>
            </a:r>
            <a:r>
              <a:rPr lang="en-GB" sz="2400" dirty="0">
                <a:latin typeface="Preeti" pitchFamily="2" charset="0"/>
              </a:rPr>
              <a:t> </a:t>
            </a:r>
            <a:r>
              <a:rPr lang="en-GB" sz="2400" dirty="0" err="1">
                <a:latin typeface="Preeti" pitchFamily="2" charset="0"/>
              </a:rPr>
              <a:t>cflbsf</a:t>
            </a:r>
            <a:r>
              <a:rPr lang="en-GB" sz="2400" dirty="0">
                <a:latin typeface="Preeti" pitchFamily="2" charset="0"/>
              </a:rPr>
              <a:t>] </a:t>
            </a:r>
            <a:r>
              <a:rPr lang="en-GB" sz="2400" dirty="0" err="1">
                <a:latin typeface="Preeti" pitchFamily="2" charset="0"/>
              </a:rPr>
              <a:t>ljifonfO</a:t>
            </a:r>
            <a:r>
              <a:rPr lang="en-GB" sz="2400" dirty="0">
                <a:latin typeface="Preeti" pitchFamily="2" charset="0"/>
              </a:rPr>
              <a:t>{ </a:t>
            </a:r>
            <a:r>
              <a:rPr lang="en-GB" sz="2400" dirty="0" err="1">
                <a:latin typeface="Preeti" pitchFamily="2" charset="0"/>
              </a:rPr>
              <a:t>lnP</a:t>
            </a:r>
            <a:r>
              <a:rPr lang="en-GB" sz="2400" dirty="0">
                <a:latin typeface="Preeti" pitchFamily="2" charset="0"/>
              </a:rPr>
              <a:t>/ </a:t>
            </a:r>
            <a:r>
              <a:rPr lang="en-GB" sz="2400" dirty="0" err="1">
                <a:latin typeface="Preeti" pitchFamily="2" charset="0"/>
              </a:rPr>
              <a:t>hfgL</a:t>
            </a:r>
            <a:r>
              <a:rPr lang="en-GB" sz="2400" dirty="0">
                <a:latin typeface="Preeti" pitchFamily="2" charset="0"/>
              </a:rPr>
              <a:t> </a:t>
            </a:r>
            <a:r>
              <a:rPr lang="en-GB" sz="2400" dirty="0" err="1">
                <a:latin typeface="Preeti" pitchFamily="2" charset="0"/>
              </a:rPr>
              <a:t>hfgL</a:t>
            </a:r>
            <a:r>
              <a:rPr lang="en-GB" sz="2400" dirty="0">
                <a:latin typeface="Preeti" pitchFamily="2" charset="0"/>
              </a:rPr>
              <a:t> </a:t>
            </a:r>
            <a:r>
              <a:rPr lang="en-GB" sz="2400" dirty="0" err="1">
                <a:latin typeface="Preeti" pitchFamily="2" charset="0"/>
              </a:rPr>
              <a:t>c?nfO</a:t>
            </a:r>
            <a:r>
              <a:rPr lang="en-GB" sz="2400" dirty="0">
                <a:latin typeface="Preeti" pitchFamily="2" charset="0"/>
              </a:rPr>
              <a:t>{ </a:t>
            </a:r>
            <a:r>
              <a:rPr lang="en-GB" sz="2400" dirty="0" err="1">
                <a:latin typeface="Preeti" pitchFamily="2" charset="0"/>
              </a:rPr>
              <a:t>xf</a:t>
            </a:r>
            <a:r>
              <a:rPr lang="en-GB" sz="2400" dirty="0">
                <a:latin typeface="Preeti" pitchFamily="2" charset="0"/>
              </a:rPr>
              <a:t>]</a:t>
            </a:r>
            <a:r>
              <a:rPr lang="en-GB" sz="2400" dirty="0" err="1">
                <a:latin typeface="Preeti" pitchFamily="2" charset="0"/>
              </a:rPr>
              <a:t>Rofpg</a:t>
            </a:r>
            <a:r>
              <a:rPr lang="en-GB" sz="2400" dirty="0">
                <a:latin typeface="Preeti" pitchFamily="2" charset="0"/>
              </a:rPr>
              <a:t>], </a:t>
            </a:r>
            <a:r>
              <a:rPr lang="en-GB" sz="2400" dirty="0" err="1">
                <a:latin typeface="Preeti" pitchFamily="2" charset="0"/>
              </a:rPr>
              <a:t>luHofpg</a:t>
            </a:r>
            <a:r>
              <a:rPr lang="en-GB" sz="2400" dirty="0">
                <a:latin typeface="Preeti" pitchFamily="2" charset="0"/>
              </a:rPr>
              <a:t>], </a:t>
            </a:r>
            <a:r>
              <a:rPr lang="en-GB" sz="2400" dirty="0" err="1">
                <a:latin typeface="Preeti" pitchFamily="2" charset="0"/>
              </a:rPr>
              <a:t>b'vM</a:t>
            </a:r>
            <a:r>
              <a:rPr lang="en-GB" sz="2400" dirty="0">
                <a:latin typeface="Preeti" pitchFamily="2" charset="0"/>
              </a:rPr>
              <a:t> </a:t>
            </a:r>
            <a:r>
              <a:rPr lang="en-GB" sz="2400" dirty="0" err="1">
                <a:latin typeface="Preeti" pitchFamily="2" charset="0"/>
              </a:rPr>
              <a:t>lbg</a:t>
            </a:r>
            <a:r>
              <a:rPr lang="en-GB" sz="2400" dirty="0">
                <a:latin typeface="Preeti" pitchFamily="2" charset="0"/>
              </a:rPr>
              <a:t>] </a:t>
            </a:r>
            <a:r>
              <a:rPr lang="en-GB" sz="2400" dirty="0" err="1">
                <a:latin typeface="Preeti" pitchFamily="2" charset="0"/>
              </a:rPr>
              <a:t>cflb</a:t>
            </a:r>
            <a:r>
              <a:rPr lang="en-GB" sz="2400" dirty="0">
                <a:latin typeface="Preeti" pitchFamily="2" charset="0"/>
              </a:rPr>
              <a:t> </a:t>
            </a:r>
            <a:r>
              <a:rPr lang="en-GB" sz="2400" dirty="0" err="1">
                <a:latin typeface="Preeti" pitchFamily="2" charset="0"/>
              </a:rPr>
              <a:t>sfo</a:t>
            </a:r>
            <a:r>
              <a:rPr lang="en-GB" sz="2400" dirty="0">
                <a:latin typeface="Preeti" pitchFamily="2" charset="0"/>
              </a:rPr>
              <a:t>{</a:t>
            </a:r>
            <a:r>
              <a:rPr lang="en-GB" sz="2400" dirty="0" err="1">
                <a:latin typeface="Preeti" pitchFamily="2" charset="0"/>
              </a:rPr>
              <a:t>nfO</a:t>
            </a:r>
            <a:r>
              <a:rPr lang="en-GB" sz="2400" dirty="0">
                <a:latin typeface="Preeti" pitchFamily="2" charset="0"/>
              </a:rPr>
              <a:t>{ a'lemG5 . </a:t>
            </a:r>
            <a:endParaRPr lang="en-US" sz="2400" dirty="0">
              <a:latin typeface="Preeti" pitchFamily="2" charset="0"/>
            </a:endParaRP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1563638"/>
            <a:ext cx="8892480" cy="1872208"/>
          </a:xfrm>
          <a:prstGeom prst="rect">
            <a:avLst/>
          </a:prstGeom>
          <a:noFill/>
        </p:spPr>
        <p:txBody>
          <a:bodyPr wrap="square" rtlCol="0">
            <a:noAutofit/>
          </a:bodyPr>
          <a:lstStyle/>
          <a:p>
            <a:r>
              <a:rPr lang="en-GB" sz="8800" b="1" dirty="0" err="1">
                <a:latin typeface="Himalb" pitchFamily="2" charset="0"/>
              </a:rPr>
              <a:t>Wofg</a:t>
            </a:r>
            <a:r>
              <a:rPr lang="en-GB" sz="8800" b="1" dirty="0">
                <a:latin typeface="Himalb" pitchFamily="2" charset="0"/>
              </a:rPr>
              <a:t> </a:t>
            </a:r>
            <a:r>
              <a:rPr lang="en-GB" sz="8800" b="1" dirty="0" err="1">
                <a:latin typeface="Himalb" pitchFamily="2" charset="0"/>
              </a:rPr>
              <a:t>lbg'xf</a:t>
            </a:r>
            <a:r>
              <a:rPr lang="en-GB" sz="8800" b="1" dirty="0">
                <a:latin typeface="Himalb" pitchFamily="2" charset="0"/>
              </a:rPr>
              <a:t>]</a:t>
            </a:r>
            <a:r>
              <a:rPr lang="en-GB" sz="8800" b="1" dirty="0" err="1">
                <a:latin typeface="Himalb" pitchFamily="2" charset="0"/>
              </a:rPr>
              <a:t>nf</a:t>
            </a:r>
            <a:r>
              <a:rPr lang="en-GB" sz="8800" b="1" dirty="0">
                <a:latin typeface="Himalb" pitchFamily="2" charset="0"/>
              </a:rPr>
              <a:t> ===</a:t>
            </a:r>
            <a:endParaRPr lang="en-US" sz="8800" dirty="0">
              <a:latin typeface="Himalb" pitchFamily="2" charset="0"/>
            </a:endParaRP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611560" y="267494"/>
            <a:ext cx="7992888" cy="3312368"/>
          </a:xfrm>
          <a:prstGeom prst="rect">
            <a:avLst/>
          </a:prstGeom>
          <a:noFill/>
        </p:spPr>
        <p:txBody>
          <a:bodyPr wrap="square" rtlCol="0">
            <a:noAutofit/>
          </a:bodyPr>
          <a:lstStyle/>
          <a:p>
            <a:r>
              <a:rPr lang="en-GB" sz="2400" b="1" dirty="0">
                <a:latin typeface="Himalb" pitchFamily="2" charset="0"/>
              </a:rPr>
              <a:t>!= </a:t>
            </a:r>
            <a:r>
              <a:rPr lang="en-GB" sz="2400" b="1" dirty="0" err="1">
                <a:latin typeface="Himalb" pitchFamily="2" charset="0"/>
              </a:rPr>
              <a:t>cgnfO</a:t>
            </a:r>
            <a:r>
              <a:rPr lang="en-GB" sz="2400" b="1" dirty="0">
                <a:latin typeface="Himalb" pitchFamily="2" charset="0"/>
              </a:rPr>
              <a:t>{g af6 ;</a:t>
            </a:r>
            <a:r>
              <a:rPr lang="en-GB" sz="2400" b="1" dirty="0" err="1">
                <a:latin typeface="Himalb" pitchFamily="2" charset="0"/>
              </a:rPr>
              <a:t>fdfg</a:t>
            </a:r>
            <a:r>
              <a:rPr lang="en-GB" sz="2400" b="1" dirty="0">
                <a:latin typeface="Himalb" pitchFamily="2" charset="0"/>
              </a:rPr>
              <a:t> </a:t>
            </a:r>
            <a:r>
              <a:rPr lang="en-GB" sz="2400" b="1" dirty="0" err="1">
                <a:latin typeface="Himalb" pitchFamily="2" charset="0"/>
              </a:rPr>
              <a:t>lsGb</a:t>
            </a:r>
            <a:r>
              <a:rPr lang="en-GB" sz="2400" b="1" dirty="0">
                <a:latin typeface="Himalb" pitchFamily="2" charset="0"/>
              </a:rPr>
              <a:t>}x'g'x'G5 &lt;</a:t>
            </a:r>
            <a:endParaRPr lang="en-US" sz="2400" dirty="0">
              <a:latin typeface="Himalb" pitchFamily="2" charset="0"/>
            </a:endParaRPr>
          </a:p>
          <a:p>
            <a:pPr lvl="0"/>
            <a:r>
              <a:rPr lang="en-GB" sz="2000" dirty="0">
                <a:latin typeface="Preeti" pitchFamily="2" charset="0"/>
              </a:rPr>
              <a:t>j]</a:t>
            </a:r>
            <a:r>
              <a:rPr lang="en-GB" sz="2000" dirty="0" err="1">
                <a:latin typeface="Preeti" pitchFamily="2" charset="0"/>
              </a:rPr>
              <a:t>a;fO</a:t>
            </a:r>
            <a:r>
              <a:rPr lang="en-GB" sz="2000" dirty="0">
                <a:latin typeface="Preeti" pitchFamily="2" charset="0"/>
              </a:rPr>
              <a:t>{6 </a:t>
            </a:r>
            <a:r>
              <a:rPr lang="en-GB" sz="2000" dirty="0" err="1">
                <a:latin typeface="Preeti" pitchFamily="2" charset="0"/>
              </a:rPr>
              <a:t>dfkm</a:t>
            </a:r>
            <a:r>
              <a:rPr lang="en-GB" sz="2000" dirty="0">
                <a:latin typeface="Preeti" pitchFamily="2" charset="0"/>
              </a:rPr>
              <a:t>{t </a:t>
            </a:r>
            <a:r>
              <a:rPr lang="en-GB" sz="2000" dirty="0" err="1">
                <a:latin typeface="Preeti" pitchFamily="2" charset="0"/>
              </a:rPr>
              <a:t>x'g</a:t>
            </a:r>
            <a:r>
              <a:rPr lang="en-GB" sz="2000" dirty="0">
                <a:latin typeface="Preeti" pitchFamily="2" charset="0"/>
              </a:rPr>
              <a:t>] </a:t>
            </a:r>
            <a:r>
              <a:rPr lang="en-GB" sz="2000" dirty="0" err="1">
                <a:latin typeface="Preeti" pitchFamily="2" charset="0"/>
              </a:rPr>
              <a:t>lsga</a:t>
            </a:r>
            <a:r>
              <a:rPr lang="en-GB" sz="2000" dirty="0">
                <a:latin typeface="Preeti" pitchFamily="2" charset="0"/>
              </a:rPr>
              <a:t>]r s;/L x'G5 ;f] sf] </a:t>
            </a:r>
            <a:r>
              <a:rPr lang="en-GB" sz="2000" dirty="0" err="1">
                <a:latin typeface="Preeti" pitchFamily="2" charset="0"/>
              </a:rPr>
              <a:t>af</a:t>
            </a:r>
            <a:r>
              <a:rPr lang="en-GB" sz="2000" dirty="0">
                <a:latin typeface="Preeti" pitchFamily="2" charset="0"/>
              </a:rPr>
              <a:t>/]</a:t>
            </a:r>
            <a:r>
              <a:rPr lang="en-GB" sz="2000" dirty="0" err="1">
                <a:latin typeface="Preeti" pitchFamily="2" charset="0"/>
              </a:rPr>
              <a:t>df</a:t>
            </a:r>
            <a:r>
              <a:rPr lang="en-GB" sz="2000" dirty="0">
                <a:latin typeface="Preeti" pitchFamily="2" charset="0"/>
              </a:rPr>
              <a:t> </a:t>
            </a:r>
            <a:r>
              <a:rPr lang="en-GB" sz="2000" dirty="0" err="1">
                <a:latin typeface="Preeti" pitchFamily="2" charset="0"/>
              </a:rPr>
              <a:t>uxg</a:t>
            </a:r>
            <a:r>
              <a:rPr lang="en-GB" sz="2000" dirty="0">
                <a:latin typeface="Preeti" pitchFamily="2" charset="0"/>
              </a:rPr>
              <a:t> </a:t>
            </a:r>
            <a:r>
              <a:rPr lang="en-GB" sz="2000" dirty="0" err="1">
                <a:latin typeface="Preeti" pitchFamily="2" charset="0"/>
              </a:rPr>
              <a:t>cWoog</a:t>
            </a:r>
            <a:r>
              <a:rPr lang="en-GB" sz="2000" dirty="0">
                <a:latin typeface="Preeti" pitchFamily="2" charset="0"/>
              </a:rPr>
              <a:t> u/]/ </a:t>
            </a:r>
            <a:r>
              <a:rPr lang="en-GB" sz="2000" dirty="0" err="1">
                <a:latin typeface="Preeti" pitchFamily="2" charset="0"/>
              </a:rPr>
              <a:t>dfq</a:t>
            </a:r>
            <a:r>
              <a:rPr lang="en-GB" sz="2000" dirty="0">
                <a:latin typeface="Preeti" pitchFamily="2" charset="0"/>
              </a:rPr>
              <a:t> </a:t>
            </a:r>
            <a:r>
              <a:rPr lang="en-GB" sz="2000" dirty="0" err="1">
                <a:latin typeface="Preeti" pitchFamily="2" charset="0"/>
              </a:rPr>
              <a:t>cgnfO</a:t>
            </a:r>
            <a:r>
              <a:rPr lang="en-GB" sz="2000" dirty="0">
                <a:latin typeface="Preeti" pitchFamily="2" charset="0"/>
              </a:rPr>
              <a:t>{g v/</a:t>
            </a:r>
            <a:r>
              <a:rPr lang="en-GB" sz="2000" dirty="0" err="1">
                <a:latin typeface="Preeti" pitchFamily="2" charset="0"/>
              </a:rPr>
              <a:t>Lbdf</a:t>
            </a:r>
            <a:r>
              <a:rPr lang="en-GB" sz="2000" dirty="0">
                <a:latin typeface="Preeti" pitchFamily="2" charset="0"/>
              </a:rPr>
              <a:t> </a:t>
            </a:r>
            <a:r>
              <a:rPr lang="en-GB" sz="2000" dirty="0" err="1">
                <a:latin typeface="Preeti" pitchFamily="2" charset="0"/>
              </a:rPr>
              <a:t>xft</a:t>
            </a:r>
            <a:r>
              <a:rPr lang="en-GB" sz="2000" dirty="0">
                <a:latin typeface="Preeti" pitchFamily="2" charset="0"/>
              </a:rPr>
              <a:t> </a:t>
            </a:r>
            <a:r>
              <a:rPr lang="en-GB" sz="2000" dirty="0" err="1">
                <a:latin typeface="Preeti" pitchFamily="2" charset="0"/>
              </a:rPr>
              <a:t>xfNg'xf</a:t>
            </a:r>
            <a:r>
              <a:rPr lang="en-GB" sz="2000" dirty="0">
                <a:latin typeface="Preeti" pitchFamily="2" charset="0"/>
              </a:rPr>
              <a:t>];\ . </a:t>
            </a:r>
            <a:r>
              <a:rPr lang="en-GB" sz="2000" dirty="0" err="1">
                <a:latin typeface="Preeti" pitchFamily="2" charset="0"/>
              </a:rPr>
              <a:t>s'g</a:t>
            </a:r>
            <a:r>
              <a:rPr lang="en-GB" sz="2000" dirty="0">
                <a:latin typeface="Preeti" pitchFamily="2" charset="0"/>
              </a:rPr>
              <a:t>}</a:t>
            </a:r>
            <a:r>
              <a:rPr lang="en-GB" sz="2000" dirty="0" err="1">
                <a:latin typeface="Preeti" pitchFamily="2" charset="0"/>
              </a:rPr>
              <a:t>klg</a:t>
            </a:r>
            <a:r>
              <a:rPr lang="en-GB" sz="2000" dirty="0">
                <a:latin typeface="Preeti" pitchFamily="2" charset="0"/>
              </a:rPr>
              <a:t> </a:t>
            </a:r>
            <a:r>
              <a:rPr lang="en-GB" sz="2000" dirty="0" err="1">
                <a:latin typeface="Preeti" pitchFamily="2" charset="0"/>
              </a:rPr>
              <a:t>lrhsf</a:t>
            </a:r>
            <a:r>
              <a:rPr lang="en-GB" sz="2000" dirty="0">
                <a:latin typeface="Preeti" pitchFamily="2" charset="0"/>
              </a:rPr>
              <a:t>] bfd </a:t>
            </a:r>
            <a:r>
              <a:rPr lang="en-GB" sz="2000" dirty="0" err="1">
                <a:latin typeface="Preeti" pitchFamily="2" charset="0"/>
              </a:rPr>
              <a:t>xfNg</a:t>
            </a:r>
            <a:r>
              <a:rPr lang="en-GB" sz="2000" dirty="0">
                <a:latin typeface="Preeti" pitchFamily="2" charset="0"/>
              </a:rPr>
              <a:t>' </a:t>
            </a:r>
            <a:r>
              <a:rPr lang="en-GB" sz="2000" dirty="0" err="1">
                <a:latin typeface="Preeti" pitchFamily="2" charset="0"/>
              </a:rPr>
              <a:t>eGbf</a:t>
            </a:r>
            <a:r>
              <a:rPr lang="en-GB" sz="2000" dirty="0">
                <a:latin typeface="Preeti" pitchFamily="2" charset="0"/>
              </a:rPr>
              <a:t> </a:t>
            </a:r>
            <a:r>
              <a:rPr lang="en-GB" sz="2000" dirty="0" err="1">
                <a:latin typeface="Preeti" pitchFamily="2" charset="0"/>
              </a:rPr>
              <a:t>klxn</a:t>
            </a:r>
            <a:r>
              <a:rPr lang="en-GB" sz="2000" dirty="0">
                <a:latin typeface="Preeti" pitchFamily="2" charset="0"/>
              </a:rPr>
              <a:t>] </a:t>
            </a:r>
            <a:r>
              <a:rPr lang="en-GB" sz="2000" dirty="0" err="1">
                <a:latin typeface="Preeti" pitchFamily="2" charset="0"/>
              </a:rPr>
              <a:t>ljqm</a:t>
            </a:r>
            <a:r>
              <a:rPr lang="en-GB" sz="2000" dirty="0">
                <a:latin typeface="Preeti" pitchFamily="2" charset="0"/>
              </a:rPr>
              <a:t>]</a:t>
            </a:r>
            <a:r>
              <a:rPr lang="en-GB" sz="2000" dirty="0" err="1">
                <a:latin typeface="Preeti" pitchFamily="2" charset="0"/>
              </a:rPr>
              <a:t>tf</a:t>
            </a:r>
            <a:r>
              <a:rPr lang="en-GB" sz="2000" dirty="0">
                <a:latin typeface="Preeti" pitchFamily="2" charset="0"/>
              </a:rPr>
              <a:t> / </a:t>
            </a:r>
            <a:r>
              <a:rPr lang="en-GB" sz="2000" dirty="0" err="1">
                <a:latin typeface="Preeti" pitchFamily="2" charset="0"/>
              </a:rPr>
              <a:t>qm</a:t>
            </a:r>
            <a:r>
              <a:rPr lang="en-GB" sz="2000" dirty="0">
                <a:latin typeface="Preeti" pitchFamily="2" charset="0"/>
              </a:rPr>
              <a:t>]</a:t>
            </a:r>
            <a:r>
              <a:rPr lang="en-GB" sz="2000" dirty="0" err="1">
                <a:latin typeface="Preeti" pitchFamily="2" charset="0"/>
              </a:rPr>
              <a:t>tfsf</a:t>
            </a:r>
            <a:r>
              <a:rPr lang="en-GB" sz="2000" dirty="0">
                <a:latin typeface="Preeti" pitchFamily="2" charset="0"/>
              </a:rPr>
              <a:t>] </a:t>
            </a:r>
            <a:r>
              <a:rPr lang="en-GB" sz="2000" dirty="0" err="1">
                <a:latin typeface="Preeti" pitchFamily="2" charset="0"/>
              </a:rPr>
              <a:t>pQm</a:t>
            </a:r>
            <a:r>
              <a:rPr lang="en-GB" sz="2000" dirty="0">
                <a:latin typeface="Preeti" pitchFamily="2" charset="0"/>
              </a:rPr>
              <a:t> v/</a:t>
            </a:r>
            <a:r>
              <a:rPr lang="en-GB" sz="2000" dirty="0" err="1">
                <a:latin typeface="Preeti" pitchFamily="2" charset="0"/>
              </a:rPr>
              <a:t>Lbsf</a:t>
            </a:r>
            <a:r>
              <a:rPr lang="en-GB" sz="2000" dirty="0">
                <a:latin typeface="Preeti" pitchFamily="2" charset="0"/>
              </a:rPr>
              <a:t> </a:t>
            </a:r>
            <a:r>
              <a:rPr lang="en-GB" sz="2000" dirty="0" err="1">
                <a:latin typeface="Preeti" pitchFamily="2" charset="0"/>
              </a:rPr>
              <a:t>bfloTjx</a:t>
            </a:r>
            <a:r>
              <a:rPr lang="en-GB" sz="2000" dirty="0">
                <a:latin typeface="Preeti" pitchFamily="2" charset="0"/>
              </a:rPr>
              <a:t>? s] s] 5g\ </a:t>
            </a:r>
            <a:r>
              <a:rPr lang="en-GB" sz="2000" dirty="0" err="1">
                <a:latin typeface="Preeti" pitchFamily="2" charset="0"/>
              </a:rPr>
              <a:t>ljrf</a:t>
            </a:r>
            <a:r>
              <a:rPr lang="en-GB" sz="2000" dirty="0">
                <a:latin typeface="Preeti" pitchFamily="2" charset="0"/>
              </a:rPr>
              <a:t>/ ug'{</a:t>
            </a:r>
            <a:r>
              <a:rPr lang="en-GB" sz="2000" dirty="0" err="1">
                <a:latin typeface="Preeti" pitchFamily="2" charset="0"/>
              </a:rPr>
              <a:t>xf</a:t>
            </a:r>
            <a:r>
              <a:rPr lang="en-GB" sz="2000" dirty="0">
                <a:latin typeface="Preeti" pitchFamily="2" charset="0"/>
              </a:rPr>
              <a:t>];\ .</a:t>
            </a:r>
          </a:p>
          <a:p>
            <a:pPr lvl="0"/>
            <a:endParaRPr lang="en-US" sz="2000" dirty="0">
              <a:latin typeface="Preeti" pitchFamily="2" charset="0"/>
            </a:endParaRPr>
          </a:p>
          <a:p>
            <a:pPr marL="287338" lvl="0" indent="-287338">
              <a:buFont typeface="Arial" pitchFamily="34" charset="0"/>
              <a:buChar char="•"/>
            </a:pPr>
            <a:r>
              <a:rPr lang="en-GB" sz="2000" dirty="0">
                <a:latin typeface="Preeti" pitchFamily="2" charset="0"/>
              </a:rPr>
              <a:t>;</a:t>
            </a:r>
            <a:r>
              <a:rPr lang="en-GB" sz="2000" dirty="0" err="1">
                <a:latin typeface="Preeti" pitchFamily="2" charset="0"/>
              </a:rPr>
              <a:t>fdfg</a:t>
            </a:r>
            <a:r>
              <a:rPr lang="en-GB" sz="2000" dirty="0">
                <a:latin typeface="Preeti" pitchFamily="2" charset="0"/>
              </a:rPr>
              <a:t> 8]</a:t>
            </a:r>
            <a:r>
              <a:rPr lang="en-GB" sz="2000" dirty="0" err="1">
                <a:latin typeface="Preeti" pitchFamily="2" charset="0"/>
              </a:rPr>
              <a:t>lne</a:t>
            </a:r>
            <a:r>
              <a:rPr lang="en-GB" sz="2000" dirty="0">
                <a:latin typeface="Preeti" pitchFamily="2" charset="0"/>
              </a:rPr>
              <a:t>/</a:t>
            </a:r>
            <a:r>
              <a:rPr lang="en-GB" sz="2000" dirty="0" err="1">
                <a:latin typeface="Preeti" pitchFamily="2" charset="0"/>
              </a:rPr>
              <a:t>Lsf</a:t>
            </a:r>
            <a:r>
              <a:rPr lang="en-GB" sz="2000" dirty="0">
                <a:latin typeface="Preeti" pitchFamily="2" charset="0"/>
              </a:rPr>
              <a:t> ;t{x? s] s] 5g\ &lt; </a:t>
            </a:r>
            <a:endParaRPr lang="en-US" sz="2000" dirty="0">
              <a:latin typeface="Preeti" pitchFamily="2" charset="0"/>
            </a:endParaRPr>
          </a:p>
          <a:p>
            <a:pPr marL="287338" lvl="0" indent="-287338">
              <a:buFont typeface="Arial" pitchFamily="34" charset="0"/>
              <a:buChar char="•"/>
            </a:pPr>
            <a:r>
              <a:rPr lang="en-GB" sz="2000" dirty="0" err="1">
                <a:latin typeface="Preeti" pitchFamily="2" charset="0"/>
              </a:rPr>
              <a:t>ljqm</a:t>
            </a:r>
            <a:r>
              <a:rPr lang="en-GB" sz="2000" dirty="0">
                <a:latin typeface="Preeti" pitchFamily="2" charset="0"/>
              </a:rPr>
              <a:t>]</a:t>
            </a:r>
            <a:r>
              <a:rPr lang="en-GB" sz="2000" dirty="0" err="1">
                <a:latin typeface="Preeti" pitchFamily="2" charset="0"/>
              </a:rPr>
              <a:t>tfsf</a:t>
            </a:r>
            <a:r>
              <a:rPr lang="en-GB" sz="2000" dirty="0">
                <a:latin typeface="Preeti" pitchFamily="2" charset="0"/>
              </a:rPr>
              <a:t>] </a:t>
            </a:r>
            <a:r>
              <a:rPr lang="en-GB" sz="2000" dirty="0" err="1">
                <a:latin typeface="Preeti" pitchFamily="2" charset="0"/>
              </a:rPr>
              <a:t>af</a:t>
            </a:r>
            <a:r>
              <a:rPr lang="en-GB" sz="2000" dirty="0">
                <a:latin typeface="Preeti" pitchFamily="2" charset="0"/>
              </a:rPr>
              <a:t>/]</a:t>
            </a:r>
            <a:r>
              <a:rPr lang="en-GB" sz="2000" dirty="0" err="1">
                <a:latin typeface="Preeti" pitchFamily="2" charset="0"/>
              </a:rPr>
              <a:t>df</a:t>
            </a:r>
            <a:r>
              <a:rPr lang="en-GB" sz="2000" dirty="0">
                <a:latin typeface="Preeti" pitchFamily="2" charset="0"/>
              </a:rPr>
              <a:t> a9L ;] a9L </a:t>
            </a:r>
            <a:r>
              <a:rPr lang="en-GB" sz="2000" dirty="0" err="1">
                <a:latin typeface="Preeti" pitchFamily="2" charset="0"/>
              </a:rPr>
              <a:t>hfgsf</a:t>
            </a:r>
            <a:r>
              <a:rPr lang="en-GB" sz="2000" dirty="0">
                <a:latin typeface="Preeti" pitchFamily="2" charset="0"/>
              </a:rPr>
              <a:t>/L </a:t>
            </a:r>
            <a:r>
              <a:rPr lang="en-GB" sz="2000" dirty="0" err="1">
                <a:latin typeface="Preeti" pitchFamily="2" charset="0"/>
              </a:rPr>
              <a:t>lng'xf</a:t>
            </a:r>
            <a:r>
              <a:rPr lang="en-GB" sz="2000" dirty="0">
                <a:latin typeface="Preeti" pitchFamily="2" charset="0"/>
              </a:rPr>
              <a:t>];\ .</a:t>
            </a:r>
            <a:endParaRPr lang="en-US" sz="2000" dirty="0">
              <a:latin typeface="Preeti" pitchFamily="2" charset="0"/>
            </a:endParaRPr>
          </a:p>
          <a:p>
            <a:pPr marL="287338" lvl="0" indent="-287338">
              <a:buFont typeface="Arial" pitchFamily="34" charset="0"/>
              <a:buChar char="•"/>
            </a:pPr>
            <a:r>
              <a:rPr lang="en-GB" sz="2000" dirty="0" err="1">
                <a:latin typeface="Preeti" pitchFamily="2" charset="0"/>
              </a:rPr>
              <a:t>cGo</a:t>
            </a:r>
            <a:r>
              <a:rPr lang="en-GB" sz="2000" dirty="0">
                <a:latin typeface="Preeti" pitchFamily="2" charset="0"/>
              </a:rPr>
              <a:t> </a:t>
            </a:r>
            <a:r>
              <a:rPr lang="en-GB" sz="2000" dirty="0" err="1">
                <a:latin typeface="Preeti" pitchFamily="2" charset="0"/>
              </a:rPr>
              <a:t>qm</a:t>
            </a:r>
            <a:r>
              <a:rPr lang="en-GB" sz="2000" dirty="0">
                <a:latin typeface="Preeti" pitchFamily="2" charset="0"/>
              </a:rPr>
              <a:t>]</a:t>
            </a:r>
            <a:r>
              <a:rPr lang="en-GB" sz="2000" dirty="0" err="1">
                <a:latin typeface="Preeti" pitchFamily="2" charset="0"/>
              </a:rPr>
              <a:t>tfx?n</a:t>
            </a:r>
            <a:r>
              <a:rPr lang="en-GB" sz="2000" dirty="0">
                <a:latin typeface="Preeti" pitchFamily="2" charset="0"/>
              </a:rPr>
              <a:t>] </a:t>
            </a:r>
            <a:r>
              <a:rPr lang="en-GB" sz="2000" dirty="0" err="1">
                <a:latin typeface="Preeti" pitchFamily="2" charset="0"/>
              </a:rPr>
              <a:t>pQm</a:t>
            </a:r>
            <a:r>
              <a:rPr lang="en-GB" sz="2000" dirty="0">
                <a:latin typeface="Preeti" pitchFamily="2" charset="0"/>
              </a:rPr>
              <a:t> </a:t>
            </a:r>
            <a:r>
              <a:rPr lang="en-GB" sz="2000" dirty="0" err="1">
                <a:latin typeface="Preeti" pitchFamily="2" charset="0"/>
              </a:rPr>
              <a:t>ljqm</a:t>
            </a:r>
            <a:r>
              <a:rPr lang="en-GB" sz="2000" dirty="0">
                <a:latin typeface="Preeti" pitchFamily="2" charset="0"/>
              </a:rPr>
              <a:t>]</a:t>
            </a:r>
            <a:r>
              <a:rPr lang="en-GB" sz="2000" dirty="0" err="1">
                <a:latin typeface="Preeti" pitchFamily="2" charset="0"/>
              </a:rPr>
              <a:t>tfsf</a:t>
            </a:r>
            <a:r>
              <a:rPr lang="en-GB" sz="2000" dirty="0">
                <a:latin typeface="Preeti" pitchFamily="2" charset="0"/>
              </a:rPr>
              <a:t>] </a:t>
            </a:r>
            <a:r>
              <a:rPr lang="en-GB" sz="2000" dirty="0" err="1">
                <a:latin typeface="Preeti" pitchFamily="2" charset="0"/>
              </a:rPr>
              <a:t>af</a:t>
            </a:r>
            <a:r>
              <a:rPr lang="en-GB" sz="2000" dirty="0">
                <a:latin typeface="Preeti" pitchFamily="2" charset="0"/>
              </a:rPr>
              <a:t>/]</a:t>
            </a:r>
            <a:r>
              <a:rPr lang="en-GB" sz="2000" dirty="0" err="1">
                <a:latin typeface="Preeti" pitchFamily="2" charset="0"/>
              </a:rPr>
              <a:t>df</a:t>
            </a:r>
            <a:r>
              <a:rPr lang="en-GB" sz="2000" dirty="0">
                <a:latin typeface="Preeti" pitchFamily="2" charset="0"/>
              </a:rPr>
              <a:t> </a:t>
            </a:r>
            <a:r>
              <a:rPr lang="en-GB" sz="2000" dirty="0" err="1">
                <a:latin typeface="Preeti" pitchFamily="2" charset="0"/>
              </a:rPr>
              <a:t>lbO</a:t>
            </a:r>
            <a:r>
              <a:rPr lang="en-GB" sz="2000" dirty="0">
                <a:latin typeface="Preeti" pitchFamily="2" charset="0"/>
              </a:rPr>
              <a:t>{</a:t>
            </a:r>
            <a:r>
              <a:rPr lang="en-GB" sz="2000" dirty="0" err="1">
                <a:latin typeface="Preeti" pitchFamily="2" charset="0"/>
              </a:rPr>
              <a:t>Psf</a:t>
            </a:r>
            <a:r>
              <a:rPr lang="en-GB" sz="2000" dirty="0">
                <a:latin typeface="Preeti" pitchFamily="2" charset="0"/>
              </a:rPr>
              <a:t> </a:t>
            </a:r>
            <a:r>
              <a:rPr lang="en-GB" sz="2000" dirty="0" err="1">
                <a:latin typeface="Preeti" pitchFamily="2" charset="0"/>
              </a:rPr>
              <a:t>k|ltlqmofx</a:t>
            </a:r>
            <a:r>
              <a:rPr lang="en-GB" sz="2000" dirty="0">
                <a:latin typeface="Preeti" pitchFamily="2" charset="0"/>
              </a:rPr>
              <a:t>? </a:t>
            </a:r>
            <a:r>
              <a:rPr lang="en-GB" sz="2000" dirty="0" err="1">
                <a:latin typeface="Preeti" pitchFamily="2" charset="0"/>
              </a:rPr>
              <a:t>cWoog</a:t>
            </a:r>
            <a:r>
              <a:rPr lang="en-GB" sz="2000" dirty="0">
                <a:latin typeface="Preeti" pitchFamily="2" charset="0"/>
              </a:rPr>
              <a:t> </a:t>
            </a:r>
            <a:r>
              <a:rPr lang="en-GB" sz="2000" dirty="0" err="1">
                <a:latin typeface="Preeti" pitchFamily="2" charset="0"/>
              </a:rPr>
              <a:t>ug</a:t>
            </a:r>
            <a:r>
              <a:rPr lang="en-GB" sz="2000" dirty="0">
                <a:latin typeface="Preeti" pitchFamily="2" charset="0"/>
              </a:rPr>
              <a:t>'{</a:t>
            </a:r>
            <a:r>
              <a:rPr lang="en-GB" sz="2000" dirty="0" err="1">
                <a:latin typeface="Preeti" pitchFamily="2" charset="0"/>
              </a:rPr>
              <a:t>xf</a:t>
            </a:r>
            <a:r>
              <a:rPr lang="en-GB" sz="2000" dirty="0">
                <a:latin typeface="Preeti" pitchFamily="2" charset="0"/>
              </a:rPr>
              <a:t>];\ .</a:t>
            </a:r>
            <a:endParaRPr lang="en-US" sz="2000" dirty="0">
              <a:latin typeface="Preeti" pitchFamily="2" charset="0"/>
            </a:endParaRPr>
          </a:p>
          <a:p>
            <a:pPr marL="287338" lvl="0" indent="-287338">
              <a:buFont typeface="Arial" pitchFamily="34" charset="0"/>
              <a:buChar char="•"/>
            </a:pPr>
            <a:r>
              <a:rPr lang="en-GB" sz="2000" dirty="0">
                <a:latin typeface="Preeti" pitchFamily="2" charset="0"/>
              </a:rPr>
              <a:t>k};</a:t>
            </a:r>
            <a:r>
              <a:rPr lang="en-GB" sz="2000" dirty="0" err="1">
                <a:latin typeface="Preeti" pitchFamily="2" charset="0"/>
              </a:rPr>
              <a:t>fsf</a:t>
            </a:r>
            <a:r>
              <a:rPr lang="en-GB" sz="2000" dirty="0">
                <a:latin typeface="Preeti" pitchFamily="2" charset="0"/>
              </a:rPr>
              <a:t>] </a:t>
            </a:r>
            <a:r>
              <a:rPr lang="en-GB" sz="2000" dirty="0" err="1">
                <a:latin typeface="Preeti" pitchFamily="2" charset="0"/>
              </a:rPr>
              <a:t>e'QmfgL</a:t>
            </a:r>
            <a:r>
              <a:rPr lang="en-GB" sz="2000" dirty="0">
                <a:latin typeface="Preeti" pitchFamily="2" charset="0"/>
              </a:rPr>
              <a:t> s;/L </a:t>
            </a:r>
            <a:r>
              <a:rPr lang="en-GB" sz="2000" dirty="0" err="1">
                <a:latin typeface="Preeti" pitchFamily="2" charset="0"/>
              </a:rPr>
              <a:t>dflu</a:t>
            </a:r>
            <a:r>
              <a:rPr lang="en-GB" sz="2000" dirty="0">
                <a:latin typeface="Preeti" pitchFamily="2" charset="0"/>
              </a:rPr>
              <a:t>/x]</a:t>
            </a:r>
            <a:r>
              <a:rPr lang="en-GB" sz="2000" dirty="0" err="1">
                <a:latin typeface="Preeti" pitchFamily="2" charset="0"/>
              </a:rPr>
              <a:t>sf</a:t>
            </a:r>
            <a:r>
              <a:rPr lang="en-GB" sz="2000" dirty="0">
                <a:latin typeface="Preeti" pitchFamily="2" charset="0"/>
              </a:rPr>
              <a:t>] 5 </a:t>
            </a:r>
            <a:r>
              <a:rPr lang="en-GB" sz="2000" dirty="0" err="1">
                <a:latin typeface="Preeti" pitchFamily="2" charset="0"/>
              </a:rPr>
              <a:t>ljrf</a:t>
            </a:r>
            <a:r>
              <a:rPr lang="en-GB" sz="2000" dirty="0">
                <a:latin typeface="Preeti" pitchFamily="2" charset="0"/>
              </a:rPr>
              <a:t>/ </a:t>
            </a:r>
            <a:r>
              <a:rPr lang="en-GB" sz="2000" dirty="0" err="1">
                <a:latin typeface="Preeti" pitchFamily="2" charset="0"/>
              </a:rPr>
              <a:t>ug</a:t>
            </a:r>
            <a:r>
              <a:rPr lang="en-GB" sz="2000" dirty="0">
                <a:latin typeface="Preeti" pitchFamily="2" charset="0"/>
              </a:rPr>
              <a:t>'{</a:t>
            </a:r>
            <a:r>
              <a:rPr lang="en-GB" sz="2000" dirty="0" err="1">
                <a:latin typeface="Preeti" pitchFamily="2" charset="0"/>
              </a:rPr>
              <a:t>xf</a:t>
            </a:r>
            <a:r>
              <a:rPr lang="en-GB" sz="2000" dirty="0">
                <a:latin typeface="Preeti" pitchFamily="2" charset="0"/>
              </a:rPr>
              <a:t>];\ . </a:t>
            </a:r>
            <a:r>
              <a:rPr lang="en-GB" sz="2000" dirty="0" err="1">
                <a:latin typeface="Preeti" pitchFamily="2" charset="0"/>
              </a:rPr>
              <a:t>s'g</a:t>
            </a:r>
            <a:r>
              <a:rPr lang="en-GB" sz="2000" dirty="0">
                <a:latin typeface="Preeti" pitchFamily="2" charset="0"/>
              </a:rPr>
              <a:t>}</a:t>
            </a:r>
            <a:r>
              <a:rPr lang="en-GB" sz="2000" dirty="0" err="1">
                <a:latin typeface="Preeti" pitchFamily="2" charset="0"/>
              </a:rPr>
              <a:t>klg</a:t>
            </a:r>
            <a:r>
              <a:rPr lang="en-GB" sz="2000" dirty="0">
                <a:latin typeface="Preeti" pitchFamily="2" charset="0"/>
              </a:rPr>
              <a:t> k};f k7fpg] Ph]G6 </a:t>
            </a:r>
            <a:r>
              <a:rPr lang="en-GB" sz="2000" dirty="0" err="1">
                <a:latin typeface="Preeti" pitchFamily="2" charset="0"/>
              </a:rPr>
              <a:t>dfkm</a:t>
            </a:r>
            <a:r>
              <a:rPr lang="en-GB" sz="2000" dirty="0">
                <a:latin typeface="Preeti" pitchFamily="2" charset="0"/>
              </a:rPr>
              <a:t>{t </a:t>
            </a:r>
            <a:br>
              <a:rPr lang="en-GB" sz="2000" dirty="0">
                <a:latin typeface="Preeti" pitchFamily="2" charset="0"/>
              </a:rPr>
            </a:br>
            <a:r>
              <a:rPr lang="en-GB" sz="2000" dirty="0" err="1">
                <a:latin typeface="Preeti" pitchFamily="2" charset="0"/>
              </a:rPr>
              <a:t>sbfkL</a:t>
            </a:r>
            <a:r>
              <a:rPr lang="en-GB" sz="2000" dirty="0">
                <a:latin typeface="Preeti" pitchFamily="2" charset="0"/>
              </a:rPr>
              <a:t> k};f gk7fpg'xf];\ . </a:t>
            </a:r>
            <a:r>
              <a:rPr lang="en-GB" sz="2000" dirty="0" err="1">
                <a:latin typeface="Preeti" pitchFamily="2" charset="0"/>
              </a:rPr>
              <a:t>hlxn</a:t>
            </a:r>
            <a:r>
              <a:rPr lang="en-GB" sz="2000" dirty="0">
                <a:latin typeface="Preeti" pitchFamily="2" charset="0"/>
              </a:rPr>
              <a:t>] </a:t>
            </a:r>
            <a:r>
              <a:rPr lang="en-GB" sz="2000" dirty="0" err="1">
                <a:latin typeface="Preeti" pitchFamily="2" charset="0"/>
              </a:rPr>
              <a:t>klg</a:t>
            </a:r>
            <a:r>
              <a:rPr lang="en-GB" sz="2000" dirty="0">
                <a:latin typeface="Preeti" pitchFamily="2" charset="0"/>
              </a:rPr>
              <a:t> </a:t>
            </a:r>
            <a:r>
              <a:rPr lang="en-GB" sz="2000" dirty="0" err="1">
                <a:latin typeface="Preeti" pitchFamily="2" charset="0"/>
              </a:rPr>
              <a:t>qm</a:t>
            </a:r>
            <a:r>
              <a:rPr lang="en-GB" sz="2000" dirty="0">
                <a:latin typeface="Preeti" pitchFamily="2" charset="0"/>
              </a:rPr>
              <a:t>]l86 sf8{</a:t>
            </a:r>
            <a:r>
              <a:rPr lang="en-GB" sz="2000" dirty="0" err="1">
                <a:latin typeface="Preeti" pitchFamily="2" charset="0"/>
              </a:rPr>
              <a:t>sf</a:t>
            </a:r>
            <a:r>
              <a:rPr lang="en-GB" sz="2000" dirty="0">
                <a:latin typeface="Preeti" pitchFamily="2" charset="0"/>
              </a:rPr>
              <a:t>] </a:t>
            </a:r>
            <a:r>
              <a:rPr lang="en-GB" sz="2000" dirty="0" err="1">
                <a:latin typeface="Preeti" pitchFamily="2" charset="0"/>
              </a:rPr>
              <a:t>k|of</a:t>
            </a:r>
            <a:r>
              <a:rPr lang="en-GB" sz="2000" dirty="0">
                <a:latin typeface="Preeti" pitchFamily="2" charset="0"/>
              </a:rPr>
              <a:t>]u </a:t>
            </a:r>
            <a:r>
              <a:rPr lang="en-GB" sz="2000" dirty="0" err="1">
                <a:latin typeface="Preeti" pitchFamily="2" charset="0"/>
              </a:rPr>
              <a:t>ug</a:t>
            </a:r>
            <a:r>
              <a:rPr lang="en-GB" sz="2000" dirty="0">
                <a:latin typeface="Preeti" pitchFamily="2" charset="0"/>
              </a:rPr>
              <a:t>'{</a:t>
            </a:r>
            <a:r>
              <a:rPr lang="en-GB" sz="2000" dirty="0" err="1">
                <a:latin typeface="Preeti" pitchFamily="2" charset="0"/>
              </a:rPr>
              <a:t>xf</a:t>
            </a:r>
            <a:r>
              <a:rPr lang="en-GB" sz="2000" dirty="0">
                <a:latin typeface="Preeti" pitchFamily="2" charset="0"/>
              </a:rPr>
              <a:t>];\ . </a:t>
            </a:r>
            <a:endParaRPr lang="en-US" sz="2000" dirty="0">
              <a:latin typeface="Preeti" pitchFamily="2" charset="0"/>
            </a:endParaRPr>
          </a:p>
          <a:p>
            <a:pPr marL="287338" lvl="0" indent="-287338">
              <a:buFont typeface="Arial" pitchFamily="34" charset="0"/>
              <a:buChar char="•"/>
            </a:pPr>
            <a:r>
              <a:rPr lang="en-GB" sz="2000" dirty="0">
                <a:latin typeface="Preeti" pitchFamily="2" charset="0"/>
              </a:rPr>
              <a:t>o;/L </a:t>
            </a:r>
            <a:r>
              <a:rPr lang="en-GB" sz="2000" dirty="0" err="1">
                <a:latin typeface="Preeti" pitchFamily="2" charset="0"/>
              </a:rPr>
              <a:t>cgnfO</a:t>
            </a:r>
            <a:r>
              <a:rPr lang="en-GB" sz="2000" dirty="0">
                <a:latin typeface="Preeti" pitchFamily="2" charset="0"/>
              </a:rPr>
              <a:t>{g </a:t>
            </a:r>
            <a:r>
              <a:rPr lang="en-GB" sz="2000" dirty="0" err="1">
                <a:latin typeface="Preeti" pitchFamily="2" charset="0"/>
              </a:rPr>
              <a:t>em'QmfgL</a:t>
            </a:r>
            <a:r>
              <a:rPr lang="en-GB" sz="2000" dirty="0">
                <a:latin typeface="Preeti" pitchFamily="2" charset="0"/>
              </a:rPr>
              <a:t> </a:t>
            </a:r>
            <a:r>
              <a:rPr lang="en-GB" sz="2000" dirty="0" err="1">
                <a:latin typeface="Preeti" pitchFamily="2" charset="0"/>
              </a:rPr>
              <a:t>ubf</a:t>
            </a:r>
            <a:r>
              <a:rPr lang="en-GB" sz="2000" dirty="0">
                <a:latin typeface="Preeti" pitchFamily="2" charset="0"/>
              </a:rPr>
              <a:t>{ ;'/</a:t>
            </a:r>
            <a:r>
              <a:rPr lang="en-GB" sz="2000" dirty="0" err="1">
                <a:latin typeface="Preeti" pitchFamily="2" charset="0"/>
              </a:rPr>
              <a:t>lIft</a:t>
            </a:r>
            <a:r>
              <a:rPr lang="en-GB" sz="2000" dirty="0">
                <a:latin typeface="Preeti" pitchFamily="2" charset="0"/>
              </a:rPr>
              <a:t> j]</a:t>
            </a:r>
            <a:r>
              <a:rPr lang="en-GB" sz="2000" dirty="0" err="1">
                <a:latin typeface="Preeti" pitchFamily="2" charset="0"/>
              </a:rPr>
              <a:t>a;fO</a:t>
            </a:r>
            <a:r>
              <a:rPr lang="en-GB" sz="2000" dirty="0">
                <a:latin typeface="Preeti" pitchFamily="2" charset="0"/>
              </a:rPr>
              <a:t>{6sf] </a:t>
            </a:r>
            <a:r>
              <a:rPr lang="en-GB" sz="2000" dirty="0" err="1">
                <a:latin typeface="Preeti" pitchFamily="2" charset="0"/>
              </a:rPr>
              <a:t>dfq</a:t>
            </a:r>
            <a:r>
              <a:rPr lang="en-GB" sz="2000" dirty="0">
                <a:latin typeface="Preeti" pitchFamily="2" charset="0"/>
              </a:rPr>
              <a:t> </a:t>
            </a:r>
            <a:r>
              <a:rPr lang="en-GB" sz="2000" dirty="0" err="1">
                <a:latin typeface="Preeti" pitchFamily="2" charset="0"/>
              </a:rPr>
              <a:t>k|of</a:t>
            </a:r>
            <a:r>
              <a:rPr lang="en-GB" sz="2000" dirty="0">
                <a:latin typeface="Preeti" pitchFamily="2" charset="0"/>
              </a:rPr>
              <a:t>]u </a:t>
            </a:r>
            <a:r>
              <a:rPr lang="en-GB" sz="2000" dirty="0" err="1">
                <a:latin typeface="Preeti" pitchFamily="2" charset="0"/>
              </a:rPr>
              <a:t>ug</a:t>
            </a:r>
            <a:r>
              <a:rPr lang="en-GB" sz="2000" dirty="0">
                <a:latin typeface="Preeti" pitchFamily="2" charset="0"/>
              </a:rPr>
              <a:t>'{</a:t>
            </a:r>
            <a:r>
              <a:rPr lang="en-GB" sz="2000" dirty="0" err="1">
                <a:latin typeface="Preeti" pitchFamily="2" charset="0"/>
              </a:rPr>
              <a:t>xf</a:t>
            </a:r>
            <a:r>
              <a:rPr lang="en-GB" sz="2000" dirty="0">
                <a:latin typeface="Preeti" pitchFamily="2" charset="0"/>
              </a:rPr>
              <a:t>];\ .</a:t>
            </a:r>
            <a:endParaRPr lang="en-US" sz="2000" dirty="0">
              <a:latin typeface="Preeti" pitchFamily="2" charset="0"/>
            </a:endParaRPr>
          </a:p>
          <a:p>
            <a:pPr marL="287338" lvl="0" indent="-287338">
              <a:buFont typeface="Arial" pitchFamily="34" charset="0"/>
              <a:buChar char="•"/>
            </a:pPr>
            <a:r>
              <a:rPr lang="en-GB" sz="2000" dirty="0" err="1">
                <a:latin typeface="Preeti" pitchFamily="2" charset="0"/>
              </a:rPr>
              <a:t>cfkm</a:t>
            </a:r>
            <a:r>
              <a:rPr lang="en-GB" sz="2000" dirty="0">
                <a:latin typeface="Preeti" pitchFamily="2" charset="0"/>
              </a:rPr>
              <a:t>\</a:t>
            </a:r>
            <a:r>
              <a:rPr lang="en-GB" sz="2000" dirty="0" err="1">
                <a:latin typeface="Preeti" pitchFamily="2" charset="0"/>
              </a:rPr>
              <a:t>gf</a:t>
            </a:r>
            <a:r>
              <a:rPr lang="en-GB" sz="2000" dirty="0">
                <a:latin typeface="Preeti" pitchFamily="2" charset="0"/>
              </a:rPr>
              <a:t>] b]z </a:t>
            </a:r>
            <a:r>
              <a:rPr lang="en-GB" sz="2000" dirty="0" err="1">
                <a:latin typeface="Preeti" pitchFamily="2" charset="0"/>
              </a:rPr>
              <a:t>afx</a:t>
            </a:r>
            <a:r>
              <a:rPr lang="en-GB" sz="2000" dirty="0">
                <a:latin typeface="Preeti" pitchFamily="2" charset="0"/>
              </a:rPr>
              <a:t>]s </a:t>
            </a:r>
            <a:r>
              <a:rPr lang="en-GB" sz="2000" dirty="0" err="1">
                <a:latin typeface="Preeti" pitchFamily="2" charset="0"/>
              </a:rPr>
              <a:t>cGo</a:t>
            </a:r>
            <a:r>
              <a:rPr lang="en-GB" sz="2000" dirty="0">
                <a:latin typeface="Preeti" pitchFamily="2" charset="0"/>
              </a:rPr>
              <a:t> b]zaf6 </a:t>
            </a:r>
            <a:r>
              <a:rPr lang="en-GB" sz="2000" dirty="0" err="1">
                <a:latin typeface="Preeti" pitchFamily="2" charset="0"/>
              </a:rPr>
              <a:t>cgnfO</a:t>
            </a:r>
            <a:r>
              <a:rPr lang="en-GB" sz="2000" dirty="0">
                <a:latin typeface="Preeti" pitchFamily="2" charset="0"/>
              </a:rPr>
              <a:t>{g </a:t>
            </a:r>
            <a:r>
              <a:rPr lang="en-GB" sz="2000" dirty="0" err="1">
                <a:latin typeface="Preeti" pitchFamily="2" charset="0"/>
              </a:rPr>
              <a:t>sf</a:t>
            </a:r>
            <a:r>
              <a:rPr lang="en-GB" sz="2000" dirty="0">
                <a:latin typeface="Preeti" pitchFamily="2" charset="0"/>
              </a:rPr>
              <a:t>/f]</a:t>
            </a:r>
            <a:r>
              <a:rPr lang="en-GB" sz="2000" dirty="0" err="1">
                <a:latin typeface="Preeti" pitchFamily="2" charset="0"/>
              </a:rPr>
              <a:t>af</a:t>
            </a:r>
            <a:r>
              <a:rPr lang="en-GB" sz="2000" dirty="0">
                <a:latin typeface="Preeti" pitchFamily="2" charset="0"/>
              </a:rPr>
              <a:t>/ e/;s </a:t>
            </a:r>
            <a:r>
              <a:rPr lang="en-GB" sz="2000" dirty="0" err="1">
                <a:latin typeface="Preeti" pitchFamily="2" charset="0"/>
              </a:rPr>
              <a:t>gug</a:t>
            </a:r>
            <a:r>
              <a:rPr lang="en-GB" sz="2000" dirty="0">
                <a:latin typeface="Preeti" pitchFamily="2" charset="0"/>
              </a:rPr>
              <a:t>'{</a:t>
            </a:r>
            <a:r>
              <a:rPr lang="en-GB" sz="2000" dirty="0" err="1">
                <a:latin typeface="Preeti" pitchFamily="2" charset="0"/>
              </a:rPr>
              <a:t>xf</a:t>
            </a:r>
            <a:r>
              <a:rPr lang="en-GB" sz="2000" dirty="0">
                <a:latin typeface="Preeti" pitchFamily="2" charset="0"/>
              </a:rPr>
              <a:t>];\ .</a:t>
            </a:r>
            <a:endParaRPr lang="en-US" sz="2000" dirty="0">
              <a:latin typeface="Preeti" pitchFamily="2" charset="0"/>
            </a:endParaRPr>
          </a:p>
          <a:p>
            <a:pPr marL="287338" lvl="0" indent="-287338">
              <a:buFont typeface="Arial" pitchFamily="34" charset="0"/>
              <a:buChar char="•"/>
            </a:pPr>
            <a:r>
              <a:rPr lang="en-GB" sz="2000" dirty="0" err="1">
                <a:latin typeface="Preeti" pitchFamily="2" charset="0"/>
              </a:rPr>
              <a:t>cfkm</a:t>
            </a:r>
            <a:r>
              <a:rPr lang="en-GB" sz="2000" dirty="0">
                <a:latin typeface="Preeti" pitchFamily="2" charset="0"/>
              </a:rPr>
              <a:t>\</a:t>
            </a:r>
            <a:r>
              <a:rPr lang="en-GB" sz="2000" dirty="0" err="1">
                <a:latin typeface="Preeti" pitchFamily="2" charset="0"/>
              </a:rPr>
              <a:t>gf</a:t>
            </a:r>
            <a:r>
              <a:rPr lang="en-GB" sz="2000" dirty="0">
                <a:latin typeface="Preeti" pitchFamily="2" charset="0"/>
              </a:rPr>
              <a:t>] </a:t>
            </a:r>
            <a:r>
              <a:rPr lang="en-GB" sz="2000" dirty="0" err="1">
                <a:latin typeface="Preeti" pitchFamily="2" charset="0"/>
              </a:rPr>
              <a:t>JolQmut</a:t>
            </a:r>
            <a:r>
              <a:rPr lang="en-GB" sz="2000" dirty="0">
                <a:latin typeface="Preeti" pitchFamily="2" charset="0"/>
              </a:rPr>
              <a:t> </a:t>
            </a:r>
            <a:r>
              <a:rPr lang="en-GB" sz="2000" dirty="0" err="1">
                <a:latin typeface="Preeti" pitchFamily="2" charset="0"/>
              </a:rPr>
              <a:t>ljj</a:t>
            </a:r>
            <a:r>
              <a:rPr lang="en-GB" sz="2000" dirty="0">
                <a:latin typeface="Preeti" pitchFamily="2" charset="0"/>
              </a:rPr>
              <a:t>/0f </a:t>
            </a:r>
            <a:r>
              <a:rPr lang="en-GB" sz="2000" dirty="0" err="1">
                <a:latin typeface="Preeti" pitchFamily="2" charset="0"/>
              </a:rPr>
              <a:t>cgfjZos</a:t>
            </a:r>
            <a:r>
              <a:rPr lang="en-GB" sz="2000" dirty="0">
                <a:latin typeface="Preeti" pitchFamily="2" charset="0"/>
              </a:rPr>
              <a:t> ?</a:t>
            </a:r>
            <a:r>
              <a:rPr lang="en-GB" sz="2000" dirty="0" err="1">
                <a:latin typeface="Preeti" pitchFamily="2" charset="0"/>
              </a:rPr>
              <a:t>kdf</a:t>
            </a:r>
            <a:r>
              <a:rPr lang="en-GB" sz="2000" dirty="0">
                <a:latin typeface="Preeti" pitchFamily="2" charset="0"/>
              </a:rPr>
              <a:t> </a:t>
            </a:r>
            <a:r>
              <a:rPr lang="en-GB" sz="2000" dirty="0" err="1">
                <a:latin typeface="Preeti" pitchFamily="2" charset="0"/>
              </a:rPr>
              <a:t>s'g</a:t>
            </a:r>
            <a:r>
              <a:rPr lang="en-GB" sz="2000" dirty="0">
                <a:latin typeface="Preeti" pitchFamily="2" charset="0"/>
              </a:rPr>
              <a:t>}</a:t>
            </a:r>
            <a:r>
              <a:rPr lang="en-GB" sz="2000" dirty="0" err="1">
                <a:latin typeface="Preeti" pitchFamily="2" charset="0"/>
              </a:rPr>
              <a:t>klg</a:t>
            </a:r>
            <a:r>
              <a:rPr lang="en-GB" sz="2000" dirty="0">
                <a:latin typeface="Preeti" pitchFamily="2" charset="0"/>
              </a:rPr>
              <a:t> </a:t>
            </a:r>
            <a:r>
              <a:rPr lang="en-GB" sz="2000" dirty="0" err="1">
                <a:latin typeface="Preeti" pitchFamily="2" charset="0"/>
              </a:rPr>
              <a:t>ljqm</a:t>
            </a:r>
            <a:r>
              <a:rPr lang="en-GB" sz="2000" dirty="0">
                <a:latin typeface="Preeti" pitchFamily="2" charset="0"/>
              </a:rPr>
              <a:t>]</a:t>
            </a:r>
            <a:r>
              <a:rPr lang="en-GB" sz="2000" dirty="0" err="1">
                <a:latin typeface="Preeti" pitchFamily="2" charset="0"/>
              </a:rPr>
              <a:t>tf</a:t>
            </a:r>
            <a:r>
              <a:rPr lang="en-GB" sz="2000" dirty="0">
                <a:latin typeface="Preeti" pitchFamily="2" charset="0"/>
              </a:rPr>
              <a:t> </a:t>
            </a:r>
            <a:r>
              <a:rPr lang="en-GB" sz="2000" dirty="0" err="1">
                <a:latin typeface="Preeti" pitchFamily="2" charset="0"/>
              </a:rPr>
              <a:t>nfO</a:t>
            </a:r>
            <a:r>
              <a:rPr lang="en-GB" sz="2000" dirty="0">
                <a:latin typeface="Preeti" pitchFamily="2" charset="0"/>
              </a:rPr>
              <a:t>{ </a:t>
            </a:r>
            <a:r>
              <a:rPr lang="en-GB" sz="2000" dirty="0" err="1">
                <a:latin typeface="Preeti" pitchFamily="2" charset="0"/>
              </a:rPr>
              <a:t>glbg'xf</a:t>
            </a:r>
            <a:r>
              <a:rPr lang="en-GB" sz="2000" dirty="0">
                <a:latin typeface="Preeti" pitchFamily="2" charset="0"/>
              </a:rPr>
              <a:t>];\ .</a:t>
            </a:r>
            <a:endParaRPr lang="en-US" sz="2000" dirty="0">
              <a:latin typeface="Preeti" pitchFamily="2" charset="0"/>
            </a:endParaRPr>
          </a:p>
          <a:p>
            <a:pPr marL="287338" lvl="0" indent="-287338">
              <a:buFont typeface="Arial" pitchFamily="34" charset="0"/>
              <a:buChar char="•"/>
            </a:pPr>
            <a:r>
              <a:rPr lang="en-GB" sz="2000" dirty="0" err="1">
                <a:latin typeface="Preeti" pitchFamily="2" charset="0"/>
              </a:rPr>
              <a:t>sDkgLsf</a:t>
            </a:r>
            <a:r>
              <a:rPr lang="en-GB" sz="2000" dirty="0">
                <a:latin typeface="Preeti" pitchFamily="2" charset="0"/>
              </a:rPr>
              <a:t>] j]</a:t>
            </a:r>
            <a:r>
              <a:rPr lang="en-GB" sz="2000" dirty="0" err="1">
                <a:latin typeface="Preeti" pitchFamily="2" charset="0"/>
              </a:rPr>
              <a:t>a;fO</a:t>
            </a:r>
            <a:r>
              <a:rPr lang="en-GB" sz="2000" dirty="0">
                <a:latin typeface="Preeti" pitchFamily="2" charset="0"/>
              </a:rPr>
              <a:t>{6 x]/]</a:t>
            </a:r>
            <a:r>
              <a:rPr lang="en-GB" sz="2000" dirty="0" err="1">
                <a:latin typeface="Preeti" pitchFamily="2" charset="0"/>
              </a:rPr>
              <a:t>sf</a:t>
            </a:r>
            <a:r>
              <a:rPr lang="en-GB" sz="2000" dirty="0">
                <a:latin typeface="Preeti" pitchFamily="2" charset="0"/>
              </a:rPr>
              <a:t>] e/</a:t>
            </a:r>
            <a:r>
              <a:rPr lang="en-GB" sz="2000" dirty="0" err="1">
                <a:latin typeface="Preeti" pitchFamily="2" charset="0"/>
              </a:rPr>
              <a:t>df</a:t>
            </a:r>
            <a:r>
              <a:rPr lang="en-GB" sz="2000" dirty="0">
                <a:latin typeface="Preeti" pitchFamily="2" charset="0"/>
              </a:rPr>
              <a:t> </a:t>
            </a:r>
            <a:r>
              <a:rPr lang="en-GB" sz="2000" dirty="0" err="1">
                <a:latin typeface="Preeti" pitchFamily="2" charset="0"/>
              </a:rPr>
              <a:t>s'g</a:t>
            </a:r>
            <a:r>
              <a:rPr lang="en-GB" sz="2000" dirty="0">
                <a:latin typeface="Preeti" pitchFamily="2" charset="0"/>
              </a:rPr>
              <a:t>}</a:t>
            </a:r>
            <a:r>
              <a:rPr lang="en-GB" sz="2000" dirty="0" err="1">
                <a:latin typeface="Preeti" pitchFamily="2" charset="0"/>
              </a:rPr>
              <a:t>klg</a:t>
            </a:r>
            <a:r>
              <a:rPr lang="en-GB" sz="2000" dirty="0">
                <a:latin typeface="Preeti" pitchFamily="2" charset="0"/>
              </a:rPr>
              <a:t> </a:t>
            </a:r>
            <a:r>
              <a:rPr lang="en-GB" sz="2000" dirty="0" err="1">
                <a:latin typeface="Preeti" pitchFamily="2" charset="0"/>
              </a:rPr>
              <a:t>sf</a:t>
            </a:r>
            <a:r>
              <a:rPr lang="en-GB" sz="2000" dirty="0">
                <a:latin typeface="Preeti" pitchFamily="2" charset="0"/>
              </a:rPr>
              <a:t>/f]</a:t>
            </a:r>
            <a:r>
              <a:rPr lang="en-GB" sz="2000" dirty="0" err="1">
                <a:latin typeface="Preeti" pitchFamily="2" charset="0"/>
              </a:rPr>
              <a:t>af</a:t>
            </a:r>
            <a:r>
              <a:rPr lang="en-GB" sz="2000" dirty="0">
                <a:latin typeface="Preeti" pitchFamily="2" charset="0"/>
              </a:rPr>
              <a:t>/ </a:t>
            </a:r>
            <a:r>
              <a:rPr lang="en-GB" sz="2000" dirty="0" err="1">
                <a:latin typeface="Preeti" pitchFamily="2" charset="0"/>
              </a:rPr>
              <a:t>gug</a:t>
            </a:r>
            <a:r>
              <a:rPr lang="en-GB" sz="2000" dirty="0">
                <a:latin typeface="Preeti" pitchFamily="2" charset="0"/>
              </a:rPr>
              <a:t>'{</a:t>
            </a:r>
            <a:r>
              <a:rPr lang="en-GB" sz="2000" dirty="0" err="1">
                <a:latin typeface="Preeti" pitchFamily="2" charset="0"/>
              </a:rPr>
              <a:t>xf</a:t>
            </a:r>
            <a:r>
              <a:rPr lang="en-GB" sz="2000" dirty="0">
                <a:latin typeface="Preeti" pitchFamily="2" charset="0"/>
              </a:rPr>
              <a:t>];\ .</a:t>
            </a:r>
            <a:endParaRPr lang="en-US" sz="2000" dirty="0">
              <a:latin typeface="Preeti" pitchFamily="2" charset="0"/>
            </a:endParaRP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339502"/>
            <a:ext cx="8892480" cy="3600400"/>
          </a:xfrm>
          <a:prstGeom prst="rect">
            <a:avLst/>
          </a:prstGeom>
          <a:noFill/>
        </p:spPr>
        <p:txBody>
          <a:bodyPr wrap="square" rtlCol="0">
            <a:noAutofit/>
          </a:bodyPr>
          <a:lstStyle/>
          <a:p>
            <a:r>
              <a:rPr lang="en-GB" sz="2400" b="1" dirty="0">
                <a:latin typeface="Himalb" pitchFamily="2" charset="0"/>
              </a:rPr>
              <a:t>@= 8]la6, </a:t>
            </a:r>
            <a:r>
              <a:rPr lang="en-GB" sz="2400" b="1" dirty="0" err="1">
                <a:latin typeface="Himalb" pitchFamily="2" charset="0"/>
              </a:rPr>
              <a:t>qm</a:t>
            </a:r>
            <a:r>
              <a:rPr lang="en-GB" sz="2400" b="1" dirty="0">
                <a:latin typeface="Himalb" pitchFamily="2" charset="0"/>
              </a:rPr>
              <a:t>]l86 sf8{sf] </a:t>
            </a:r>
            <a:r>
              <a:rPr lang="en-GB" sz="2400" b="1" dirty="0" err="1">
                <a:latin typeface="Himalb" pitchFamily="2" charset="0"/>
              </a:rPr>
              <a:t>cgnfO</a:t>
            </a:r>
            <a:r>
              <a:rPr lang="en-GB" sz="2400" b="1" dirty="0">
                <a:latin typeface="Himalb" pitchFamily="2" charset="0"/>
              </a:rPr>
              <a:t>{g </a:t>
            </a:r>
            <a:r>
              <a:rPr lang="en-GB" sz="2400" b="1" dirty="0" err="1">
                <a:latin typeface="Himalb" pitchFamily="2" charset="0"/>
              </a:rPr>
              <a:t>k|of</a:t>
            </a:r>
            <a:r>
              <a:rPr lang="en-GB" sz="2400" b="1" dirty="0">
                <a:latin typeface="Himalb" pitchFamily="2" charset="0"/>
              </a:rPr>
              <a:t>]u </a:t>
            </a:r>
            <a:r>
              <a:rPr lang="en-GB" sz="2400" b="1" dirty="0" err="1">
                <a:latin typeface="Himalb" pitchFamily="2" charset="0"/>
              </a:rPr>
              <a:t>ub</a:t>
            </a:r>
            <a:r>
              <a:rPr lang="en-GB" sz="2400" b="1" dirty="0">
                <a:latin typeface="Himalb" pitchFamily="2" charset="0"/>
              </a:rPr>
              <a:t>{} x'g'x'G5 &lt;</a:t>
            </a:r>
            <a:endParaRPr lang="en-US" sz="2400" dirty="0">
              <a:latin typeface="Himalb" pitchFamily="2" charset="0"/>
            </a:endParaRPr>
          </a:p>
          <a:p>
            <a:pPr marL="287338" lvl="0" indent="-287338">
              <a:buFont typeface="Arial" pitchFamily="34" charset="0"/>
              <a:buChar char="•"/>
            </a:pPr>
            <a:r>
              <a:rPr lang="en-GB" sz="2400" dirty="0" err="1">
                <a:latin typeface="Preeti" pitchFamily="2" charset="0"/>
              </a:rPr>
              <a:t>cfkm'n</a:t>
            </a:r>
            <a:r>
              <a:rPr lang="en-GB" sz="2400" dirty="0">
                <a:latin typeface="Preeti" pitchFamily="2" charset="0"/>
              </a:rPr>
              <a:t>] </a:t>
            </a:r>
            <a:r>
              <a:rPr lang="en-GB" sz="2400" dirty="0" err="1">
                <a:latin typeface="Preeti" pitchFamily="2" charset="0"/>
              </a:rPr>
              <a:t>k|of</a:t>
            </a:r>
            <a:r>
              <a:rPr lang="en-GB" sz="2400" dirty="0">
                <a:latin typeface="Preeti" pitchFamily="2" charset="0"/>
              </a:rPr>
              <a:t>]u </a:t>
            </a:r>
            <a:r>
              <a:rPr lang="en-GB" sz="2400" dirty="0" err="1">
                <a:latin typeface="Preeti" pitchFamily="2" charset="0"/>
              </a:rPr>
              <a:t>ug</a:t>
            </a:r>
            <a:r>
              <a:rPr lang="en-GB" sz="2400" dirty="0">
                <a:latin typeface="Preeti" pitchFamily="2" charset="0"/>
              </a:rPr>
              <a:t>]{ j]</a:t>
            </a:r>
            <a:r>
              <a:rPr lang="en-GB" sz="2400" dirty="0" err="1">
                <a:latin typeface="Preeti" pitchFamily="2" charset="0"/>
              </a:rPr>
              <a:t>a;fO</a:t>
            </a:r>
            <a:r>
              <a:rPr lang="en-GB" sz="2400" dirty="0">
                <a:latin typeface="Preeti" pitchFamily="2" charset="0"/>
              </a:rPr>
              <a:t>{6 </a:t>
            </a:r>
            <a:r>
              <a:rPr lang="en-GB" sz="2400" dirty="0" err="1">
                <a:latin typeface="Preeti" pitchFamily="2" charset="0"/>
              </a:rPr>
              <a:t>ljZjfl;nf</a:t>
            </a:r>
            <a:r>
              <a:rPr lang="en-GB" sz="2400" dirty="0">
                <a:latin typeface="Preeti" pitchFamily="2" charset="0"/>
              </a:rPr>
              <a:t>] / e/</a:t>
            </a:r>
            <a:r>
              <a:rPr lang="en-GB" sz="2400" dirty="0" err="1">
                <a:latin typeface="Preeti" pitchFamily="2" charset="0"/>
              </a:rPr>
              <a:t>kbf</a:t>
            </a:r>
            <a:r>
              <a:rPr lang="en-GB" sz="2400" dirty="0">
                <a:latin typeface="Preeti" pitchFamily="2" charset="0"/>
              </a:rPr>
              <a:t>]{ 5 5}g </a:t>
            </a:r>
            <a:r>
              <a:rPr lang="en-GB" sz="2400" dirty="0" err="1">
                <a:latin typeface="Preeti" pitchFamily="2" charset="0"/>
              </a:rPr>
              <a:t>eGg</a:t>
            </a:r>
            <a:r>
              <a:rPr lang="en-GB" sz="2400" dirty="0">
                <a:latin typeface="Preeti" pitchFamily="2" charset="0"/>
              </a:rPr>
              <a:t>] s'/f </a:t>
            </a:r>
            <a:r>
              <a:rPr lang="en-GB" sz="2400" dirty="0" err="1">
                <a:latin typeface="Preeti" pitchFamily="2" charset="0"/>
              </a:rPr>
              <a:t>ljrf</a:t>
            </a:r>
            <a:r>
              <a:rPr lang="en-GB" sz="2400" dirty="0">
                <a:latin typeface="Preeti" pitchFamily="2" charset="0"/>
              </a:rPr>
              <a:t>/ </a:t>
            </a:r>
            <a:r>
              <a:rPr lang="en-GB" sz="2400" dirty="0" err="1">
                <a:latin typeface="Preeti" pitchFamily="2" charset="0"/>
              </a:rPr>
              <a:t>gu</a:t>
            </a:r>
            <a:r>
              <a:rPr lang="en-GB" sz="2400" dirty="0">
                <a:latin typeface="Preeti" pitchFamily="2" charset="0"/>
              </a:rPr>
              <a:t>/L </a:t>
            </a:r>
            <a:r>
              <a:rPr lang="en-GB" sz="2400" dirty="0" err="1">
                <a:latin typeface="Preeti" pitchFamily="2" charset="0"/>
              </a:rPr>
              <a:t>cfkm</a:t>
            </a:r>
            <a:r>
              <a:rPr lang="en-GB" sz="2400" dirty="0">
                <a:latin typeface="Preeti" pitchFamily="2" charset="0"/>
              </a:rPr>
              <a:t>\</a:t>
            </a:r>
            <a:r>
              <a:rPr lang="en-GB" sz="2400" dirty="0" err="1">
                <a:latin typeface="Preeti" pitchFamily="2" charset="0"/>
              </a:rPr>
              <a:t>gf</a:t>
            </a:r>
            <a:r>
              <a:rPr lang="en-GB" sz="2400" dirty="0">
                <a:latin typeface="Preeti" pitchFamily="2" charset="0"/>
              </a:rPr>
              <a:t>] </a:t>
            </a:r>
            <a:br>
              <a:rPr lang="en-GB" sz="2400" dirty="0">
                <a:latin typeface="Preeti" pitchFamily="2" charset="0"/>
              </a:rPr>
            </a:br>
            <a:r>
              <a:rPr lang="en-GB" sz="2400" dirty="0" err="1">
                <a:latin typeface="Preeti" pitchFamily="2" charset="0"/>
              </a:rPr>
              <a:t>qm</a:t>
            </a:r>
            <a:r>
              <a:rPr lang="en-GB" sz="2400" dirty="0">
                <a:latin typeface="Preeti" pitchFamily="2" charset="0"/>
              </a:rPr>
              <a:t>]l86 sf8{</a:t>
            </a:r>
            <a:r>
              <a:rPr lang="en-GB" sz="2400" dirty="0" err="1">
                <a:latin typeface="Preeti" pitchFamily="2" charset="0"/>
              </a:rPr>
              <a:t>sf</a:t>
            </a:r>
            <a:r>
              <a:rPr lang="en-GB" sz="2400" dirty="0">
                <a:latin typeface="Preeti" pitchFamily="2" charset="0"/>
              </a:rPr>
              <a:t>] </a:t>
            </a:r>
            <a:r>
              <a:rPr lang="en-GB" sz="2400" dirty="0" err="1">
                <a:latin typeface="Preeti" pitchFamily="2" charset="0"/>
              </a:rPr>
              <a:t>ljj</a:t>
            </a:r>
            <a:r>
              <a:rPr lang="en-GB" sz="2400" dirty="0">
                <a:latin typeface="Preeti" pitchFamily="2" charset="0"/>
              </a:rPr>
              <a:t>/0f </a:t>
            </a:r>
            <a:r>
              <a:rPr lang="en-GB" sz="2400" dirty="0" err="1">
                <a:latin typeface="Preeti" pitchFamily="2" charset="0"/>
              </a:rPr>
              <a:t>sbfkL</a:t>
            </a:r>
            <a:r>
              <a:rPr lang="en-GB" sz="2400" dirty="0">
                <a:latin typeface="Preeti" pitchFamily="2" charset="0"/>
              </a:rPr>
              <a:t> </a:t>
            </a:r>
            <a:r>
              <a:rPr lang="en-GB" sz="2400" dirty="0" err="1">
                <a:latin typeface="Preeti" pitchFamily="2" charset="0"/>
              </a:rPr>
              <a:t>glbg'xf</a:t>
            </a:r>
            <a:r>
              <a:rPr lang="en-GB" sz="2400" dirty="0">
                <a:latin typeface="Preeti" pitchFamily="2" charset="0"/>
              </a:rPr>
              <a:t>];\ . </a:t>
            </a:r>
            <a:endParaRPr lang="en-US" sz="2400" dirty="0">
              <a:latin typeface="Preeti" pitchFamily="2" charset="0"/>
            </a:endParaRPr>
          </a:p>
          <a:p>
            <a:pPr marL="287338" lvl="0" indent="-287338">
              <a:buFont typeface="Arial" pitchFamily="34" charset="0"/>
              <a:buChar char="•"/>
            </a:pPr>
            <a:r>
              <a:rPr lang="en-GB" sz="2400" dirty="0">
                <a:latin typeface="Preeti" pitchFamily="2" charset="0"/>
              </a:rPr>
              <a:t>j]</a:t>
            </a:r>
            <a:r>
              <a:rPr lang="en-GB" sz="2400" dirty="0" err="1">
                <a:latin typeface="Preeti" pitchFamily="2" charset="0"/>
              </a:rPr>
              <a:t>a;fO</a:t>
            </a:r>
            <a:r>
              <a:rPr lang="en-GB" sz="2400" dirty="0">
                <a:latin typeface="Preeti" pitchFamily="2" charset="0"/>
              </a:rPr>
              <a:t>{6 e/</a:t>
            </a:r>
            <a:r>
              <a:rPr lang="en-GB" sz="2400" dirty="0" err="1">
                <a:latin typeface="Preeti" pitchFamily="2" charset="0"/>
              </a:rPr>
              <a:t>kbf</a:t>
            </a:r>
            <a:r>
              <a:rPr lang="en-GB" sz="2400" dirty="0">
                <a:latin typeface="Preeti" pitchFamily="2" charset="0"/>
              </a:rPr>
              <a:t>]{ / ;'/</a:t>
            </a:r>
            <a:r>
              <a:rPr lang="en-GB" sz="2400" dirty="0" err="1">
                <a:latin typeface="Preeti" pitchFamily="2" charset="0"/>
              </a:rPr>
              <a:t>lIft</a:t>
            </a:r>
            <a:r>
              <a:rPr lang="en-GB" sz="2400" dirty="0">
                <a:latin typeface="Preeti" pitchFamily="2" charset="0"/>
              </a:rPr>
              <a:t> 5 5}g </a:t>
            </a:r>
            <a:r>
              <a:rPr lang="en-GB" sz="2400" dirty="0" err="1">
                <a:latin typeface="Preeti" pitchFamily="2" charset="0"/>
              </a:rPr>
              <a:t>eGg</a:t>
            </a:r>
            <a:r>
              <a:rPr lang="en-GB" sz="2400" dirty="0">
                <a:latin typeface="Preeti" pitchFamily="2" charset="0"/>
              </a:rPr>
              <a:t>] s'/</a:t>
            </a:r>
            <a:r>
              <a:rPr lang="en-GB" sz="2400" dirty="0" err="1">
                <a:latin typeface="Preeti" pitchFamily="2" charset="0"/>
              </a:rPr>
              <a:t>fsf</a:t>
            </a:r>
            <a:r>
              <a:rPr lang="en-GB" sz="2400" dirty="0">
                <a:latin typeface="Preeti" pitchFamily="2" charset="0"/>
              </a:rPr>
              <a:t>] </a:t>
            </a:r>
            <a:r>
              <a:rPr lang="en-GB" sz="2400" dirty="0" err="1">
                <a:latin typeface="Preeti" pitchFamily="2" charset="0"/>
              </a:rPr>
              <a:t>hfgsf</a:t>
            </a:r>
            <a:r>
              <a:rPr lang="en-GB" sz="2400" dirty="0">
                <a:latin typeface="Preeti" pitchFamily="2" charset="0"/>
              </a:rPr>
              <a:t>/L </a:t>
            </a:r>
            <a:r>
              <a:rPr lang="en-GB" sz="2400" dirty="0" err="1">
                <a:latin typeface="Preeti" pitchFamily="2" charset="0"/>
              </a:rPr>
              <a:t>kfpg</a:t>
            </a:r>
            <a:r>
              <a:rPr lang="en-GB" sz="2400" dirty="0">
                <a:latin typeface="Preeti" pitchFamily="2" charset="0"/>
              </a:rPr>
              <a:t> j]</a:t>
            </a:r>
            <a:r>
              <a:rPr lang="en-GB" sz="2400" dirty="0" err="1">
                <a:latin typeface="Preeti" pitchFamily="2" charset="0"/>
              </a:rPr>
              <a:t>a;fO</a:t>
            </a:r>
            <a:r>
              <a:rPr lang="en-GB" sz="2400" dirty="0">
                <a:latin typeface="Preeti" pitchFamily="2" charset="0"/>
              </a:rPr>
              <a:t>{6sf] </a:t>
            </a:r>
            <a:r>
              <a:rPr lang="en-GB" sz="2400" dirty="0" err="1">
                <a:latin typeface="Preeti" pitchFamily="2" charset="0"/>
              </a:rPr>
              <a:t>s'g</a:t>
            </a:r>
            <a:r>
              <a:rPr lang="en-GB" sz="2400" dirty="0">
                <a:latin typeface="Preeti" pitchFamily="2" charset="0"/>
              </a:rPr>
              <a:t>} 7fp+df </a:t>
            </a:r>
            <a:br>
              <a:rPr lang="en-GB" sz="2400" dirty="0">
                <a:latin typeface="Preeti" pitchFamily="2" charset="0"/>
              </a:rPr>
            </a:br>
            <a:r>
              <a:rPr lang="en-GB" sz="2400" dirty="0" err="1">
                <a:latin typeface="Preeti" pitchFamily="2" charset="0"/>
              </a:rPr>
              <a:t>tfnf</a:t>
            </a:r>
            <a:r>
              <a:rPr lang="en-GB" sz="2400" dirty="0">
                <a:latin typeface="Preeti" pitchFamily="2" charset="0"/>
              </a:rPr>
              <a:t> </a:t>
            </a:r>
            <a:r>
              <a:rPr lang="en-GB" sz="2400" dirty="0" err="1">
                <a:latin typeface="Preeti" pitchFamily="2" charset="0"/>
              </a:rPr>
              <a:t>c+lst</a:t>
            </a:r>
            <a:r>
              <a:rPr lang="en-GB" sz="2400" dirty="0">
                <a:latin typeface="Preeti" pitchFamily="2" charset="0"/>
              </a:rPr>
              <a:t> ;]So'8{ </a:t>
            </a:r>
            <a:r>
              <a:rPr lang="en-GB" sz="2400" dirty="0" err="1">
                <a:latin typeface="Preeti" pitchFamily="2" charset="0"/>
              </a:rPr>
              <a:t>afO</a:t>
            </a:r>
            <a:r>
              <a:rPr lang="en-GB" sz="2400" dirty="0">
                <a:latin typeface="Preeti" pitchFamily="2" charset="0"/>
              </a:rPr>
              <a:t>{ ==== </a:t>
            </a:r>
            <a:r>
              <a:rPr lang="en-GB" sz="2400" dirty="0" err="1">
                <a:latin typeface="Preeti" pitchFamily="2" charset="0"/>
              </a:rPr>
              <a:t>sf</a:t>
            </a:r>
            <a:r>
              <a:rPr lang="en-GB" sz="2400" dirty="0">
                <a:latin typeface="Preeti" pitchFamily="2" charset="0"/>
              </a:rPr>
              <a:t>] </a:t>
            </a:r>
            <a:r>
              <a:rPr lang="en-GB" sz="2400" dirty="0" err="1">
                <a:latin typeface="Preeti" pitchFamily="2" charset="0"/>
              </a:rPr>
              <a:t>lrGx</a:t>
            </a:r>
            <a:r>
              <a:rPr lang="en-GB" sz="2400" dirty="0">
                <a:latin typeface="Preeti" pitchFamily="2" charset="0"/>
              </a:rPr>
              <a:t> x]g'{</a:t>
            </a:r>
            <a:r>
              <a:rPr lang="en-GB" sz="2400" dirty="0" err="1">
                <a:latin typeface="Preeti" pitchFamily="2" charset="0"/>
              </a:rPr>
              <a:t>xf</a:t>
            </a:r>
            <a:r>
              <a:rPr lang="en-GB" sz="2400" dirty="0">
                <a:latin typeface="Preeti" pitchFamily="2" charset="0"/>
              </a:rPr>
              <a:t>];\ .</a:t>
            </a:r>
            <a:endParaRPr lang="en-US" sz="2400" dirty="0">
              <a:latin typeface="Preeti" pitchFamily="2" charset="0"/>
            </a:endParaRPr>
          </a:p>
          <a:p>
            <a:pPr marL="287338" lvl="0" indent="-287338">
              <a:buFont typeface="Arial" pitchFamily="34" charset="0"/>
              <a:buChar char="•"/>
            </a:pPr>
            <a:r>
              <a:rPr lang="en-GB" sz="2400" dirty="0">
                <a:latin typeface="Preeti" pitchFamily="2" charset="0"/>
              </a:rPr>
              <a:t>j]</a:t>
            </a:r>
            <a:r>
              <a:rPr lang="en-GB" sz="2400" dirty="0" err="1">
                <a:latin typeface="Preeti" pitchFamily="2" charset="0"/>
              </a:rPr>
              <a:t>a;fO</a:t>
            </a:r>
            <a:r>
              <a:rPr lang="en-GB" sz="2400" dirty="0">
                <a:latin typeface="Preeti" pitchFamily="2" charset="0"/>
              </a:rPr>
              <a:t>{6sf] P8«]; Prl6l6lkP; af6 z'? </a:t>
            </a:r>
            <a:r>
              <a:rPr lang="en-GB" sz="2400" dirty="0" err="1">
                <a:latin typeface="Preeti" pitchFamily="2" charset="0"/>
              </a:rPr>
              <a:t>ePsf</a:t>
            </a:r>
            <a:r>
              <a:rPr lang="en-GB" sz="2400" dirty="0">
                <a:latin typeface="Preeti" pitchFamily="2" charset="0"/>
              </a:rPr>
              <a:t>] 5 5}g </a:t>
            </a:r>
            <a:r>
              <a:rPr lang="en-GB" sz="2400" dirty="0" err="1">
                <a:latin typeface="Preeti" pitchFamily="2" charset="0"/>
              </a:rPr>
              <a:t>ljrf</a:t>
            </a:r>
            <a:r>
              <a:rPr lang="en-GB" sz="2400" dirty="0">
                <a:latin typeface="Preeti" pitchFamily="2" charset="0"/>
              </a:rPr>
              <a:t>/ </a:t>
            </a:r>
            <a:r>
              <a:rPr lang="en-GB" sz="2400" dirty="0" err="1">
                <a:latin typeface="Preeti" pitchFamily="2" charset="0"/>
              </a:rPr>
              <a:t>ug</a:t>
            </a:r>
            <a:r>
              <a:rPr lang="en-GB" sz="2400" dirty="0">
                <a:latin typeface="Preeti" pitchFamily="2" charset="0"/>
              </a:rPr>
              <a:t>'{</a:t>
            </a:r>
            <a:r>
              <a:rPr lang="en-GB" sz="2400" dirty="0" err="1">
                <a:latin typeface="Preeti" pitchFamily="2" charset="0"/>
              </a:rPr>
              <a:t>xf</a:t>
            </a:r>
            <a:r>
              <a:rPr lang="en-GB" sz="2400" dirty="0">
                <a:latin typeface="Preeti" pitchFamily="2" charset="0"/>
              </a:rPr>
              <a:t>];\ . </a:t>
            </a:r>
            <a:r>
              <a:rPr lang="en-GB" sz="2400" dirty="0" err="1">
                <a:latin typeface="Preeti" pitchFamily="2" charset="0"/>
              </a:rPr>
              <a:t>olb</a:t>
            </a:r>
            <a:r>
              <a:rPr lang="en-GB" sz="2400" dirty="0">
                <a:latin typeface="Preeti" pitchFamily="2" charset="0"/>
              </a:rPr>
              <a:t> Prl6l6lk </a:t>
            </a:r>
            <a:r>
              <a:rPr lang="en-GB" sz="2400" dirty="0" err="1">
                <a:latin typeface="Preeti" pitchFamily="2" charset="0"/>
              </a:rPr>
              <a:t>dfq</a:t>
            </a:r>
            <a:r>
              <a:rPr lang="en-GB" sz="2400" dirty="0">
                <a:latin typeface="Preeti" pitchFamily="2" charset="0"/>
              </a:rPr>
              <a:t> </a:t>
            </a:r>
            <a:r>
              <a:rPr lang="en-GB" sz="2400" dirty="0" err="1">
                <a:latin typeface="Preeti" pitchFamily="2" charset="0"/>
              </a:rPr>
              <a:t>eP</a:t>
            </a:r>
            <a:r>
              <a:rPr lang="en-GB" sz="2400" dirty="0">
                <a:latin typeface="Preeti" pitchFamily="2" charset="0"/>
              </a:rPr>
              <a:t> </a:t>
            </a:r>
            <a:r>
              <a:rPr lang="en-GB" sz="2400" dirty="0" err="1">
                <a:latin typeface="Preeti" pitchFamily="2" charset="0"/>
              </a:rPr>
              <a:t>klxnf</a:t>
            </a:r>
            <a:r>
              <a:rPr lang="en-GB" sz="2400" dirty="0">
                <a:latin typeface="Preeti" pitchFamily="2" charset="0"/>
              </a:rPr>
              <a:t> </a:t>
            </a:r>
            <a:r>
              <a:rPr lang="en-GB" sz="2400" dirty="0" err="1">
                <a:latin typeface="Preeti" pitchFamily="2" charset="0"/>
              </a:rPr>
              <a:t>ljrf</a:t>
            </a:r>
            <a:r>
              <a:rPr lang="en-GB" sz="2400" dirty="0">
                <a:latin typeface="Preeti" pitchFamily="2" charset="0"/>
              </a:rPr>
              <a:t>/ u/]/ </a:t>
            </a:r>
            <a:r>
              <a:rPr lang="en-GB" sz="2400" dirty="0" err="1">
                <a:latin typeface="Preeti" pitchFamily="2" charset="0"/>
              </a:rPr>
              <a:t>dfq</a:t>
            </a:r>
            <a:r>
              <a:rPr lang="en-GB" sz="2400" dirty="0">
                <a:latin typeface="Preeti" pitchFamily="2" charset="0"/>
              </a:rPr>
              <a:t> </a:t>
            </a:r>
            <a:r>
              <a:rPr lang="en-GB" sz="2400" dirty="0" err="1">
                <a:latin typeface="Preeti" pitchFamily="2" charset="0"/>
              </a:rPr>
              <a:t>sf</a:t>
            </a:r>
            <a:r>
              <a:rPr lang="en-GB" sz="2400" dirty="0">
                <a:latin typeface="Preeti" pitchFamily="2" charset="0"/>
              </a:rPr>
              <a:t>/f]</a:t>
            </a:r>
            <a:r>
              <a:rPr lang="en-GB" sz="2400" dirty="0" err="1">
                <a:latin typeface="Preeti" pitchFamily="2" charset="0"/>
              </a:rPr>
              <a:t>af</a:t>
            </a:r>
            <a:r>
              <a:rPr lang="en-GB" sz="2400" dirty="0">
                <a:latin typeface="Preeti" pitchFamily="2" charset="0"/>
              </a:rPr>
              <a:t>/ </a:t>
            </a:r>
            <a:r>
              <a:rPr lang="en-GB" sz="2400" dirty="0" err="1">
                <a:latin typeface="Preeti" pitchFamily="2" charset="0"/>
              </a:rPr>
              <a:t>ug</a:t>
            </a:r>
            <a:r>
              <a:rPr lang="en-GB" sz="2400" dirty="0">
                <a:latin typeface="Preeti" pitchFamily="2" charset="0"/>
              </a:rPr>
              <a:t>'{</a:t>
            </a:r>
            <a:r>
              <a:rPr lang="en-GB" sz="2400" dirty="0" err="1">
                <a:latin typeface="Preeti" pitchFamily="2" charset="0"/>
              </a:rPr>
              <a:t>xf</a:t>
            </a:r>
            <a:r>
              <a:rPr lang="en-GB" sz="2400" dirty="0">
                <a:latin typeface="Preeti" pitchFamily="2" charset="0"/>
              </a:rPr>
              <a:t>];\ .</a:t>
            </a:r>
            <a:endParaRPr lang="en-US" sz="2400" dirty="0">
              <a:latin typeface="Preeti" pitchFamily="2" charset="0"/>
            </a:endParaRPr>
          </a:p>
          <a:p>
            <a:pPr marL="287338" lvl="0" indent="-287338">
              <a:buFont typeface="Arial" pitchFamily="34" charset="0"/>
              <a:buChar char="•"/>
            </a:pPr>
            <a:r>
              <a:rPr lang="en-GB" sz="2400" dirty="0" err="1">
                <a:latin typeface="Preeti" pitchFamily="2" charset="0"/>
              </a:rPr>
              <a:t>sDkgLsf</a:t>
            </a:r>
            <a:r>
              <a:rPr lang="en-GB" sz="2400" dirty="0">
                <a:latin typeface="Preeti" pitchFamily="2" charset="0"/>
              </a:rPr>
              <a:t>] </a:t>
            </a:r>
            <a:r>
              <a:rPr lang="en-GB" sz="2400" dirty="0" err="1">
                <a:latin typeface="Preeti" pitchFamily="2" charset="0"/>
              </a:rPr>
              <a:t>jf:tljs</a:t>
            </a:r>
            <a:r>
              <a:rPr lang="en-GB" sz="2400" dirty="0">
                <a:latin typeface="Preeti" pitchFamily="2" charset="0"/>
              </a:rPr>
              <a:t> 7]</a:t>
            </a:r>
            <a:r>
              <a:rPr lang="en-GB" sz="2400" dirty="0" err="1">
                <a:latin typeface="Preeti" pitchFamily="2" charset="0"/>
              </a:rPr>
              <a:t>ufgf</a:t>
            </a:r>
            <a:r>
              <a:rPr lang="en-GB" sz="2400" dirty="0">
                <a:latin typeface="Preeti" pitchFamily="2" charset="0"/>
              </a:rPr>
              <a:t> </a:t>
            </a:r>
            <a:r>
              <a:rPr lang="en-GB" sz="2400" dirty="0" err="1">
                <a:latin typeface="Preeti" pitchFamily="2" charset="0"/>
              </a:rPr>
              <a:t>kQf</a:t>
            </a:r>
            <a:r>
              <a:rPr lang="en-GB" sz="2400" dirty="0">
                <a:latin typeface="Preeti" pitchFamily="2" charset="0"/>
              </a:rPr>
              <a:t> </a:t>
            </a:r>
            <a:r>
              <a:rPr lang="en-GB" sz="2400" dirty="0" err="1">
                <a:latin typeface="Preeti" pitchFamily="2" charset="0"/>
              </a:rPr>
              <a:t>nufpg'xf</a:t>
            </a:r>
            <a:r>
              <a:rPr lang="en-GB" sz="2400" dirty="0">
                <a:latin typeface="Preeti" pitchFamily="2" charset="0"/>
              </a:rPr>
              <a:t>];\ . O{d]n P8«]; / </a:t>
            </a:r>
            <a:r>
              <a:rPr lang="en-GB" sz="2400" dirty="0" err="1">
                <a:latin typeface="Preeti" pitchFamily="2" charset="0"/>
              </a:rPr>
              <a:t>kf</a:t>
            </a:r>
            <a:r>
              <a:rPr lang="en-GB" sz="2400" dirty="0">
                <a:latin typeface="Preeti" pitchFamily="2" charset="0"/>
              </a:rPr>
              <a:t>]i6 </a:t>
            </a:r>
            <a:r>
              <a:rPr lang="en-GB" sz="2400" dirty="0" err="1">
                <a:latin typeface="Preeti" pitchFamily="2" charset="0"/>
              </a:rPr>
              <a:t>aS</a:t>
            </a:r>
            <a:r>
              <a:rPr lang="en-GB" sz="2400" dirty="0">
                <a:latin typeface="Preeti" pitchFamily="2" charset="0"/>
              </a:rPr>
              <a:t>; g+= </a:t>
            </a:r>
            <a:r>
              <a:rPr lang="en-GB" sz="2400" dirty="0" err="1">
                <a:latin typeface="Preeti" pitchFamily="2" charset="0"/>
              </a:rPr>
              <a:t>sf</a:t>
            </a:r>
            <a:r>
              <a:rPr lang="en-GB" sz="2400" dirty="0">
                <a:latin typeface="Preeti" pitchFamily="2" charset="0"/>
              </a:rPr>
              <a:t>] </a:t>
            </a:r>
            <a:r>
              <a:rPr lang="en-GB" sz="2400" dirty="0" err="1">
                <a:latin typeface="Preeti" pitchFamily="2" charset="0"/>
              </a:rPr>
              <a:t>cfwf</a:t>
            </a:r>
            <a:r>
              <a:rPr lang="en-GB" sz="2400" dirty="0">
                <a:latin typeface="Preeti" pitchFamily="2" charset="0"/>
              </a:rPr>
              <a:t>/</a:t>
            </a:r>
            <a:r>
              <a:rPr lang="en-GB" sz="2400" dirty="0" err="1">
                <a:latin typeface="Preeti" pitchFamily="2" charset="0"/>
              </a:rPr>
              <a:t>df</a:t>
            </a:r>
            <a:r>
              <a:rPr lang="en-GB" sz="2400" dirty="0">
                <a:latin typeface="Preeti" pitchFamily="2" charset="0"/>
              </a:rPr>
              <a:t> </a:t>
            </a:r>
            <a:r>
              <a:rPr lang="en-GB" sz="2400" dirty="0" err="1">
                <a:latin typeface="Preeti" pitchFamily="2" charset="0"/>
              </a:rPr>
              <a:t>dfq</a:t>
            </a:r>
            <a:r>
              <a:rPr lang="en-GB" sz="2400" dirty="0">
                <a:latin typeface="Preeti" pitchFamily="2" charset="0"/>
              </a:rPr>
              <a:t> </a:t>
            </a:r>
            <a:r>
              <a:rPr lang="en-GB" sz="2400" dirty="0" err="1">
                <a:latin typeface="Preeti" pitchFamily="2" charset="0"/>
              </a:rPr>
              <a:t>lj:jf</a:t>
            </a:r>
            <a:r>
              <a:rPr lang="en-GB" sz="2400" dirty="0">
                <a:latin typeface="Preeti" pitchFamily="2" charset="0"/>
              </a:rPr>
              <a:t>; </a:t>
            </a:r>
            <a:r>
              <a:rPr lang="en-GB" sz="2400" dirty="0" err="1">
                <a:latin typeface="Preeti" pitchFamily="2" charset="0"/>
              </a:rPr>
              <a:t>gug</a:t>
            </a:r>
            <a:r>
              <a:rPr lang="en-GB" sz="2400" dirty="0">
                <a:latin typeface="Preeti" pitchFamily="2" charset="0"/>
              </a:rPr>
              <a:t>'{</a:t>
            </a:r>
            <a:r>
              <a:rPr lang="en-GB" sz="2400" dirty="0" err="1">
                <a:latin typeface="Preeti" pitchFamily="2" charset="0"/>
              </a:rPr>
              <a:t>xf</a:t>
            </a:r>
            <a:r>
              <a:rPr lang="en-GB" sz="2400" dirty="0">
                <a:latin typeface="Preeti" pitchFamily="2" charset="0"/>
              </a:rPr>
              <a:t>];\ .</a:t>
            </a:r>
            <a:endParaRPr lang="en-US" sz="2400" dirty="0">
              <a:latin typeface="Preeti" pitchFamily="2" charset="0"/>
            </a:endParaRPr>
          </a:p>
          <a:p>
            <a:pPr marL="287338" lvl="0" indent="-287338">
              <a:buFont typeface="Arial" pitchFamily="34" charset="0"/>
              <a:buChar char="•"/>
            </a:pPr>
            <a:r>
              <a:rPr lang="en-GB" sz="2400" dirty="0" err="1">
                <a:latin typeface="Preeti" pitchFamily="2" charset="0"/>
              </a:rPr>
              <a:t>sDklgn</a:t>
            </a:r>
            <a:r>
              <a:rPr lang="en-GB" sz="2400" dirty="0">
                <a:latin typeface="Preeti" pitchFamily="2" charset="0"/>
              </a:rPr>
              <a:t>] </a:t>
            </a:r>
            <a:r>
              <a:rPr lang="en-GB" sz="2400" dirty="0" err="1">
                <a:latin typeface="Preeti" pitchFamily="2" charset="0"/>
              </a:rPr>
              <a:t>k|bfg</a:t>
            </a:r>
            <a:r>
              <a:rPr lang="en-GB" sz="2400" dirty="0">
                <a:latin typeface="Preeti" pitchFamily="2" charset="0"/>
              </a:rPr>
              <a:t> u/]</a:t>
            </a:r>
            <a:r>
              <a:rPr lang="en-GB" sz="2400" dirty="0" err="1">
                <a:latin typeface="Preeti" pitchFamily="2" charset="0"/>
              </a:rPr>
              <a:t>sf</a:t>
            </a:r>
            <a:r>
              <a:rPr lang="en-GB" sz="2400" dirty="0">
                <a:latin typeface="Preeti" pitchFamily="2" charset="0"/>
              </a:rPr>
              <a:t>] 6]</a:t>
            </a:r>
            <a:r>
              <a:rPr lang="en-GB" sz="2400" dirty="0" err="1">
                <a:latin typeface="Preeti" pitchFamily="2" charset="0"/>
              </a:rPr>
              <a:t>lnkmf</a:t>
            </a:r>
            <a:r>
              <a:rPr lang="en-GB" sz="2400" dirty="0">
                <a:latin typeface="Preeti" pitchFamily="2" charset="0"/>
              </a:rPr>
              <a:t>]g </a:t>
            </a:r>
            <a:r>
              <a:rPr lang="en-GB" sz="2400" dirty="0" err="1">
                <a:latin typeface="Preeti" pitchFamily="2" charset="0"/>
              </a:rPr>
              <a:t>gDa</a:t>
            </a:r>
            <a:r>
              <a:rPr lang="en-GB" sz="2400" dirty="0">
                <a:latin typeface="Preeti" pitchFamily="2" charset="0"/>
              </a:rPr>
              <a:t>/</a:t>
            </a:r>
            <a:r>
              <a:rPr lang="en-GB" sz="2400" dirty="0" err="1">
                <a:latin typeface="Preeti" pitchFamily="2" charset="0"/>
              </a:rPr>
              <a:t>df</a:t>
            </a:r>
            <a:r>
              <a:rPr lang="en-GB" sz="2400" dirty="0">
                <a:latin typeface="Preeti" pitchFamily="2" charset="0"/>
              </a:rPr>
              <a:t> </a:t>
            </a:r>
            <a:r>
              <a:rPr lang="en-GB" sz="2400" dirty="0" err="1">
                <a:latin typeface="Preeti" pitchFamily="2" charset="0"/>
              </a:rPr>
              <a:t>kmf</a:t>
            </a:r>
            <a:r>
              <a:rPr lang="en-GB" sz="2400" dirty="0">
                <a:latin typeface="Preeti" pitchFamily="2" charset="0"/>
              </a:rPr>
              <a:t>]g u/]/ / O{d]n P8«];</a:t>
            </a:r>
            <a:r>
              <a:rPr lang="en-GB" sz="2400" dirty="0" err="1">
                <a:latin typeface="Preeti" pitchFamily="2" charset="0"/>
              </a:rPr>
              <a:t>df</a:t>
            </a:r>
            <a:r>
              <a:rPr lang="en-GB" sz="2400" dirty="0">
                <a:latin typeface="Preeti" pitchFamily="2" charset="0"/>
              </a:rPr>
              <a:t> Pp6f O{d]n k7fP/ </a:t>
            </a:r>
            <a:r>
              <a:rPr lang="en-GB" sz="2400" dirty="0" err="1">
                <a:latin typeface="Preeti" pitchFamily="2" charset="0"/>
              </a:rPr>
              <a:t>pQm</a:t>
            </a:r>
            <a:r>
              <a:rPr lang="en-GB" sz="2400" dirty="0">
                <a:latin typeface="Preeti" pitchFamily="2" charset="0"/>
              </a:rPr>
              <a:t> P8«]; ;</a:t>
            </a:r>
            <a:r>
              <a:rPr lang="en-GB" sz="2400" dirty="0" err="1">
                <a:latin typeface="Preeti" pitchFamily="2" charset="0"/>
              </a:rPr>
              <a:t>xL</a:t>
            </a:r>
            <a:r>
              <a:rPr lang="en-GB" sz="2400" dirty="0">
                <a:latin typeface="Preeti" pitchFamily="2" charset="0"/>
              </a:rPr>
              <a:t> </a:t>
            </a:r>
            <a:r>
              <a:rPr lang="en-GB" sz="2400" dirty="0" err="1">
                <a:latin typeface="Preeti" pitchFamily="2" charset="0"/>
              </a:rPr>
              <a:t>xf</a:t>
            </a:r>
            <a:r>
              <a:rPr lang="en-GB" sz="2400" dirty="0">
                <a:latin typeface="Preeti" pitchFamily="2" charset="0"/>
              </a:rPr>
              <a:t>] </a:t>
            </a:r>
            <a:r>
              <a:rPr lang="en-GB" sz="2400" dirty="0" err="1">
                <a:latin typeface="Preeti" pitchFamily="2" charset="0"/>
              </a:rPr>
              <a:t>ls</a:t>
            </a:r>
            <a:r>
              <a:rPr lang="en-GB" sz="2400" dirty="0">
                <a:latin typeface="Preeti" pitchFamily="2" charset="0"/>
              </a:rPr>
              <a:t> x}g </a:t>
            </a:r>
            <a:r>
              <a:rPr lang="en-GB" sz="2400" dirty="0" err="1">
                <a:latin typeface="Preeti" pitchFamily="2" charset="0"/>
              </a:rPr>
              <a:t>lglZrt</a:t>
            </a:r>
            <a:r>
              <a:rPr lang="en-GB" sz="2400" dirty="0">
                <a:latin typeface="Preeti" pitchFamily="2" charset="0"/>
              </a:rPr>
              <a:t> </a:t>
            </a:r>
            <a:r>
              <a:rPr lang="en-GB" sz="2400" dirty="0" err="1">
                <a:latin typeface="Preeti" pitchFamily="2" charset="0"/>
              </a:rPr>
              <a:t>ug</a:t>
            </a:r>
            <a:r>
              <a:rPr lang="en-GB" sz="2400" dirty="0">
                <a:latin typeface="Preeti" pitchFamily="2" charset="0"/>
              </a:rPr>
              <a:t>'{</a:t>
            </a:r>
            <a:r>
              <a:rPr lang="en-GB" sz="2400" dirty="0" err="1">
                <a:latin typeface="Preeti" pitchFamily="2" charset="0"/>
              </a:rPr>
              <a:t>xf</a:t>
            </a:r>
            <a:r>
              <a:rPr lang="en-GB" sz="2400" dirty="0">
                <a:latin typeface="Preeti" pitchFamily="2" charset="0"/>
              </a:rPr>
              <a:t>];\ .</a:t>
            </a:r>
            <a:endParaRPr lang="en-US" sz="2400" dirty="0">
              <a:latin typeface="Preeti" pitchFamily="2" charset="0"/>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123478"/>
            <a:ext cx="8892480" cy="3600400"/>
          </a:xfrm>
          <a:prstGeom prst="rect">
            <a:avLst/>
          </a:prstGeom>
          <a:noFill/>
        </p:spPr>
        <p:txBody>
          <a:bodyPr wrap="square" rtlCol="0">
            <a:noAutofit/>
          </a:bodyPr>
          <a:lstStyle/>
          <a:p>
            <a:r>
              <a:rPr lang="en-GB" sz="2400" b="1" dirty="0">
                <a:latin typeface="Himalb" pitchFamily="2" charset="0"/>
              </a:rPr>
              <a:t>#= </a:t>
            </a:r>
            <a:r>
              <a:rPr lang="en-GB" sz="2400" b="1" dirty="0" err="1">
                <a:latin typeface="Himalb" pitchFamily="2" charset="0"/>
              </a:rPr>
              <a:t>gfO</a:t>
            </a:r>
            <a:r>
              <a:rPr lang="en-GB" sz="2400" b="1" dirty="0">
                <a:latin typeface="Himalb" pitchFamily="2" charset="0"/>
              </a:rPr>
              <a:t>{h]l/of </a:t>
            </a:r>
            <a:r>
              <a:rPr lang="en-GB" sz="2400" b="1" dirty="0" err="1">
                <a:latin typeface="Himalb" pitchFamily="2" charset="0"/>
              </a:rPr>
              <a:t>of</a:t>
            </a:r>
            <a:r>
              <a:rPr lang="en-GB" sz="2400" b="1" dirty="0">
                <a:latin typeface="Himalb" pitchFamily="2" charset="0"/>
              </a:rPr>
              <a:t> </a:t>
            </a:r>
            <a:r>
              <a:rPr lang="en-GB" sz="2400" b="1" dirty="0" err="1">
                <a:latin typeface="Himalb" pitchFamily="2" charset="0"/>
              </a:rPr>
              <a:t>cGo</a:t>
            </a:r>
            <a:r>
              <a:rPr lang="en-GB" sz="2400" b="1" dirty="0">
                <a:latin typeface="Himalb" pitchFamily="2" charset="0"/>
              </a:rPr>
              <a:t> </a:t>
            </a:r>
            <a:r>
              <a:rPr lang="en-GB" sz="2400" b="1" dirty="0" err="1">
                <a:latin typeface="Himalb" pitchFamily="2" charset="0"/>
              </a:rPr>
              <a:t>s'g</a:t>
            </a:r>
            <a:r>
              <a:rPr lang="en-GB" sz="2400" b="1" dirty="0">
                <a:latin typeface="Himalb" pitchFamily="2" charset="0"/>
              </a:rPr>
              <a:t>} </a:t>
            </a:r>
            <a:r>
              <a:rPr lang="en-GB" sz="2400" b="1" dirty="0" err="1">
                <a:latin typeface="Himalb" pitchFamily="2" charset="0"/>
              </a:rPr>
              <a:t>clkm|sL</a:t>
            </a:r>
            <a:r>
              <a:rPr lang="en-GB" sz="2400" b="1" dirty="0">
                <a:latin typeface="Himalb" pitchFamily="2" charset="0"/>
              </a:rPr>
              <a:t> of </a:t>
            </a:r>
            <a:r>
              <a:rPr lang="en-GB" sz="2400" b="1" dirty="0" err="1">
                <a:latin typeface="Himalb" pitchFamily="2" charset="0"/>
              </a:rPr>
              <a:t>cGo</a:t>
            </a:r>
            <a:r>
              <a:rPr lang="en-GB" sz="2400" b="1" dirty="0">
                <a:latin typeface="Himalb" pitchFamily="2" charset="0"/>
              </a:rPr>
              <a:t> d'n'saf6 s;}n] </a:t>
            </a:r>
            <a:r>
              <a:rPr lang="en-GB" sz="2400" b="1" dirty="0" err="1">
                <a:latin typeface="Himalb" pitchFamily="2" charset="0"/>
              </a:rPr>
              <a:t>tkfO</a:t>
            </a:r>
            <a:r>
              <a:rPr lang="en-GB" sz="2400" b="1" dirty="0">
                <a:latin typeface="Himalb" pitchFamily="2" charset="0"/>
              </a:rPr>
              <a:t>{+sf] a}+s csfp06df </a:t>
            </a:r>
            <a:br>
              <a:rPr lang="en-GB" sz="2400" b="1" dirty="0">
                <a:latin typeface="Himalb" pitchFamily="2" charset="0"/>
              </a:rPr>
            </a:br>
            <a:r>
              <a:rPr lang="en-GB" sz="2400" b="1" dirty="0">
                <a:latin typeface="Himalb" pitchFamily="2" charset="0"/>
              </a:rPr>
              <a:t>k};f k7fO{</a:t>
            </a:r>
            <a:r>
              <a:rPr lang="en-GB" sz="2400" b="1" dirty="0" err="1">
                <a:latin typeface="Himalb" pitchFamily="2" charset="0"/>
              </a:rPr>
              <a:t>lbg</a:t>
            </a:r>
            <a:r>
              <a:rPr lang="en-GB" sz="2400" b="1" dirty="0">
                <a:latin typeface="Himalb" pitchFamily="2" charset="0"/>
              </a:rPr>
              <a:t>] </a:t>
            </a:r>
            <a:r>
              <a:rPr lang="en-GB" sz="2400" b="1" dirty="0" err="1">
                <a:latin typeface="Himalb" pitchFamily="2" charset="0"/>
              </a:rPr>
              <a:t>k|nf</a:t>
            </a:r>
            <a:r>
              <a:rPr lang="en-GB" sz="2400" b="1" dirty="0">
                <a:latin typeface="Himalb" pitchFamily="2" charset="0"/>
              </a:rPr>
              <a:t>]</a:t>
            </a:r>
            <a:r>
              <a:rPr lang="en-GB" sz="2400" b="1" dirty="0" err="1">
                <a:latin typeface="Himalb" pitchFamily="2" charset="0"/>
              </a:rPr>
              <a:t>eg</a:t>
            </a:r>
            <a:r>
              <a:rPr lang="en-GB" sz="2400" b="1" dirty="0">
                <a:latin typeface="Himalb" pitchFamily="2" charset="0"/>
              </a:rPr>
              <a:t> </a:t>
            </a:r>
            <a:r>
              <a:rPr lang="en-GB" sz="2400" b="1" dirty="0" err="1">
                <a:latin typeface="Himalb" pitchFamily="2" charset="0"/>
              </a:rPr>
              <a:t>lbPsf</a:t>
            </a:r>
            <a:r>
              <a:rPr lang="en-GB" sz="2400" b="1" dirty="0">
                <a:latin typeface="Himalb" pitchFamily="2" charset="0"/>
              </a:rPr>
              <a:t> 5g &lt;</a:t>
            </a:r>
            <a:endParaRPr lang="en-US" sz="2400" dirty="0">
              <a:latin typeface="Himalb" pitchFamily="2" charset="0"/>
            </a:endParaRPr>
          </a:p>
          <a:p>
            <a:pPr lvl="0"/>
            <a:r>
              <a:rPr lang="en-GB" sz="2400" dirty="0" err="1">
                <a:latin typeface="Preeti" pitchFamily="2" charset="0"/>
              </a:rPr>
              <a:t>ljz</a:t>
            </a:r>
            <a:r>
              <a:rPr lang="en-GB" sz="2400" dirty="0">
                <a:latin typeface="Preeti" pitchFamily="2" charset="0"/>
              </a:rPr>
              <a:t>]</a:t>
            </a:r>
            <a:r>
              <a:rPr lang="en-GB" sz="2400" dirty="0" err="1">
                <a:latin typeface="Preeti" pitchFamily="2" charset="0"/>
              </a:rPr>
              <a:t>ifu</a:t>
            </a:r>
            <a:r>
              <a:rPr lang="en-GB" sz="2400" dirty="0">
                <a:latin typeface="Preeti" pitchFamily="2" charset="0"/>
              </a:rPr>
              <a:t>/L </a:t>
            </a:r>
            <a:r>
              <a:rPr lang="en-GB" sz="2400" dirty="0" err="1">
                <a:latin typeface="Preeti" pitchFamily="2" charset="0"/>
              </a:rPr>
              <a:t>clkm|sg</a:t>
            </a:r>
            <a:r>
              <a:rPr lang="en-GB" sz="2400" dirty="0">
                <a:latin typeface="Preeti" pitchFamily="2" charset="0"/>
              </a:rPr>
              <a:t> of d'n'saf6 </a:t>
            </a:r>
            <a:r>
              <a:rPr lang="en-GB" sz="2400" dirty="0" err="1">
                <a:latin typeface="Preeti" pitchFamily="2" charset="0"/>
              </a:rPr>
              <a:t>cfpg</a:t>
            </a:r>
            <a:r>
              <a:rPr lang="en-GB" sz="2400" dirty="0">
                <a:latin typeface="Preeti" pitchFamily="2" charset="0"/>
              </a:rPr>
              <a:t>] o; </a:t>
            </a:r>
            <a:r>
              <a:rPr lang="en-GB" sz="2400" dirty="0" err="1">
                <a:latin typeface="Preeti" pitchFamily="2" charset="0"/>
              </a:rPr>
              <a:t>k|sf</a:t>
            </a:r>
            <a:r>
              <a:rPr lang="en-GB" sz="2400" dirty="0">
                <a:latin typeface="Preeti" pitchFamily="2" charset="0"/>
              </a:rPr>
              <a:t>/sf O{d]</a:t>
            </a:r>
            <a:r>
              <a:rPr lang="en-GB" sz="2400" dirty="0" err="1">
                <a:latin typeface="Preeti" pitchFamily="2" charset="0"/>
              </a:rPr>
              <a:t>nx</a:t>
            </a:r>
            <a:r>
              <a:rPr lang="en-GB" sz="2400" dirty="0">
                <a:latin typeface="Preeti" pitchFamily="2" charset="0"/>
              </a:rPr>
              <a:t>? af6 </a:t>
            </a:r>
            <a:r>
              <a:rPr lang="en-GB" sz="2400" dirty="0" err="1">
                <a:latin typeface="Preeti" pitchFamily="2" charset="0"/>
              </a:rPr>
              <a:t>ljz</a:t>
            </a:r>
            <a:r>
              <a:rPr lang="en-GB" sz="2400" dirty="0">
                <a:latin typeface="Preeti" pitchFamily="2" charset="0"/>
              </a:rPr>
              <a:t>]if ;</a:t>
            </a:r>
            <a:r>
              <a:rPr lang="en-GB" sz="2400" dirty="0" err="1">
                <a:latin typeface="Preeti" pitchFamily="2" charset="0"/>
              </a:rPr>
              <a:t>fjwfgL</a:t>
            </a:r>
            <a:r>
              <a:rPr lang="en-GB" sz="2400" dirty="0">
                <a:latin typeface="Preeti" pitchFamily="2" charset="0"/>
              </a:rPr>
              <a:t> </a:t>
            </a:r>
            <a:r>
              <a:rPr lang="en-GB" sz="2400" dirty="0" err="1">
                <a:latin typeface="Preeti" pitchFamily="2" charset="0"/>
              </a:rPr>
              <a:t>ckgfpg'xf</a:t>
            </a:r>
            <a:r>
              <a:rPr lang="en-GB" sz="2400" dirty="0">
                <a:latin typeface="Preeti" pitchFamily="2" charset="0"/>
              </a:rPr>
              <a:t>];\.</a:t>
            </a:r>
            <a:endParaRPr lang="en-US" sz="2400" dirty="0">
              <a:latin typeface="Preeti" pitchFamily="2" charset="0"/>
            </a:endParaRPr>
          </a:p>
          <a:p>
            <a:pPr lvl="0"/>
            <a:r>
              <a:rPr lang="en-GB" sz="2400" dirty="0">
                <a:latin typeface="Preeti" pitchFamily="2" charset="0"/>
              </a:rPr>
              <a:t>d]/f] </a:t>
            </a:r>
            <a:r>
              <a:rPr lang="en-GB" sz="2400" dirty="0" err="1">
                <a:latin typeface="Preeti" pitchFamily="2" charset="0"/>
              </a:rPr>
              <a:t>a'af</a:t>
            </a:r>
            <a:r>
              <a:rPr lang="en-GB" sz="2400" dirty="0">
                <a:latin typeface="Preeti" pitchFamily="2" charset="0"/>
              </a:rPr>
              <a:t> ;/sf/L </a:t>
            </a:r>
            <a:r>
              <a:rPr lang="en-GB" sz="2400" dirty="0" err="1">
                <a:latin typeface="Preeti" pitchFamily="2" charset="0"/>
              </a:rPr>
              <a:t>hflu</a:t>
            </a:r>
            <a:r>
              <a:rPr lang="en-GB" sz="2400" dirty="0">
                <a:latin typeface="Preeti" pitchFamily="2" charset="0"/>
              </a:rPr>
              <a:t>/] </a:t>
            </a:r>
            <a:r>
              <a:rPr lang="en-GB" sz="2400" dirty="0" err="1">
                <a:latin typeface="Preeti" pitchFamily="2" charset="0"/>
              </a:rPr>
              <a:t>x'g'x'GYof</a:t>
            </a:r>
            <a:r>
              <a:rPr lang="en-GB" sz="2400" dirty="0">
                <a:latin typeface="Preeti" pitchFamily="2" charset="0"/>
              </a:rPr>
              <a:t>], </a:t>
            </a:r>
            <a:r>
              <a:rPr lang="en-GB" sz="2400" dirty="0" err="1">
                <a:latin typeface="Preeti" pitchFamily="2" charset="0"/>
              </a:rPr>
              <a:t>pxf+sf</a:t>
            </a:r>
            <a:r>
              <a:rPr lang="en-GB" sz="2400" dirty="0">
                <a:latin typeface="Preeti" pitchFamily="2" charset="0"/>
              </a:rPr>
              <a:t>] </a:t>
            </a:r>
            <a:r>
              <a:rPr lang="en-GB" sz="2400" dirty="0" err="1">
                <a:latin typeface="Preeti" pitchFamily="2" charset="0"/>
              </a:rPr>
              <a:t>c;dflos</a:t>
            </a:r>
            <a:r>
              <a:rPr lang="en-GB" sz="2400" dirty="0">
                <a:latin typeface="Preeti" pitchFamily="2" charset="0"/>
              </a:rPr>
              <a:t> </a:t>
            </a:r>
            <a:r>
              <a:rPr lang="en-GB" sz="2400" dirty="0" err="1">
                <a:latin typeface="Preeti" pitchFamily="2" charset="0"/>
              </a:rPr>
              <a:t>lgwg</a:t>
            </a:r>
            <a:r>
              <a:rPr lang="en-GB" sz="2400" dirty="0">
                <a:latin typeface="Preeti" pitchFamily="2" charset="0"/>
              </a:rPr>
              <a:t> </a:t>
            </a:r>
            <a:r>
              <a:rPr lang="en-GB" sz="2400" dirty="0" err="1">
                <a:latin typeface="Preeti" pitchFamily="2" charset="0"/>
              </a:rPr>
              <a:t>eof</a:t>
            </a:r>
            <a:r>
              <a:rPr lang="en-GB" sz="2400" dirty="0">
                <a:latin typeface="Preeti" pitchFamily="2" charset="0"/>
              </a:rPr>
              <a:t>], </a:t>
            </a:r>
            <a:r>
              <a:rPr lang="en-GB" sz="2400" dirty="0" err="1">
                <a:latin typeface="Preeti" pitchFamily="2" charset="0"/>
              </a:rPr>
              <a:t>pxf+n</a:t>
            </a:r>
            <a:r>
              <a:rPr lang="en-GB" sz="2400" dirty="0">
                <a:latin typeface="Preeti" pitchFamily="2" charset="0"/>
              </a:rPr>
              <a:t>] </a:t>
            </a:r>
            <a:r>
              <a:rPr lang="en-GB" sz="2400" dirty="0" err="1">
                <a:latin typeface="Preeti" pitchFamily="2" charset="0"/>
              </a:rPr>
              <a:t>cfkm</a:t>
            </a:r>
            <a:r>
              <a:rPr lang="en-GB" sz="2400" dirty="0">
                <a:latin typeface="Preeti" pitchFamily="2" charset="0"/>
              </a:rPr>
              <a:t>\gf] ;</a:t>
            </a:r>
            <a:r>
              <a:rPr lang="en-GB" sz="2400" dirty="0" err="1">
                <a:latin typeface="Preeti" pitchFamily="2" charset="0"/>
              </a:rPr>
              <a:t>DklQsf</a:t>
            </a:r>
            <a:r>
              <a:rPr lang="en-GB" sz="2400" dirty="0">
                <a:latin typeface="Preeti" pitchFamily="2" charset="0"/>
              </a:rPr>
              <a:t>] </a:t>
            </a:r>
            <a:br>
              <a:rPr lang="en-GB" sz="2400" dirty="0">
                <a:latin typeface="Preeti" pitchFamily="2" charset="0"/>
              </a:rPr>
            </a:br>
            <a:r>
              <a:rPr lang="en-GB" sz="2400" dirty="0" err="1">
                <a:latin typeface="Preeti" pitchFamily="2" charset="0"/>
              </a:rPr>
              <a:t>xsbf</a:t>
            </a:r>
            <a:r>
              <a:rPr lang="en-GB" sz="2400" dirty="0">
                <a:latin typeface="Preeti" pitchFamily="2" charset="0"/>
              </a:rPr>
              <a:t>/ </a:t>
            </a:r>
            <a:r>
              <a:rPr lang="en-GB" sz="2400" dirty="0" err="1">
                <a:latin typeface="Preeti" pitchFamily="2" charset="0"/>
              </a:rPr>
              <a:t>dnfO</a:t>
            </a:r>
            <a:r>
              <a:rPr lang="en-GB" sz="2400" dirty="0">
                <a:latin typeface="Preeti" pitchFamily="2" charset="0"/>
              </a:rPr>
              <a:t>{ </a:t>
            </a:r>
            <a:r>
              <a:rPr lang="en-GB" sz="2400" dirty="0" err="1">
                <a:latin typeface="Preeti" pitchFamily="2" charset="0"/>
              </a:rPr>
              <a:t>agfpg</a:t>
            </a:r>
            <a:r>
              <a:rPr lang="en-GB" sz="2400" dirty="0">
                <a:latin typeface="Preeti" pitchFamily="2" charset="0"/>
              </a:rPr>
              <a:t>' </a:t>
            </a:r>
            <a:r>
              <a:rPr lang="en-GB" sz="2400" dirty="0" err="1">
                <a:latin typeface="Preeti" pitchFamily="2" charset="0"/>
              </a:rPr>
              <a:t>ePsf</a:t>
            </a:r>
            <a:r>
              <a:rPr lang="en-GB" sz="2400" dirty="0">
                <a:latin typeface="Preeti" pitchFamily="2" charset="0"/>
              </a:rPr>
              <a:t>] 5 t/ d]/f] b]</a:t>
            </a:r>
            <a:r>
              <a:rPr lang="en-GB" sz="2400" dirty="0" err="1">
                <a:latin typeface="Preeti" pitchFamily="2" charset="0"/>
              </a:rPr>
              <a:t>zsf</a:t>
            </a:r>
            <a:r>
              <a:rPr lang="en-GB" sz="2400" dirty="0">
                <a:latin typeface="Preeti" pitchFamily="2" charset="0"/>
              </a:rPr>
              <a:t>] </a:t>
            </a:r>
            <a:r>
              <a:rPr lang="en-GB" sz="2400" dirty="0" err="1">
                <a:latin typeface="Preeti" pitchFamily="2" charset="0"/>
              </a:rPr>
              <a:t>sfg'g</a:t>
            </a:r>
            <a:r>
              <a:rPr lang="en-GB" sz="2400" dirty="0">
                <a:latin typeface="Preeti" pitchFamily="2" charset="0"/>
              </a:rPr>
              <a:t> </a:t>
            </a:r>
            <a:r>
              <a:rPr lang="en-GB" sz="2400" dirty="0" err="1">
                <a:latin typeface="Preeti" pitchFamily="2" charset="0"/>
              </a:rPr>
              <a:t>cg';f</a:t>
            </a:r>
            <a:r>
              <a:rPr lang="en-GB" sz="2400" dirty="0">
                <a:latin typeface="Preeti" pitchFamily="2" charset="0"/>
              </a:rPr>
              <a:t>/ d}n] </a:t>
            </a:r>
            <a:r>
              <a:rPr lang="en-GB" sz="2400" dirty="0" err="1">
                <a:latin typeface="Preeti" pitchFamily="2" charset="0"/>
              </a:rPr>
              <a:t>pxf+sf</a:t>
            </a:r>
            <a:r>
              <a:rPr lang="en-GB" sz="2400" dirty="0">
                <a:latin typeface="Preeti" pitchFamily="2" charset="0"/>
              </a:rPr>
              <a:t>] k'/} ;</a:t>
            </a:r>
            <a:r>
              <a:rPr lang="en-GB" sz="2400" dirty="0" err="1">
                <a:latin typeface="Preeti" pitchFamily="2" charset="0"/>
              </a:rPr>
              <a:t>DklQ</a:t>
            </a:r>
            <a:r>
              <a:rPr lang="en-GB" sz="2400" dirty="0">
                <a:latin typeface="Preeti" pitchFamily="2" charset="0"/>
              </a:rPr>
              <a:t> </a:t>
            </a:r>
            <a:r>
              <a:rPr lang="en-GB" sz="2400" dirty="0" err="1">
                <a:latin typeface="Preeti" pitchFamily="2" charset="0"/>
              </a:rPr>
              <a:t>kfpg</a:t>
            </a:r>
            <a:r>
              <a:rPr lang="en-GB" sz="2400" dirty="0">
                <a:latin typeface="Preeti" pitchFamily="2" charset="0"/>
              </a:rPr>
              <a:t> </a:t>
            </a:r>
            <a:br>
              <a:rPr lang="en-GB" sz="2400" dirty="0">
                <a:latin typeface="Preeti" pitchFamily="2" charset="0"/>
              </a:rPr>
            </a:br>
            <a:r>
              <a:rPr lang="en-GB" sz="2400" dirty="0" err="1">
                <a:latin typeface="Preeti" pitchFamily="2" charset="0"/>
              </a:rPr>
              <a:t>c;dy</a:t>
            </a:r>
            <a:r>
              <a:rPr lang="en-GB" sz="2400" dirty="0">
                <a:latin typeface="Preeti" pitchFamily="2" charset="0"/>
              </a:rPr>
              <a:t>{ 5', t]/f] a}+s </a:t>
            </a:r>
            <a:r>
              <a:rPr lang="en-GB" sz="2400" dirty="0" err="1">
                <a:latin typeface="Preeti" pitchFamily="2" charset="0"/>
              </a:rPr>
              <a:t>ljj</a:t>
            </a:r>
            <a:r>
              <a:rPr lang="en-GB" sz="2400" dirty="0">
                <a:latin typeface="Preeti" pitchFamily="2" charset="0"/>
              </a:rPr>
              <a:t>/0f k7fO{b] </a:t>
            </a:r>
            <a:r>
              <a:rPr lang="en-GB" sz="2400" dirty="0" err="1">
                <a:latin typeface="Preeti" pitchFamily="2" charset="0"/>
              </a:rPr>
              <a:t>clg</a:t>
            </a:r>
            <a:r>
              <a:rPr lang="en-GB" sz="2400" dirty="0">
                <a:latin typeface="Preeti" pitchFamily="2" charset="0"/>
              </a:rPr>
              <a:t> t]/f] csfp06df k'/} k};f ;f/]kl5 </a:t>
            </a:r>
            <a:r>
              <a:rPr lang="en-GB" sz="2400" dirty="0" err="1">
                <a:latin typeface="Preeti" pitchFamily="2" charset="0"/>
              </a:rPr>
              <a:t>cfwf</a:t>
            </a:r>
            <a:r>
              <a:rPr lang="en-GB" sz="2400" dirty="0">
                <a:latin typeface="Preeti" pitchFamily="2" charset="0"/>
              </a:rPr>
              <a:t> </a:t>
            </a:r>
            <a:r>
              <a:rPr lang="en-GB" sz="2400" dirty="0" err="1">
                <a:latin typeface="Preeti" pitchFamily="2" charset="0"/>
              </a:rPr>
              <a:t>cfwf</a:t>
            </a:r>
            <a:r>
              <a:rPr lang="en-GB" sz="2400" dirty="0">
                <a:latin typeface="Preeti" pitchFamily="2" charset="0"/>
              </a:rPr>
              <a:t> </a:t>
            </a:r>
            <a:r>
              <a:rPr lang="en-GB" sz="2400" dirty="0" err="1">
                <a:latin typeface="Preeti" pitchFamily="2" charset="0"/>
              </a:rPr>
              <a:t>x'g</a:t>
            </a:r>
            <a:r>
              <a:rPr lang="en-GB" sz="2400" dirty="0">
                <a:latin typeface="Preeti" pitchFamily="2" charset="0"/>
              </a:rPr>
              <a:t>]5 </a:t>
            </a:r>
            <a:br>
              <a:rPr lang="en-GB" sz="2400" dirty="0">
                <a:latin typeface="Preeti" pitchFamily="2" charset="0"/>
              </a:rPr>
            </a:br>
            <a:r>
              <a:rPr lang="en-GB" sz="2400" dirty="0" err="1">
                <a:latin typeface="Preeti" pitchFamily="2" charset="0"/>
              </a:rPr>
              <a:t>cflb</a:t>
            </a:r>
            <a:r>
              <a:rPr lang="en-GB" sz="2400" dirty="0">
                <a:latin typeface="Preeti" pitchFamily="2" charset="0"/>
              </a:rPr>
              <a:t> . </a:t>
            </a:r>
            <a:r>
              <a:rPr lang="en-GB" sz="2400" dirty="0" err="1">
                <a:latin typeface="Preeti" pitchFamily="2" charset="0"/>
              </a:rPr>
              <a:t>tkfO</a:t>
            </a:r>
            <a:r>
              <a:rPr lang="en-GB" sz="2400" dirty="0">
                <a:latin typeface="Preeti" pitchFamily="2" charset="0"/>
              </a:rPr>
              <a:t>{+ ha </a:t>
            </a:r>
            <a:r>
              <a:rPr lang="en-GB" sz="2400" dirty="0" err="1">
                <a:latin typeface="Preeti" pitchFamily="2" charset="0"/>
              </a:rPr>
              <a:t>p;sf</a:t>
            </a:r>
            <a:r>
              <a:rPr lang="en-GB" sz="2400" dirty="0">
                <a:latin typeface="Preeti" pitchFamily="2" charset="0"/>
              </a:rPr>
              <a:t>] e/ k/]/ </a:t>
            </a:r>
            <a:r>
              <a:rPr lang="en-GB" sz="2400" dirty="0" err="1">
                <a:latin typeface="Preeti" pitchFamily="2" charset="0"/>
              </a:rPr>
              <a:t>cfkm</a:t>
            </a:r>
            <a:r>
              <a:rPr lang="en-GB" sz="2400" dirty="0">
                <a:latin typeface="Preeti" pitchFamily="2" charset="0"/>
              </a:rPr>
              <a:t>\gf} a}+s </a:t>
            </a:r>
            <a:r>
              <a:rPr lang="en-GB" sz="2400" dirty="0" err="1">
                <a:latin typeface="Preeti" pitchFamily="2" charset="0"/>
              </a:rPr>
              <a:t>ljj</a:t>
            </a:r>
            <a:r>
              <a:rPr lang="en-GB" sz="2400" dirty="0">
                <a:latin typeface="Preeti" pitchFamily="2" charset="0"/>
              </a:rPr>
              <a:t>/0f k7fpg' x'G5 To;kl5 </a:t>
            </a:r>
            <a:r>
              <a:rPr lang="en-GB" sz="2400" dirty="0" err="1">
                <a:latin typeface="Preeti" pitchFamily="2" charset="0"/>
              </a:rPr>
              <a:t>ljleGg</a:t>
            </a:r>
            <a:r>
              <a:rPr lang="en-GB" sz="2400" dirty="0">
                <a:latin typeface="Preeti" pitchFamily="2" charset="0"/>
              </a:rPr>
              <a:t> </a:t>
            </a:r>
            <a:r>
              <a:rPr lang="en-GB" sz="2400" dirty="0" err="1">
                <a:latin typeface="Preeti" pitchFamily="2" charset="0"/>
              </a:rPr>
              <a:t>b'vM</a:t>
            </a:r>
            <a:r>
              <a:rPr lang="en-GB" sz="2400" dirty="0">
                <a:latin typeface="Preeti" pitchFamily="2" charset="0"/>
              </a:rPr>
              <a:t> b]</a:t>
            </a:r>
            <a:r>
              <a:rPr lang="en-GB" sz="2400" dirty="0" err="1">
                <a:latin typeface="Preeti" pitchFamily="2" charset="0"/>
              </a:rPr>
              <a:t>vfP</a:t>
            </a:r>
            <a:r>
              <a:rPr lang="en-GB" sz="2400" dirty="0">
                <a:latin typeface="Preeti" pitchFamily="2" charset="0"/>
              </a:rPr>
              <a:t>/ k};f 6«fG;km/ ug]{ ;Dd </a:t>
            </a:r>
            <a:r>
              <a:rPr lang="en-GB" sz="2400" dirty="0" err="1">
                <a:latin typeface="Preeti" pitchFamily="2" charset="0"/>
              </a:rPr>
              <a:t>vr</a:t>
            </a:r>
            <a:r>
              <a:rPr lang="en-GB" sz="2400" dirty="0">
                <a:latin typeface="Preeti" pitchFamily="2" charset="0"/>
              </a:rPr>
              <a:t>{sf] </a:t>
            </a:r>
            <a:r>
              <a:rPr lang="en-GB" sz="2400" dirty="0" err="1">
                <a:latin typeface="Preeti" pitchFamily="2" charset="0"/>
              </a:rPr>
              <a:t>cefj</a:t>
            </a:r>
            <a:r>
              <a:rPr lang="en-GB" sz="2400" dirty="0">
                <a:latin typeface="Preeti" pitchFamily="2" charset="0"/>
              </a:rPr>
              <a:t> b]</a:t>
            </a:r>
            <a:r>
              <a:rPr lang="en-GB" sz="2400" dirty="0" err="1">
                <a:latin typeface="Preeti" pitchFamily="2" charset="0"/>
              </a:rPr>
              <a:t>vfP</a:t>
            </a:r>
            <a:r>
              <a:rPr lang="en-GB" sz="2400" dirty="0">
                <a:latin typeface="Preeti" pitchFamily="2" charset="0"/>
              </a:rPr>
              <a:t>/ </a:t>
            </a:r>
            <a:r>
              <a:rPr lang="en-GB" sz="2400" dirty="0" err="1">
                <a:latin typeface="Preeti" pitchFamily="2" charset="0"/>
              </a:rPr>
              <a:t>clnslt</a:t>
            </a:r>
            <a:r>
              <a:rPr lang="en-GB" sz="2400" dirty="0">
                <a:latin typeface="Preeti" pitchFamily="2" charset="0"/>
              </a:rPr>
              <a:t> k};f k7fO{</a:t>
            </a:r>
            <a:r>
              <a:rPr lang="en-GB" sz="2400" dirty="0" err="1">
                <a:latin typeface="Preeti" pitchFamily="2" charset="0"/>
              </a:rPr>
              <a:t>lbg</a:t>
            </a:r>
            <a:r>
              <a:rPr lang="en-GB" sz="2400" dirty="0">
                <a:latin typeface="Preeti" pitchFamily="2" charset="0"/>
              </a:rPr>
              <a:t>' </a:t>
            </a:r>
            <a:r>
              <a:rPr lang="en-GB" sz="2400" dirty="0" err="1">
                <a:latin typeface="Preeti" pitchFamily="2" charset="0"/>
              </a:rPr>
              <a:t>elg</a:t>
            </a:r>
            <a:r>
              <a:rPr lang="en-GB" sz="2400" dirty="0">
                <a:latin typeface="Preeti" pitchFamily="2" charset="0"/>
              </a:rPr>
              <a:t> </a:t>
            </a:r>
            <a:r>
              <a:rPr lang="en-GB" sz="2400" dirty="0" err="1">
                <a:latin typeface="Preeti" pitchFamily="2" charset="0"/>
              </a:rPr>
              <a:t>cfu|x</a:t>
            </a:r>
            <a:r>
              <a:rPr lang="en-GB" sz="2400" dirty="0">
                <a:latin typeface="Preeti" pitchFamily="2" charset="0"/>
              </a:rPr>
              <a:t> </a:t>
            </a:r>
            <a:r>
              <a:rPr lang="en-GB" sz="2400" dirty="0" err="1">
                <a:latin typeface="Preeti" pitchFamily="2" charset="0"/>
              </a:rPr>
              <a:t>ub</a:t>
            </a:r>
            <a:r>
              <a:rPr lang="en-GB" sz="2400" dirty="0">
                <a:latin typeface="Preeti" pitchFamily="2" charset="0"/>
              </a:rPr>
              <a:t>{5g . To;kl5 </a:t>
            </a:r>
            <a:r>
              <a:rPr lang="en-GB" sz="2400" dirty="0" err="1">
                <a:latin typeface="Preeti" pitchFamily="2" charset="0"/>
              </a:rPr>
              <a:t>k'gM</a:t>
            </a:r>
            <a:r>
              <a:rPr lang="en-GB" sz="2400" dirty="0">
                <a:latin typeface="Preeti" pitchFamily="2" charset="0"/>
              </a:rPr>
              <a:t> </a:t>
            </a:r>
            <a:r>
              <a:rPr lang="en-GB" sz="2400" dirty="0" err="1">
                <a:latin typeface="Preeti" pitchFamily="2" charset="0"/>
              </a:rPr>
              <a:t>csf</a:t>
            </a:r>
            <a:r>
              <a:rPr lang="en-GB" sz="2400" dirty="0">
                <a:latin typeface="Preeti" pitchFamily="2" charset="0"/>
              </a:rPr>
              <a:t>]{ gf6s </a:t>
            </a:r>
            <a:r>
              <a:rPr lang="en-GB" sz="2400" dirty="0" err="1">
                <a:latin typeface="Preeti" pitchFamily="2" charset="0"/>
              </a:rPr>
              <a:t>d~rg</a:t>
            </a:r>
            <a:r>
              <a:rPr lang="en-GB" sz="2400" dirty="0">
                <a:latin typeface="Preeti" pitchFamily="2" charset="0"/>
              </a:rPr>
              <a:t> u/]/ km]/L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efjgf</a:t>
            </a:r>
            <a:r>
              <a:rPr lang="en-GB" sz="2400" dirty="0">
                <a:latin typeface="Preeti" pitchFamily="2" charset="0"/>
              </a:rPr>
              <a:t> </a:t>
            </a:r>
            <a:r>
              <a:rPr lang="en-GB" sz="2400" dirty="0" err="1">
                <a:latin typeface="Preeti" pitchFamily="2" charset="0"/>
              </a:rPr>
              <a:t>a'lem</a:t>
            </a:r>
            <a:r>
              <a:rPr lang="en-GB" sz="2400" dirty="0">
                <a:latin typeface="Preeti" pitchFamily="2" charset="0"/>
              </a:rPr>
              <a:t> c? </a:t>
            </a:r>
            <a:r>
              <a:rPr lang="en-GB" sz="2400" dirty="0" err="1">
                <a:latin typeface="Preeti" pitchFamily="2" charset="0"/>
              </a:rPr>
              <a:t>yk</a:t>
            </a:r>
            <a:r>
              <a:rPr lang="en-GB" sz="2400" dirty="0">
                <a:latin typeface="Preeti" pitchFamily="2" charset="0"/>
              </a:rPr>
              <a:t> k};f dfUb5g / </a:t>
            </a:r>
            <a:r>
              <a:rPr lang="en-GB" sz="2400" dirty="0" err="1">
                <a:latin typeface="Preeti" pitchFamily="2" charset="0"/>
              </a:rPr>
              <a:t>cGTodf</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nfO</a:t>
            </a:r>
            <a:r>
              <a:rPr lang="en-GB" sz="2400" dirty="0">
                <a:latin typeface="Preeti" pitchFamily="2" charset="0"/>
              </a:rPr>
              <a:t>{ </a:t>
            </a:r>
            <a:r>
              <a:rPr lang="en-GB" sz="2400" dirty="0" err="1">
                <a:latin typeface="Preeti" pitchFamily="2" charset="0"/>
              </a:rPr>
              <a:t>jf:t</a:t>
            </a:r>
            <a:r>
              <a:rPr lang="en-GB" sz="2400" dirty="0">
                <a:latin typeface="Preeti" pitchFamily="2" charset="0"/>
              </a:rPr>
              <a:t>} g/</a:t>
            </a:r>
            <a:r>
              <a:rPr lang="en-GB" sz="2400" dirty="0" err="1">
                <a:latin typeface="Preeti" pitchFamily="2" charset="0"/>
              </a:rPr>
              <a:t>flv</a:t>
            </a:r>
            <a:r>
              <a:rPr lang="en-GB" sz="2400" dirty="0">
                <a:latin typeface="Preeti" pitchFamily="2" charset="0"/>
              </a:rPr>
              <a:t> </a:t>
            </a:r>
            <a:r>
              <a:rPr lang="en-GB" sz="2400" dirty="0" err="1">
                <a:latin typeface="Preeti" pitchFamily="2" charset="0"/>
              </a:rPr>
              <a:t>nfktf</a:t>
            </a:r>
            <a:r>
              <a:rPr lang="en-GB" sz="2400" dirty="0">
                <a:latin typeface="Preeti" pitchFamily="2" charset="0"/>
              </a:rPr>
              <a:t> x'G5g .</a:t>
            </a:r>
            <a:endParaRPr lang="en-US" sz="2400" dirty="0">
              <a:latin typeface="Preeti" pitchFamily="2" charset="0"/>
            </a:endParaRPr>
          </a:p>
          <a:p>
            <a:pPr lvl="0"/>
            <a:r>
              <a:rPr lang="en-GB" sz="2400" dirty="0" err="1">
                <a:latin typeface="Preeti" pitchFamily="2" charset="0"/>
              </a:rPr>
              <a:t>olb</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nfO</a:t>
            </a:r>
            <a:r>
              <a:rPr lang="en-GB" sz="2400" dirty="0">
                <a:latin typeface="Preeti" pitchFamily="2" charset="0"/>
              </a:rPr>
              <a:t>{ o:tf </a:t>
            </a:r>
            <a:r>
              <a:rPr lang="en-GB" sz="2400" dirty="0" err="1">
                <a:latin typeface="Preeti" pitchFamily="2" charset="0"/>
              </a:rPr>
              <a:t>k|sf</a:t>
            </a:r>
            <a:r>
              <a:rPr lang="en-GB" sz="2400" dirty="0">
                <a:latin typeface="Preeti" pitchFamily="2" charset="0"/>
              </a:rPr>
              <a:t>/</a:t>
            </a:r>
            <a:r>
              <a:rPr lang="en-GB" sz="2400" dirty="0" err="1">
                <a:latin typeface="Preeti" pitchFamily="2" charset="0"/>
              </a:rPr>
              <a:t>sf</a:t>
            </a:r>
            <a:r>
              <a:rPr lang="en-GB" sz="2400" dirty="0">
                <a:latin typeface="Preeti" pitchFamily="2" charset="0"/>
              </a:rPr>
              <a:t> O{d]</a:t>
            </a:r>
            <a:r>
              <a:rPr lang="en-GB" sz="2400" dirty="0" err="1">
                <a:latin typeface="Preeti" pitchFamily="2" charset="0"/>
              </a:rPr>
              <a:t>nx</a:t>
            </a:r>
            <a:r>
              <a:rPr lang="en-GB" sz="2400" dirty="0">
                <a:latin typeface="Preeti" pitchFamily="2" charset="0"/>
              </a:rPr>
              <a:t>? </a:t>
            </a:r>
            <a:r>
              <a:rPr lang="en-GB" sz="2400" dirty="0" err="1">
                <a:latin typeface="Preeti" pitchFamily="2" charset="0"/>
              </a:rPr>
              <a:t>k|fKt</a:t>
            </a:r>
            <a:r>
              <a:rPr lang="en-GB" sz="2400" dirty="0">
                <a:latin typeface="Preeti" pitchFamily="2" charset="0"/>
              </a:rPr>
              <a:t> </a:t>
            </a:r>
            <a:r>
              <a:rPr lang="en-GB" sz="2400" dirty="0" err="1">
                <a:latin typeface="Preeti" pitchFamily="2" charset="0"/>
              </a:rPr>
              <a:t>ePsf</a:t>
            </a:r>
            <a:r>
              <a:rPr lang="en-GB" sz="2400" dirty="0">
                <a:latin typeface="Preeti" pitchFamily="2" charset="0"/>
              </a:rPr>
              <a:t> 5g </a:t>
            </a:r>
            <a:r>
              <a:rPr lang="en-GB" sz="2400" dirty="0" err="1">
                <a:latin typeface="Preeti" pitchFamily="2" charset="0"/>
              </a:rPr>
              <a:t>eg</a:t>
            </a:r>
            <a:r>
              <a:rPr lang="en-GB" sz="2400" dirty="0">
                <a:latin typeface="Preeti" pitchFamily="2" charset="0"/>
              </a:rPr>
              <a:t>] </a:t>
            </a:r>
            <a:r>
              <a:rPr lang="en-GB" sz="2400" dirty="0" err="1">
                <a:latin typeface="Preeti" pitchFamily="2" charset="0"/>
              </a:rPr>
              <a:t>sbfkL</a:t>
            </a:r>
            <a:r>
              <a:rPr lang="en-GB" sz="2400" dirty="0">
                <a:latin typeface="Preeti" pitchFamily="2" charset="0"/>
              </a:rPr>
              <a:t> </a:t>
            </a:r>
            <a:r>
              <a:rPr lang="en-GB" sz="2400" dirty="0" err="1">
                <a:latin typeface="Preeti" pitchFamily="2" charset="0"/>
              </a:rPr>
              <a:t>hjfkm</a:t>
            </a:r>
            <a:r>
              <a:rPr lang="en-GB" sz="2400" dirty="0">
                <a:latin typeface="Preeti" pitchFamily="2" charset="0"/>
              </a:rPr>
              <a:t> </a:t>
            </a:r>
            <a:r>
              <a:rPr lang="en-GB" sz="2400" dirty="0" err="1">
                <a:latin typeface="Preeti" pitchFamily="2" charset="0"/>
              </a:rPr>
              <a:t>gkmsf</a:t>
            </a:r>
            <a:r>
              <a:rPr lang="en-GB" sz="2400" dirty="0">
                <a:latin typeface="Preeti" pitchFamily="2" charset="0"/>
              </a:rPr>
              <a:t>{</a:t>
            </a:r>
            <a:r>
              <a:rPr lang="en-GB" sz="2400" dirty="0" err="1">
                <a:latin typeface="Preeti" pitchFamily="2" charset="0"/>
              </a:rPr>
              <a:t>pg'xf</a:t>
            </a:r>
            <a:r>
              <a:rPr lang="en-GB" sz="2400" dirty="0">
                <a:latin typeface="Preeti" pitchFamily="2" charset="0"/>
              </a:rPr>
              <a:t>];\ . </a:t>
            </a:r>
            <a:endParaRPr lang="en-US" sz="2400" dirty="0">
              <a:latin typeface="Preeti" pitchFamily="2" charset="0"/>
            </a:endParaRP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267494"/>
            <a:ext cx="8892480" cy="3672408"/>
          </a:xfrm>
          <a:prstGeom prst="rect">
            <a:avLst/>
          </a:prstGeom>
          <a:noFill/>
        </p:spPr>
        <p:txBody>
          <a:bodyPr wrap="square" rtlCol="0">
            <a:noAutofit/>
          </a:bodyPr>
          <a:lstStyle/>
          <a:p>
            <a:r>
              <a:rPr lang="en-GB" sz="2400" b="1" dirty="0">
                <a:latin typeface="Himalb" pitchFamily="2" charset="0"/>
              </a:rPr>
              <a:t>$= </a:t>
            </a:r>
            <a:r>
              <a:rPr lang="en-GB" sz="2400" b="1" dirty="0" err="1">
                <a:latin typeface="Himalb" pitchFamily="2" charset="0"/>
              </a:rPr>
              <a:t>tkfO</a:t>
            </a:r>
            <a:r>
              <a:rPr lang="en-GB" sz="2400" b="1" dirty="0">
                <a:latin typeface="Himalb" pitchFamily="2" charset="0"/>
              </a:rPr>
              <a:t>{+</a:t>
            </a:r>
            <a:r>
              <a:rPr lang="en-GB" sz="2400" b="1" dirty="0" err="1">
                <a:latin typeface="Himalb" pitchFamily="2" charset="0"/>
              </a:rPr>
              <a:t>nfO</a:t>
            </a:r>
            <a:r>
              <a:rPr lang="en-GB" sz="2400" b="1" dirty="0">
                <a:latin typeface="Himalb" pitchFamily="2" charset="0"/>
              </a:rPr>
              <a:t>{ lr6\7f k/]sf] of </a:t>
            </a:r>
            <a:r>
              <a:rPr lang="en-GB" sz="2400" b="1" dirty="0" err="1">
                <a:latin typeface="Himalb" pitchFamily="2" charset="0"/>
              </a:rPr>
              <a:t>tkfO</a:t>
            </a:r>
            <a:r>
              <a:rPr lang="en-GB" sz="2400" b="1" dirty="0">
                <a:latin typeface="Himalb" pitchFamily="2" charset="0"/>
              </a:rPr>
              <a:t>{+ of] j]</a:t>
            </a:r>
            <a:r>
              <a:rPr lang="en-GB" sz="2400" b="1" dirty="0" err="1">
                <a:latin typeface="Himalb" pitchFamily="2" charset="0"/>
              </a:rPr>
              <a:t>a;fO</a:t>
            </a:r>
            <a:r>
              <a:rPr lang="en-GB" sz="2400" b="1" dirty="0">
                <a:latin typeface="Himalb" pitchFamily="2" charset="0"/>
              </a:rPr>
              <a:t>{6sf] </a:t>
            </a:r>
            <a:r>
              <a:rPr lang="en-GB" sz="2400" b="1" dirty="0" err="1">
                <a:latin typeface="Himalb" pitchFamily="2" charset="0"/>
              </a:rPr>
              <a:t>oltcf</a:t>
            </a:r>
            <a:r>
              <a:rPr lang="en-GB" sz="2400" b="1" dirty="0">
                <a:latin typeface="Himalb" pitchFamily="2" charset="0"/>
              </a:rPr>
              <a:t>}+ </a:t>
            </a:r>
            <a:r>
              <a:rPr lang="en-GB" sz="2400" b="1" dirty="0" err="1">
                <a:latin typeface="Himalb" pitchFamily="2" charset="0"/>
              </a:rPr>
              <a:t>k|of</a:t>
            </a:r>
            <a:r>
              <a:rPr lang="en-GB" sz="2400" b="1" dirty="0">
                <a:latin typeface="Himalb" pitchFamily="2" charset="0"/>
              </a:rPr>
              <a:t>]</a:t>
            </a:r>
            <a:r>
              <a:rPr lang="en-GB" sz="2400" b="1" dirty="0" err="1">
                <a:latin typeface="Himalb" pitchFamily="2" charset="0"/>
              </a:rPr>
              <a:t>ustf</a:t>
            </a:r>
            <a:r>
              <a:rPr lang="en-GB" sz="2400" b="1" dirty="0">
                <a:latin typeface="Himalb" pitchFamily="2" charset="0"/>
              </a:rPr>
              <a:t>{ </a:t>
            </a:r>
            <a:r>
              <a:rPr lang="en-GB" sz="2400" b="1" dirty="0" err="1">
                <a:latin typeface="Himalb" pitchFamily="2" charset="0"/>
              </a:rPr>
              <a:t>ePsf</a:t>
            </a:r>
            <a:r>
              <a:rPr lang="en-GB" sz="2400" b="1" dirty="0">
                <a:latin typeface="Himalb" pitchFamily="2" charset="0"/>
              </a:rPr>
              <a:t>] </a:t>
            </a:r>
            <a:r>
              <a:rPr lang="en-GB" sz="2400" b="1" dirty="0" err="1">
                <a:latin typeface="Himalb" pitchFamily="2" charset="0"/>
              </a:rPr>
              <a:t>x'+bf</a:t>
            </a:r>
            <a:r>
              <a:rPr lang="en-GB" sz="2400" b="1" dirty="0">
                <a:latin typeface="Himalb" pitchFamily="2" charset="0"/>
              </a:rPr>
              <a:t> </a:t>
            </a:r>
            <a:r>
              <a:rPr lang="en-GB" sz="2400" b="1" dirty="0" err="1">
                <a:latin typeface="Himalb" pitchFamily="2" charset="0"/>
              </a:rPr>
              <a:t>jwfO</a:t>
            </a:r>
            <a:r>
              <a:rPr lang="en-GB" sz="2400" b="1" dirty="0">
                <a:latin typeface="Himalb" pitchFamily="2" charset="0"/>
              </a:rPr>
              <a:t>{ </a:t>
            </a:r>
            <a:r>
              <a:rPr lang="en-GB" sz="2400" b="1" dirty="0" err="1">
                <a:latin typeface="Himalb" pitchFamily="2" charset="0"/>
              </a:rPr>
              <a:t>gfdsf</a:t>
            </a:r>
            <a:r>
              <a:rPr lang="en-GB" sz="2400" b="1" dirty="0">
                <a:latin typeface="Himalb" pitchFamily="2" charset="0"/>
              </a:rPr>
              <a:t> O{d]n </a:t>
            </a:r>
            <a:r>
              <a:rPr lang="en-GB" sz="2400" b="1" dirty="0" err="1">
                <a:latin typeface="Himalb" pitchFamily="2" charset="0"/>
              </a:rPr>
              <a:t>cfPsf</a:t>
            </a:r>
            <a:r>
              <a:rPr lang="en-GB" sz="2400" b="1" dirty="0">
                <a:latin typeface="Himalb" pitchFamily="2" charset="0"/>
              </a:rPr>
              <a:t> 5g &lt;</a:t>
            </a:r>
            <a:endParaRPr lang="en-US" sz="2400" dirty="0">
              <a:latin typeface="Himalb" pitchFamily="2" charset="0"/>
            </a:endParaRPr>
          </a:p>
          <a:p>
            <a:r>
              <a:rPr lang="en-GB" sz="2400" dirty="0" err="1">
                <a:latin typeface="Preeti" pitchFamily="2" charset="0"/>
              </a:rPr>
              <a:t>tkfO</a:t>
            </a:r>
            <a:r>
              <a:rPr lang="en-GB" sz="2400" dirty="0">
                <a:latin typeface="Preeti" pitchFamily="2" charset="0"/>
              </a:rPr>
              <a:t>{+n] </a:t>
            </a:r>
            <a:r>
              <a:rPr lang="en-GB" sz="2400" dirty="0" err="1">
                <a:latin typeface="Preeti" pitchFamily="2" charset="0"/>
              </a:rPr>
              <a:t>lhGbuLdf</a:t>
            </a:r>
            <a:r>
              <a:rPr lang="en-GB" sz="2400" dirty="0">
                <a:latin typeface="Preeti" pitchFamily="2" charset="0"/>
              </a:rPr>
              <a:t> </a:t>
            </a:r>
            <a:r>
              <a:rPr lang="en-GB" sz="2400" dirty="0" err="1">
                <a:latin typeface="Preeti" pitchFamily="2" charset="0"/>
              </a:rPr>
              <a:t>glsg</a:t>
            </a:r>
            <a:r>
              <a:rPr lang="en-GB" sz="2400" dirty="0">
                <a:latin typeface="Preeti" pitchFamily="2" charset="0"/>
              </a:rPr>
              <a:t>]</a:t>
            </a:r>
            <a:r>
              <a:rPr lang="en-GB" sz="2400" dirty="0" err="1">
                <a:latin typeface="Preeti" pitchFamily="2" charset="0"/>
              </a:rPr>
              <a:t>sf</a:t>
            </a:r>
            <a:r>
              <a:rPr lang="en-GB" sz="2400" dirty="0">
                <a:latin typeface="Preeti" pitchFamily="2" charset="0"/>
              </a:rPr>
              <a:t> lr6\7fx?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gfddf</a:t>
            </a:r>
            <a:r>
              <a:rPr lang="en-GB" sz="2400" dirty="0">
                <a:latin typeface="Preeti" pitchFamily="2" charset="0"/>
              </a:rPr>
              <a:t> k/]</a:t>
            </a:r>
            <a:r>
              <a:rPr lang="en-GB" sz="2400" dirty="0" err="1">
                <a:latin typeface="Preeti" pitchFamily="2" charset="0"/>
              </a:rPr>
              <a:t>sf</a:t>
            </a:r>
            <a:r>
              <a:rPr lang="en-GB" sz="2400" dirty="0">
                <a:latin typeface="Preeti" pitchFamily="2" charset="0"/>
              </a:rPr>
              <a:t>] </a:t>
            </a:r>
            <a:r>
              <a:rPr lang="en-GB" sz="2400" dirty="0" err="1">
                <a:latin typeface="Preeti" pitchFamily="2" charset="0"/>
              </a:rPr>
              <a:t>e|d</a:t>
            </a:r>
            <a:r>
              <a:rPr lang="en-GB" sz="2400" dirty="0">
                <a:latin typeface="Preeti" pitchFamily="2" charset="0"/>
              </a:rPr>
              <a:t> </a:t>
            </a:r>
            <a:r>
              <a:rPr lang="en-GB" sz="2400" dirty="0" err="1">
                <a:latin typeface="Preeti" pitchFamily="2" charset="0"/>
              </a:rPr>
              <a:t>af</a:t>
            </a:r>
            <a:r>
              <a:rPr lang="en-GB" sz="2400" dirty="0">
                <a:latin typeface="Preeti" pitchFamily="2" charset="0"/>
              </a:rPr>
              <a:t>+8\b} </a:t>
            </a:r>
            <a:r>
              <a:rPr lang="en-GB" sz="2400" dirty="0" err="1">
                <a:latin typeface="Preeti" pitchFamily="2" charset="0"/>
              </a:rPr>
              <a:t>tkfO</a:t>
            </a:r>
            <a:r>
              <a:rPr lang="en-GB" sz="2400" dirty="0">
                <a:latin typeface="Preeti" pitchFamily="2" charset="0"/>
              </a:rPr>
              <a:t>{+</a:t>
            </a:r>
            <a:r>
              <a:rPr lang="en-GB" sz="2400" dirty="0" err="1">
                <a:latin typeface="Preeti" pitchFamily="2" charset="0"/>
              </a:rPr>
              <a:t>nfO</a:t>
            </a:r>
            <a:r>
              <a:rPr lang="en-GB" sz="2400" dirty="0">
                <a:latin typeface="Preeti" pitchFamily="2" charset="0"/>
              </a:rPr>
              <a:t>{ O{d]n </a:t>
            </a:r>
            <a:r>
              <a:rPr lang="en-GB" sz="2400" dirty="0" err="1">
                <a:latin typeface="Preeti" pitchFamily="2" charset="0"/>
              </a:rPr>
              <a:t>cfPsf</a:t>
            </a:r>
            <a:r>
              <a:rPr lang="en-GB" sz="2400" dirty="0">
                <a:latin typeface="Preeti" pitchFamily="2" charset="0"/>
              </a:rPr>
              <a:t> </a:t>
            </a:r>
            <a:r>
              <a:rPr lang="en-GB" sz="2400" dirty="0" err="1">
                <a:latin typeface="Preeti" pitchFamily="2" charset="0"/>
              </a:rPr>
              <a:t>x'g</a:t>
            </a:r>
            <a:r>
              <a:rPr lang="en-GB" sz="2400" dirty="0">
                <a:latin typeface="Preeti" pitchFamily="2" charset="0"/>
              </a:rPr>
              <a:t> ;S5g . of </a:t>
            </a: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j]</a:t>
            </a:r>
            <a:r>
              <a:rPr lang="en-GB" sz="2400" dirty="0" err="1">
                <a:latin typeface="Preeti" pitchFamily="2" charset="0"/>
              </a:rPr>
              <a:t>a;fO</a:t>
            </a:r>
            <a:r>
              <a:rPr lang="en-GB" sz="2400" dirty="0">
                <a:latin typeface="Preeti" pitchFamily="2" charset="0"/>
              </a:rPr>
              <a:t>{6 </a:t>
            </a:r>
            <a:r>
              <a:rPr lang="en-GB" sz="2400" dirty="0" err="1">
                <a:latin typeface="Preeti" pitchFamily="2" charset="0"/>
              </a:rPr>
              <a:t>vf</a:t>
            </a:r>
            <a:r>
              <a:rPr lang="en-GB" sz="2400" dirty="0">
                <a:latin typeface="Preeti" pitchFamily="2" charset="0"/>
              </a:rPr>
              <a:t>]</a:t>
            </a:r>
            <a:r>
              <a:rPr lang="en-GB" sz="2400" dirty="0" err="1">
                <a:latin typeface="Preeti" pitchFamily="2" charset="0"/>
              </a:rPr>
              <a:t>Ngf;fy</a:t>
            </a:r>
            <a:r>
              <a:rPr lang="en-GB" sz="2400" dirty="0">
                <a:latin typeface="Preeti" pitchFamily="2" charset="0"/>
              </a:rPr>
              <a:t> </a:t>
            </a:r>
            <a:r>
              <a:rPr lang="en-GB" sz="2400" dirty="0" err="1">
                <a:latin typeface="Preeti" pitchFamily="2" charset="0"/>
              </a:rPr>
              <a:t>tkfO</a:t>
            </a:r>
            <a:r>
              <a:rPr lang="en-GB" sz="2400" dirty="0">
                <a:latin typeface="Preeti" pitchFamily="2" charset="0"/>
              </a:rPr>
              <a:t>{ </a:t>
            </a:r>
            <a:r>
              <a:rPr lang="en-GB" sz="2400" dirty="0" err="1">
                <a:latin typeface="Preeti" pitchFamily="2" charset="0"/>
              </a:rPr>
              <a:t>oltcf</a:t>
            </a:r>
            <a:r>
              <a:rPr lang="en-GB" sz="2400" dirty="0">
                <a:latin typeface="Preeti" pitchFamily="2" charset="0"/>
              </a:rPr>
              <a:t>}+ </a:t>
            </a:r>
            <a:r>
              <a:rPr lang="en-GB" sz="2400" dirty="0" err="1">
                <a:latin typeface="Preeti" pitchFamily="2" charset="0"/>
              </a:rPr>
              <a:t>efUozfln</a:t>
            </a:r>
            <a:r>
              <a:rPr lang="en-GB" sz="2400" dirty="0">
                <a:latin typeface="Preeti" pitchFamily="2" charset="0"/>
              </a:rPr>
              <a:t> </a:t>
            </a:r>
            <a:r>
              <a:rPr lang="en-GB" sz="2400" dirty="0" err="1">
                <a:latin typeface="Preeti" pitchFamily="2" charset="0"/>
              </a:rPr>
              <a:t>k|of</a:t>
            </a:r>
            <a:r>
              <a:rPr lang="en-GB" sz="2400" dirty="0">
                <a:latin typeface="Preeti" pitchFamily="2" charset="0"/>
              </a:rPr>
              <a:t>]</a:t>
            </a:r>
            <a:r>
              <a:rPr lang="en-GB" sz="2400" dirty="0" err="1">
                <a:latin typeface="Preeti" pitchFamily="2" charset="0"/>
              </a:rPr>
              <a:t>ustf</a:t>
            </a:r>
            <a:r>
              <a:rPr lang="en-GB" sz="2400" dirty="0">
                <a:latin typeface="Preeti" pitchFamily="2" charset="0"/>
              </a:rPr>
              <a:t>{ </a:t>
            </a:r>
            <a:r>
              <a:rPr lang="en-GB" sz="2400" dirty="0" err="1">
                <a:latin typeface="Preeti" pitchFamily="2" charset="0"/>
              </a:rPr>
              <a:t>aGg'ePsf</a:t>
            </a:r>
            <a:r>
              <a:rPr lang="en-GB" sz="2400" dirty="0">
                <a:latin typeface="Preeti" pitchFamily="2" charset="0"/>
              </a:rPr>
              <a:t>]</a:t>
            </a:r>
            <a:r>
              <a:rPr lang="en-GB" sz="2400" dirty="0" err="1">
                <a:latin typeface="Preeti" pitchFamily="2" charset="0"/>
              </a:rPr>
              <a:t>df</a:t>
            </a:r>
            <a:r>
              <a:rPr lang="en-GB" sz="2400" dirty="0">
                <a:latin typeface="Preeti" pitchFamily="2" charset="0"/>
              </a:rPr>
              <a:t> </a:t>
            </a:r>
            <a:br>
              <a:rPr lang="en-GB" sz="2400" dirty="0">
                <a:latin typeface="Preeti" pitchFamily="2" charset="0"/>
              </a:rPr>
            </a:br>
            <a:r>
              <a:rPr lang="en-GB" sz="2400" dirty="0" err="1">
                <a:latin typeface="Preeti" pitchFamily="2" charset="0"/>
              </a:rPr>
              <a:t>awfO</a:t>
            </a:r>
            <a:r>
              <a:rPr lang="en-GB" sz="2400" dirty="0">
                <a:latin typeface="Preeti" pitchFamily="2" charset="0"/>
              </a:rPr>
              <a:t>{ ;</a:t>
            </a:r>
            <a:r>
              <a:rPr lang="en-GB" sz="2400" dirty="0" err="1">
                <a:latin typeface="Preeti" pitchFamily="2" charset="0"/>
              </a:rPr>
              <a:t>lxt</a:t>
            </a:r>
            <a:r>
              <a:rPr lang="en-GB" sz="2400" dirty="0">
                <a:latin typeface="Preeti" pitchFamily="2" charset="0"/>
              </a:rPr>
              <a:t> </a:t>
            </a:r>
            <a:r>
              <a:rPr lang="en-GB" sz="2400" dirty="0" err="1">
                <a:latin typeface="Preeti" pitchFamily="2" charset="0"/>
              </a:rPr>
              <a:t>tkfO</a:t>
            </a:r>
            <a:r>
              <a:rPr lang="en-GB" sz="2400" dirty="0">
                <a:latin typeface="Preeti" pitchFamily="2" charset="0"/>
              </a:rPr>
              <a:t>{+n] </a:t>
            </a:r>
            <a:r>
              <a:rPr lang="en-GB" sz="2400" dirty="0" err="1">
                <a:latin typeface="Preeti" pitchFamily="2" charset="0"/>
              </a:rPr>
              <a:t>kmnfgf</a:t>
            </a:r>
            <a:r>
              <a:rPr lang="en-GB" sz="2400" dirty="0">
                <a:latin typeface="Preeti" pitchFamily="2" charset="0"/>
              </a:rPr>
              <a:t>] </a:t>
            </a:r>
            <a:r>
              <a:rPr lang="en-GB" sz="2400" dirty="0" err="1">
                <a:latin typeface="Preeti" pitchFamily="2" charset="0"/>
              </a:rPr>
              <a:t>lrh</a:t>
            </a:r>
            <a:r>
              <a:rPr lang="en-GB" sz="2400" dirty="0">
                <a:latin typeface="Preeti" pitchFamily="2" charset="0"/>
              </a:rPr>
              <a:t> </a:t>
            </a:r>
            <a:r>
              <a:rPr lang="en-GB" sz="2400" dirty="0" err="1">
                <a:latin typeface="Preeti" pitchFamily="2" charset="0"/>
              </a:rPr>
              <a:t>lhTg'ePsf</a:t>
            </a:r>
            <a:r>
              <a:rPr lang="en-GB" sz="2400" dirty="0">
                <a:latin typeface="Preeti" pitchFamily="2" charset="0"/>
              </a:rPr>
              <a:t>] 5 ;</a:t>
            </a:r>
            <a:r>
              <a:rPr lang="en-GB" sz="2400" dirty="0" err="1">
                <a:latin typeface="Preeti" pitchFamily="2" charset="0"/>
              </a:rPr>
              <a:t>Dks</a:t>
            </a:r>
            <a:r>
              <a:rPr lang="en-GB" sz="2400" dirty="0">
                <a:latin typeface="Preeti" pitchFamily="2" charset="0"/>
              </a:rPr>
              <a:t>{ /</a:t>
            </a:r>
            <a:r>
              <a:rPr lang="en-GB" sz="2400" dirty="0" err="1">
                <a:latin typeface="Preeti" pitchFamily="2" charset="0"/>
              </a:rPr>
              <a:t>fVg'xf</a:t>
            </a:r>
            <a:r>
              <a:rPr lang="en-GB" sz="2400" dirty="0">
                <a:latin typeface="Preeti" pitchFamily="2" charset="0"/>
              </a:rPr>
              <a:t>];\ </a:t>
            </a:r>
            <a:r>
              <a:rPr lang="en-GB" sz="2400" dirty="0" err="1">
                <a:latin typeface="Preeti" pitchFamily="2" charset="0"/>
              </a:rPr>
              <a:t>elg</a:t>
            </a:r>
            <a:r>
              <a:rPr lang="en-GB" sz="2400" dirty="0">
                <a:latin typeface="Preeti" pitchFamily="2" charset="0"/>
              </a:rPr>
              <a:t> O{d]n </a:t>
            </a:r>
            <a:r>
              <a:rPr lang="en-GB" sz="2400" dirty="0" err="1">
                <a:latin typeface="Preeti" pitchFamily="2" charset="0"/>
              </a:rPr>
              <a:t>cfPsf</a:t>
            </a:r>
            <a:r>
              <a:rPr lang="en-GB" sz="2400" dirty="0">
                <a:latin typeface="Preeti" pitchFamily="2" charset="0"/>
              </a:rPr>
              <a:t> </a:t>
            </a:r>
            <a:r>
              <a:rPr lang="en-GB" sz="2400" dirty="0" err="1">
                <a:latin typeface="Preeti" pitchFamily="2" charset="0"/>
              </a:rPr>
              <a:t>x'g</a:t>
            </a:r>
            <a:r>
              <a:rPr lang="en-GB" sz="2400" dirty="0">
                <a:latin typeface="Preeti" pitchFamily="2" charset="0"/>
              </a:rPr>
              <a:t> ;Sb5g . o:tf] </a:t>
            </a:r>
            <a:r>
              <a:rPr lang="en-GB" sz="2400" dirty="0" err="1">
                <a:latin typeface="Preeti" pitchFamily="2" charset="0"/>
              </a:rPr>
              <a:t>e|ddf</a:t>
            </a:r>
            <a:r>
              <a:rPr lang="en-GB" sz="2400" dirty="0">
                <a:latin typeface="Preeti" pitchFamily="2" charset="0"/>
              </a:rPr>
              <a:t> </a:t>
            </a:r>
            <a:r>
              <a:rPr lang="en-GB" sz="2400" dirty="0" err="1">
                <a:latin typeface="Preeti" pitchFamily="2" charset="0"/>
              </a:rPr>
              <a:t>sbflk</a:t>
            </a:r>
            <a:r>
              <a:rPr lang="en-GB" sz="2400" dirty="0">
                <a:latin typeface="Preeti" pitchFamily="2" charset="0"/>
              </a:rPr>
              <a:t> </a:t>
            </a:r>
            <a:r>
              <a:rPr lang="en-GB" sz="2400" dirty="0" err="1">
                <a:latin typeface="Preeti" pitchFamily="2" charset="0"/>
              </a:rPr>
              <a:t>gkg</a:t>
            </a:r>
            <a:r>
              <a:rPr lang="en-GB" sz="2400" dirty="0">
                <a:latin typeface="Preeti" pitchFamily="2" charset="0"/>
              </a:rPr>
              <a:t>'{</a:t>
            </a:r>
            <a:r>
              <a:rPr lang="en-GB" sz="2400" dirty="0" err="1">
                <a:latin typeface="Preeti" pitchFamily="2" charset="0"/>
              </a:rPr>
              <a:t>xf</a:t>
            </a:r>
            <a:r>
              <a:rPr lang="en-GB" sz="2400" dirty="0">
                <a:latin typeface="Preeti" pitchFamily="2" charset="0"/>
              </a:rPr>
              <a:t>];\ .</a:t>
            </a:r>
          </a:p>
          <a:p>
            <a:endParaRPr lang="en-US" sz="2400" dirty="0">
              <a:latin typeface="Preeti" pitchFamily="2" charset="0"/>
            </a:endParaRPr>
          </a:p>
          <a:p>
            <a:r>
              <a:rPr lang="en-GB" sz="2400" b="1" dirty="0">
                <a:latin typeface="Himalb" pitchFamily="2" charset="0"/>
              </a:rPr>
              <a:t>%= </a:t>
            </a:r>
            <a:r>
              <a:rPr lang="en-GB" sz="2400" b="1" dirty="0" err="1">
                <a:latin typeface="Himalb" pitchFamily="2" charset="0"/>
              </a:rPr>
              <a:t>cfkm'n</a:t>
            </a:r>
            <a:r>
              <a:rPr lang="en-GB" sz="2400" b="1" dirty="0">
                <a:latin typeface="Himalb" pitchFamily="2" charset="0"/>
              </a:rPr>
              <a:t>] </a:t>
            </a:r>
            <a:r>
              <a:rPr lang="en-GB" sz="2400" b="1" dirty="0" err="1">
                <a:latin typeface="Himalb" pitchFamily="2" charset="0"/>
              </a:rPr>
              <a:t>yfx</a:t>
            </a:r>
            <a:r>
              <a:rPr lang="en-GB" sz="2400" b="1" dirty="0">
                <a:latin typeface="Himalb" pitchFamily="2" charset="0"/>
              </a:rPr>
              <a:t>} </a:t>
            </a:r>
            <a:r>
              <a:rPr lang="en-GB" sz="2400" b="1" dirty="0" err="1">
                <a:latin typeface="Himalb" pitchFamily="2" charset="0"/>
              </a:rPr>
              <a:t>gkfPsf</a:t>
            </a:r>
            <a:r>
              <a:rPr lang="en-GB" sz="2400" b="1" dirty="0">
                <a:latin typeface="Himalb" pitchFamily="2" charset="0"/>
              </a:rPr>
              <a:t> </a:t>
            </a:r>
            <a:r>
              <a:rPr lang="en-GB" sz="2400" b="1" dirty="0" err="1">
                <a:latin typeface="Himalb" pitchFamily="2" charset="0"/>
              </a:rPr>
              <a:t>kf</a:t>
            </a:r>
            <a:r>
              <a:rPr lang="en-GB" sz="2400" b="1" dirty="0">
                <a:latin typeface="Himalb" pitchFamily="2" charset="0"/>
              </a:rPr>
              <a:t>;{</a:t>
            </a:r>
            <a:r>
              <a:rPr lang="en-GB" sz="2400" b="1" dirty="0" err="1">
                <a:latin typeface="Himalb" pitchFamily="2" charset="0"/>
              </a:rPr>
              <a:t>nx</a:t>
            </a:r>
            <a:r>
              <a:rPr lang="en-GB" sz="2400" b="1" dirty="0">
                <a:latin typeface="Himalb" pitchFamily="2" charset="0"/>
              </a:rPr>
              <a:t>? </a:t>
            </a:r>
            <a:r>
              <a:rPr lang="en-GB" sz="2400" b="1" dirty="0" err="1">
                <a:latin typeface="Himalb" pitchFamily="2" charset="0"/>
              </a:rPr>
              <a:t>tkfO</a:t>
            </a:r>
            <a:r>
              <a:rPr lang="en-GB" sz="2400" b="1" dirty="0">
                <a:latin typeface="Himalb" pitchFamily="2" charset="0"/>
              </a:rPr>
              <a:t>{+</a:t>
            </a:r>
            <a:r>
              <a:rPr lang="en-GB" sz="2400" b="1" dirty="0" err="1">
                <a:latin typeface="Himalb" pitchFamily="2" charset="0"/>
              </a:rPr>
              <a:t>sf</a:t>
            </a:r>
            <a:r>
              <a:rPr lang="en-GB" sz="2400" b="1" dirty="0">
                <a:latin typeface="Himalb" pitchFamily="2" charset="0"/>
              </a:rPr>
              <a:t>] </a:t>
            </a:r>
            <a:r>
              <a:rPr lang="en-GB" sz="2400" b="1" dirty="0" err="1">
                <a:latin typeface="Himalb" pitchFamily="2" charset="0"/>
              </a:rPr>
              <a:t>gfddf</a:t>
            </a:r>
            <a:r>
              <a:rPr lang="en-GB" sz="2400" b="1" dirty="0">
                <a:latin typeface="Himalb" pitchFamily="2" charset="0"/>
              </a:rPr>
              <a:t> </a:t>
            </a:r>
            <a:r>
              <a:rPr lang="en-GB" sz="2400" b="1" dirty="0" err="1">
                <a:latin typeface="Himalb" pitchFamily="2" charset="0"/>
              </a:rPr>
              <a:t>cfPsf</a:t>
            </a:r>
            <a:r>
              <a:rPr lang="en-GB" sz="2400" b="1" dirty="0">
                <a:latin typeface="Himalb" pitchFamily="2" charset="0"/>
              </a:rPr>
              <a:t> 5g 8]</a:t>
            </a:r>
            <a:r>
              <a:rPr lang="en-GB" sz="2400" b="1" dirty="0" err="1">
                <a:latin typeface="Himalb" pitchFamily="2" charset="0"/>
              </a:rPr>
              <a:t>lne</a:t>
            </a:r>
            <a:r>
              <a:rPr lang="en-GB" sz="2400" b="1" dirty="0">
                <a:latin typeface="Himalb" pitchFamily="2" charset="0"/>
              </a:rPr>
              <a:t>/</a:t>
            </a:r>
            <a:r>
              <a:rPr lang="en-GB" sz="2400" b="1" dirty="0" err="1">
                <a:latin typeface="Himalb" pitchFamily="2" charset="0"/>
              </a:rPr>
              <a:t>Lsf</a:t>
            </a:r>
            <a:r>
              <a:rPr lang="en-GB" sz="2400" b="1" dirty="0">
                <a:latin typeface="Himalb" pitchFamily="2" charset="0"/>
              </a:rPr>
              <a:t>] </a:t>
            </a:r>
            <a:r>
              <a:rPr lang="en-GB" sz="2400" b="1" dirty="0" err="1">
                <a:latin typeface="Himalb" pitchFamily="2" charset="0"/>
              </a:rPr>
              <a:t>nflu</a:t>
            </a:r>
            <a:r>
              <a:rPr lang="en-GB" sz="2400" b="1" dirty="0">
                <a:latin typeface="Himalb" pitchFamily="2" charset="0"/>
              </a:rPr>
              <a:t> ;</a:t>
            </a:r>
            <a:r>
              <a:rPr lang="en-GB" sz="2400" b="1" dirty="0" err="1">
                <a:latin typeface="Himalb" pitchFamily="2" charset="0"/>
              </a:rPr>
              <a:t>Dks</a:t>
            </a:r>
            <a:r>
              <a:rPr lang="en-GB" sz="2400" b="1" dirty="0">
                <a:latin typeface="Himalb" pitchFamily="2" charset="0"/>
              </a:rPr>
              <a:t>{ </a:t>
            </a:r>
            <a:br>
              <a:rPr lang="en-GB" sz="2400" b="1" dirty="0">
                <a:latin typeface="Himalb" pitchFamily="2" charset="0"/>
              </a:rPr>
            </a:br>
            <a:r>
              <a:rPr lang="en-GB" sz="2400" b="1" dirty="0" err="1">
                <a:latin typeface="Himalb" pitchFamily="2" charset="0"/>
              </a:rPr>
              <a:t>ug</a:t>
            </a:r>
            <a:r>
              <a:rPr lang="en-GB" sz="2400" b="1" dirty="0">
                <a:latin typeface="Himalb" pitchFamily="2" charset="0"/>
              </a:rPr>
              <a:t>'{</a:t>
            </a:r>
            <a:r>
              <a:rPr lang="en-GB" sz="2400" b="1" dirty="0" err="1">
                <a:latin typeface="Himalb" pitchFamily="2" charset="0"/>
              </a:rPr>
              <a:t>xf</a:t>
            </a:r>
            <a:r>
              <a:rPr lang="en-GB" sz="2400" b="1" dirty="0">
                <a:latin typeface="Himalb" pitchFamily="2" charset="0"/>
              </a:rPr>
              <a:t>]; </a:t>
            </a:r>
            <a:r>
              <a:rPr lang="en-GB" sz="2400" b="1" dirty="0" err="1">
                <a:latin typeface="Himalb" pitchFamily="2" charset="0"/>
              </a:rPr>
              <a:t>eGg</a:t>
            </a:r>
            <a:r>
              <a:rPr lang="en-GB" sz="2400" b="1" dirty="0">
                <a:latin typeface="Himalb" pitchFamily="2" charset="0"/>
              </a:rPr>
              <a:t>] </a:t>
            </a:r>
            <a:r>
              <a:rPr lang="en-GB" sz="2400" b="1" dirty="0" err="1">
                <a:latin typeface="Himalb" pitchFamily="2" charset="0"/>
              </a:rPr>
              <a:t>cfzosf</a:t>
            </a:r>
            <a:r>
              <a:rPr lang="en-GB" sz="2400" b="1" dirty="0">
                <a:latin typeface="Himalb" pitchFamily="2" charset="0"/>
              </a:rPr>
              <a:t> O{d]n </a:t>
            </a:r>
            <a:r>
              <a:rPr lang="en-GB" sz="2400" b="1" dirty="0" err="1">
                <a:latin typeface="Himalb" pitchFamily="2" charset="0"/>
              </a:rPr>
              <a:t>cfPsf</a:t>
            </a:r>
            <a:r>
              <a:rPr lang="en-GB" sz="2400" b="1" dirty="0">
                <a:latin typeface="Himalb" pitchFamily="2" charset="0"/>
              </a:rPr>
              <a:t> 5g &lt;</a:t>
            </a:r>
            <a:endParaRPr lang="en-US" sz="2400" dirty="0">
              <a:latin typeface="Himalb" pitchFamily="2" charset="0"/>
            </a:endParaRPr>
          </a:p>
          <a:p>
            <a:r>
              <a:rPr lang="en-GB" sz="2400" dirty="0" err="1">
                <a:latin typeface="Preeti" pitchFamily="2" charset="0"/>
              </a:rPr>
              <a:t>cfkm</a:t>
            </a:r>
            <a:r>
              <a:rPr lang="en-GB" sz="2400" dirty="0">
                <a:latin typeface="Preeti" pitchFamily="2" charset="0"/>
              </a:rPr>
              <a:t>';+u </a:t>
            </a:r>
            <a:r>
              <a:rPr lang="en-GB" sz="2400" dirty="0" err="1">
                <a:latin typeface="Preeti" pitchFamily="2" charset="0"/>
              </a:rPr>
              <a:t>s'g</a:t>
            </a:r>
            <a:r>
              <a:rPr lang="en-GB" sz="2400" dirty="0">
                <a:latin typeface="Preeti" pitchFamily="2" charset="0"/>
              </a:rPr>
              <a:t>} </a:t>
            </a:r>
            <a:r>
              <a:rPr lang="en-GB" sz="2400" dirty="0" err="1">
                <a:latin typeface="Preeti" pitchFamily="2" charset="0"/>
              </a:rPr>
              <a:t>hfgsf</a:t>
            </a:r>
            <a:r>
              <a:rPr lang="en-GB" sz="2400" dirty="0">
                <a:latin typeface="Preeti" pitchFamily="2" charset="0"/>
              </a:rPr>
              <a:t>/L g} </a:t>
            </a:r>
            <a:r>
              <a:rPr lang="en-GB" sz="2400" dirty="0" err="1">
                <a:latin typeface="Preeti" pitchFamily="2" charset="0"/>
              </a:rPr>
              <a:t>gePsf</a:t>
            </a:r>
            <a:r>
              <a:rPr lang="en-GB" sz="2400" dirty="0">
                <a:latin typeface="Preeti" pitchFamily="2" charset="0"/>
              </a:rPr>
              <a:t> </a:t>
            </a:r>
            <a:r>
              <a:rPr lang="en-GB" sz="2400" dirty="0" err="1">
                <a:latin typeface="Preeti" pitchFamily="2" charset="0"/>
              </a:rPr>
              <a:t>ljleGg</a:t>
            </a:r>
            <a:r>
              <a:rPr lang="en-GB" sz="2400" dirty="0">
                <a:latin typeface="Preeti" pitchFamily="2" charset="0"/>
              </a:rPr>
              <a:t> </a:t>
            </a:r>
            <a:r>
              <a:rPr lang="en-GB" sz="2400" dirty="0" err="1">
                <a:latin typeface="Preeti" pitchFamily="2" charset="0"/>
              </a:rPr>
              <a:t>kf</a:t>
            </a:r>
            <a:r>
              <a:rPr lang="en-GB" sz="2400" dirty="0">
                <a:latin typeface="Preeti" pitchFamily="2" charset="0"/>
              </a:rPr>
              <a:t>;{</a:t>
            </a:r>
            <a:r>
              <a:rPr lang="en-GB" sz="2400" dirty="0" err="1">
                <a:latin typeface="Preeti" pitchFamily="2" charset="0"/>
              </a:rPr>
              <a:t>nx</a:t>
            </a:r>
            <a:r>
              <a:rPr lang="en-GB" sz="2400" dirty="0">
                <a:latin typeface="Preeti" pitchFamily="2" charset="0"/>
              </a:rPr>
              <a:t>? </a:t>
            </a:r>
            <a:r>
              <a:rPr lang="en-GB" sz="2400" dirty="0" err="1">
                <a:latin typeface="Preeti" pitchFamily="2" charset="0"/>
              </a:rPr>
              <a:t>cfPsf</a:t>
            </a:r>
            <a:r>
              <a:rPr lang="en-GB" sz="2400" dirty="0">
                <a:latin typeface="Preeti" pitchFamily="2" charset="0"/>
              </a:rPr>
              <a:t>] / ;f] </a:t>
            </a:r>
            <a:r>
              <a:rPr lang="en-GB" sz="2400" dirty="0" err="1">
                <a:latin typeface="Preeti" pitchFamily="2" charset="0"/>
              </a:rPr>
              <a:t>sf</a:t>
            </a:r>
            <a:r>
              <a:rPr lang="en-GB" sz="2400" dirty="0">
                <a:latin typeface="Preeti" pitchFamily="2" charset="0"/>
              </a:rPr>
              <a:t>] ;+</a:t>
            </a:r>
            <a:r>
              <a:rPr lang="en-GB" sz="2400" dirty="0" err="1">
                <a:latin typeface="Preeti" pitchFamily="2" charset="0"/>
              </a:rPr>
              <a:t>sngsf</a:t>
            </a:r>
            <a:r>
              <a:rPr lang="en-GB" sz="2400" dirty="0">
                <a:latin typeface="Preeti" pitchFamily="2" charset="0"/>
              </a:rPr>
              <a:t> </a:t>
            </a:r>
            <a:r>
              <a:rPr lang="en-GB" sz="2400" dirty="0" err="1">
                <a:latin typeface="Preeti" pitchFamily="2" charset="0"/>
              </a:rPr>
              <a:t>nflu</a:t>
            </a:r>
            <a:r>
              <a:rPr lang="en-GB" sz="2400" dirty="0">
                <a:latin typeface="Preeti" pitchFamily="2" charset="0"/>
              </a:rPr>
              <a:t> ;</a:t>
            </a:r>
            <a:r>
              <a:rPr lang="en-GB" sz="2400" dirty="0" err="1">
                <a:latin typeface="Preeti" pitchFamily="2" charset="0"/>
              </a:rPr>
              <a:t>Dks</a:t>
            </a:r>
            <a:r>
              <a:rPr lang="en-GB" sz="2400" dirty="0">
                <a:latin typeface="Preeti" pitchFamily="2" charset="0"/>
              </a:rPr>
              <a:t>{ </a:t>
            </a:r>
            <a:br>
              <a:rPr lang="en-GB" sz="2400" dirty="0">
                <a:latin typeface="Preeti" pitchFamily="2" charset="0"/>
              </a:rPr>
            </a:br>
            <a:r>
              <a:rPr lang="en-GB" sz="2400" dirty="0">
                <a:latin typeface="Preeti" pitchFamily="2" charset="0"/>
              </a:rPr>
              <a:t>/</a:t>
            </a:r>
            <a:r>
              <a:rPr lang="en-GB" sz="2400" dirty="0" err="1">
                <a:latin typeface="Preeti" pitchFamily="2" charset="0"/>
              </a:rPr>
              <a:t>fVg'xf</a:t>
            </a:r>
            <a:r>
              <a:rPr lang="en-GB" sz="2400" dirty="0">
                <a:latin typeface="Preeti" pitchFamily="2" charset="0"/>
              </a:rPr>
              <a:t>]; </a:t>
            </a:r>
            <a:r>
              <a:rPr lang="en-GB" sz="2400" dirty="0" err="1">
                <a:latin typeface="Preeti" pitchFamily="2" charset="0"/>
              </a:rPr>
              <a:t>eGb</a:t>
            </a:r>
            <a:r>
              <a:rPr lang="en-GB" sz="2400" dirty="0">
                <a:latin typeface="Preeti" pitchFamily="2" charset="0"/>
              </a:rPr>
              <a:t>} O{d]n </a:t>
            </a:r>
            <a:r>
              <a:rPr lang="en-GB" sz="2400" dirty="0" err="1">
                <a:latin typeface="Preeti" pitchFamily="2" charset="0"/>
              </a:rPr>
              <a:t>cfPsf</a:t>
            </a:r>
            <a:r>
              <a:rPr lang="en-GB" sz="2400" dirty="0">
                <a:latin typeface="Preeti" pitchFamily="2" charset="0"/>
              </a:rPr>
              <a:t> </a:t>
            </a:r>
            <a:r>
              <a:rPr lang="en-GB" sz="2400" dirty="0" err="1">
                <a:latin typeface="Preeti" pitchFamily="2" charset="0"/>
              </a:rPr>
              <a:t>x'g</a:t>
            </a:r>
            <a:r>
              <a:rPr lang="en-GB" sz="2400" dirty="0">
                <a:latin typeface="Preeti" pitchFamily="2" charset="0"/>
              </a:rPr>
              <a:t> ;S5g . o:tf] </a:t>
            </a:r>
            <a:r>
              <a:rPr lang="en-GB" sz="2400" dirty="0" err="1">
                <a:latin typeface="Preeti" pitchFamily="2" charset="0"/>
              </a:rPr>
              <a:t>cjZyfdf</a:t>
            </a:r>
            <a:r>
              <a:rPr lang="en-GB" sz="2400" dirty="0">
                <a:latin typeface="Preeti" pitchFamily="2" charset="0"/>
              </a:rPr>
              <a:t> ;</a:t>
            </a:r>
            <a:r>
              <a:rPr lang="en-GB" sz="2400" dirty="0" err="1">
                <a:latin typeface="Preeti" pitchFamily="2" charset="0"/>
              </a:rPr>
              <a:t>fdfg</a:t>
            </a:r>
            <a:r>
              <a:rPr lang="en-GB" sz="2400" dirty="0">
                <a:latin typeface="Preeti" pitchFamily="2" charset="0"/>
              </a:rPr>
              <a:t> </a:t>
            </a:r>
            <a:r>
              <a:rPr lang="en-GB" sz="2400" dirty="0" err="1">
                <a:latin typeface="Preeti" pitchFamily="2" charset="0"/>
              </a:rPr>
              <a:t>ax'd"No</a:t>
            </a:r>
            <a:r>
              <a:rPr lang="en-GB" sz="2400" dirty="0">
                <a:latin typeface="Preeti" pitchFamily="2" charset="0"/>
              </a:rPr>
              <a:t> </a:t>
            </a:r>
            <a:r>
              <a:rPr lang="en-GB" sz="2400" dirty="0" err="1">
                <a:latin typeface="Preeti" pitchFamily="2" charset="0"/>
              </a:rPr>
              <a:t>ePsf</a:t>
            </a:r>
            <a:r>
              <a:rPr lang="en-GB" sz="2400" dirty="0">
                <a:latin typeface="Preeti" pitchFamily="2" charset="0"/>
              </a:rPr>
              <a:t>] / 8]</a:t>
            </a:r>
            <a:r>
              <a:rPr lang="en-GB" sz="2400" dirty="0" err="1">
                <a:latin typeface="Preeti" pitchFamily="2" charset="0"/>
              </a:rPr>
              <a:t>lne</a:t>
            </a:r>
            <a:r>
              <a:rPr lang="en-GB" sz="2400" dirty="0">
                <a:latin typeface="Preeti" pitchFamily="2" charset="0"/>
              </a:rPr>
              <a:t>/</a:t>
            </a:r>
            <a:r>
              <a:rPr lang="en-GB" sz="2400" dirty="0" err="1">
                <a:latin typeface="Preeti" pitchFamily="2" charset="0"/>
              </a:rPr>
              <a:t>Lsf</a:t>
            </a:r>
            <a:r>
              <a:rPr lang="en-GB" sz="2400" dirty="0">
                <a:latin typeface="Preeti" pitchFamily="2" charset="0"/>
              </a:rPr>
              <a:t>] </a:t>
            </a:r>
            <a:r>
              <a:rPr lang="en-GB" sz="2400" dirty="0" err="1">
                <a:latin typeface="Preeti" pitchFamily="2" charset="0"/>
              </a:rPr>
              <a:t>rfh</a:t>
            </a:r>
            <a:r>
              <a:rPr lang="en-GB" sz="2400" dirty="0">
                <a:latin typeface="Preeti" pitchFamily="2" charset="0"/>
              </a:rPr>
              <a:t>{ :</a:t>
            </a:r>
            <a:r>
              <a:rPr lang="en-GB" sz="2400" dirty="0" err="1">
                <a:latin typeface="Preeti" pitchFamily="2" charset="0"/>
              </a:rPr>
              <a:t>jo+n</a:t>
            </a:r>
            <a:r>
              <a:rPr lang="en-GB" sz="2400" dirty="0">
                <a:latin typeface="Preeti" pitchFamily="2" charset="0"/>
              </a:rPr>
              <a:t>] j]</a:t>
            </a:r>
            <a:r>
              <a:rPr lang="en-GB" sz="2400" dirty="0" err="1">
                <a:latin typeface="Preeti" pitchFamily="2" charset="0"/>
              </a:rPr>
              <a:t>xf</a:t>
            </a:r>
            <a:r>
              <a:rPr lang="en-GB" sz="2400" dirty="0">
                <a:latin typeface="Preeti" pitchFamily="2" charset="0"/>
              </a:rPr>
              <a:t>]g'{ kg]{ </a:t>
            </a:r>
            <a:r>
              <a:rPr lang="en-GB" sz="2400" dirty="0" err="1">
                <a:latin typeface="Preeti" pitchFamily="2" charset="0"/>
              </a:rPr>
              <a:t>cfzosf</a:t>
            </a:r>
            <a:r>
              <a:rPr lang="en-GB" sz="2400" dirty="0">
                <a:latin typeface="Preeti" pitchFamily="2" charset="0"/>
              </a:rPr>
              <a:t> O{d]</a:t>
            </a:r>
            <a:r>
              <a:rPr lang="en-GB" sz="2400" dirty="0" err="1">
                <a:latin typeface="Preeti" pitchFamily="2" charset="0"/>
              </a:rPr>
              <a:t>nx</a:t>
            </a:r>
            <a:r>
              <a:rPr lang="en-GB" sz="2400" dirty="0">
                <a:latin typeface="Preeti" pitchFamily="2" charset="0"/>
              </a:rPr>
              <a:t>? k7fPsf </a:t>
            </a:r>
            <a:r>
              <a:rPr lang="en-GB" sz="2400" dirty="0" err="1">
                <a:latin typeface="Preeti" pitchFamily="2" charset="0"/>
              </a:rPr>
              <a:t>x'g</a:t>
            </a:r>
            <a:r>
              <a:rPr lang="en-GB" sz="2400" dirty="0">
                <a:latin typeface="Preeti" pitchFamily="2" charset="0"/>
              </a:rPr>
              <a:t> ;Sb5g . o:tf] </a:t>
            </a:r>
            <a:r>
              <a:rPr lang="en-GB" sz="2400" dirty="0" err="1">
                <a:latin typeface="Preeti" pitchFamily="2" charset="0"/>
              </a:rPr>
              <a:t>e|ddf</a:t>
            </a:r>
            <a:r>
              <a:rPr lang="en-GB" sz="2400" dirty="0">
                <a:latin typeface="Preeti" pitchFamily="2" charset="0"/>
              </a:rPr>
              <a:t> </a:t>
            </a:r>
            <a:r>
              <a:rPr lang="en-GB" sz="2400" dirty="0" err="1">
                <a:latin typeface="Preeti" pitchFamily="2" charset="0"/>
              </a:rPr>
              <a:t>sbflk</a:t>
            </a:r>
            <a:r>
              <a:rPr lang="en-GB" sz="2400" dirty="0">
                <a:latin typeface="Preeti" pitchFamily="2" charset="0"/>
              </a:rPr>
              <a:t> </a:t>
            </a:r>
            <a:r>
              <a:rPr lang="en-GB" sz="2400" dirty="0" err="1">
                <a:latin typeface="Preeti" pitchFamily="2" charset="0"/>
              </a:rPr>
              <a:t>gkg</a:t>
            </a:r>
            <a:r>
              <a:rPr lang="en-GB" sz="2400" dirty="0">
                <a:latin typeface="Preeti" pitchFamily="2" charset="0"/>
              </a:rPr>
              <a:t>'{</a:t>
            </a:r>
            <a:r>
              <a:rPr lang="en-GB" sz="2400" dirty="0" err="1">
                <a:latin typeface="Preeti" pitchFamily="2" charset="0"/>
              </a:rPr>
              <a:t>xf</a:t>
            </a:r>
            <a:r>
              <a:rPr lang="en-GB" sz="2400" dirty="0">
                <a:latin typeface="Preeti" pitchFamily="2" charset="0"/>
              </a:rPr>
              <a:t>]; . </a:t>
            </a:r>
            <a:endParaRPr lang="en-US" sz="2400" dirty="0">
              <a:latin typeface="Preeti" pitchFamily="2" charset="0"/>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339502"/>
            <a:ext cx="8892480" cy="3600400"/>
          </a:xfrm>
          <a:prstGeom prst="rect">
            <a:avLst/>
          </a:prstGeom>
          <a:noFill/>
        </p:spPr>
        <p:txBody>
          <a:bodyPr wrap="square" rtlCol="0">
            <a:noAutofit/>
          </a:bodyPr>
          <a:lstStyle/>
          <a:p>
            <a:r>
              <a:rPr lang="en-GB" sz="2400" b="1" dirty="0">
                <a:latin typeface="Preeti" pitchFamily="2" charset="0"/>
              </a:rPr>
              <a:t>^= </a:t>
            </a:r>
            <a:r>
              <a:rPr lang="en-GB" sz="2400" b="1" dirty="0" err="1">
                <a:latin typeface="Preeti" pitchFamily="2" charset="0"/>
              </a:rPr>
              <a:t>cfkm'n</a:t>
            </a:r>
            <a:r>
              <a:rPr lang="en-GB" sz="2400" b="1" dirty="0">
                <a:latin typeface="Preeti" pitchFamily="2" charset="0"/>
              </a:rPr>
              <a:t>] </a:t>
            </a:r>
            <a:r>
              <a:rPr lang="en-GB" sz="2400" b="1" dirty="0" err="1">
                <a:latin typeface="Preeti" pitchFamily="2" charset="0"/>
              </a:rPr>
              <a:t>k|of</a:t>
            </a:r>
            <a:r>
              <a:rPr lang="en-GB" sz="2400" b="1" dirty="0">
                <a:latin typeface="Preeti" pitchFamily="2" charset="0"/>
              </a:rPr>
              <a:t>]u </a:t>
            </a:r>
            <a:r>
              <a:rPr lang="en-GB" sz="2400" b="1" dirty="0" err="1">
                <a:latin typeface="Preeti" pitchFamily="2" charset="0"/>
              </a:rPr>
              <a:t>ub</a:t>
            </a:r>
            <a:r>
              <a:rPr lang="en-GB" sz="2400" b="1" dirty="0">
                <a:latin typeface="Preeti" pitchFamily="2" charset="0"/>
              </a:rPr>
              <a:t>}{ u/]sf O{d]</a:t>
            </a:r>
            <a:r>
              <a:rPr lang="en-GB" sz="2400" b="1" dirty="0" err="1">
                <a:latin typeface="Preeti" pitchFamily="2" charset="0"/>
              </a:rPr>
              <a:t>nx?sf</a:t>
            </a:r>
            <a:r>
              <a:rPr lang="en-GB" sz="2400" b="1" dirty="0">
                <a:latin typeface="Preeti" pitchFamily="2" charset="0"/>
              </a:rPr>
              <a:t> kf;j8{ </a:t>
            </a:r>
            <a:r>
              <a:rPr lang="en-GB" sz="2400" b="1" dirty="0" err="1">
                <a:latin typeface="Preeti" pitchFamily="2" charset="0"/>
              </a:rPr>
              <a:t>c?n</a:t>
            </a:r>
            <a:r>
              <a:rPr lang="en-GB" sz="2400" b="1" dirty="0">
                <a:latin typeface="Preeti" pitchFamily="2" charset="0"/>
              </a:rPr>
              <a:t>] </a:t>
            </a:r>
            <a:r>
              <a:rPr lang="en-GB" sz="2400" b="1" dirty="0" err="1">
                <a:latin typeface="Preeti" pitchFamily="2" charset="0"/>
              </a:rPr>
              <a:t>yfxf</a:t>
            </a:r>
            <a:r>
              <a:rPr lang="en-GB" sz="2400" b="1" dirty="0">
                <a:latin typeface="Preeti" pitchFamily="2" charset="0"/>
              </a:rPr>
              <a:t> </a:t>
            </a:r>
            <a:r>
              <a:rPr lang="en-GB" sz="2400" b="1" dirty="0" err="1">
                <a:latin typeface="Preeti" pitchFamily="2" charset="0"/>
              </a:rPr>
              <a:t>kfPsf</a:t>
            </a:r>
            <a:r>
              <a:rPr lang="en-GB" sz="2400" b="1" dirty="0">
                <a:latin typeface="Preeti" pitchFamily="2" charset="0"/>
              </a:rPr>
              <a:t> / kl/</a:t>
            </a:r>
            <a:r>
              <a:rPr lang="en-GB" sz="2400" b="1" dirty="0" err="1">
                <a:latin typeface="Preeti" pitchFamily="2" charset="0"/>
              </a:rPr>
              <a:t>jt</a:t>
            </a:r>
            <a:r>
              <a:rPr lang="en-GB" sz="2400" b="1" dirty="0">
                <a:latin typeface="Preeti" pitchFamily="2" charset="0"/>
              </a:rPr>
              <a:t>{g ug'{ </a:t>
            </a:r>
            <a:r>
              <a:rPr lang="en-GB" sz="2400" b="1" dirty="0" err="1">
                <a:latin typeface="Preeti" pitchFamily="2" charset="0"/>
              </a:rPr>
              <a:t>eGg</a:t>
            </a:r>
            <a:r>
              <a:rPr lang="en-GB" sz="2400" b="1" dirty="0">
                <a:latin typeface="Preeti" pitchFamily="2" charset="0"/>
              </a:rPr>
              <a:t>] </a:t>
            </a:r>
            <a:r>
              <a:rPr lang="en-GB" sz="2400" b="1" dirty="0" err="1">
                <a:latin typeface="Preeti" pitchFamily="2" charset="0"/>
              </a:rPr>
              <a:t>cfzosf</a:t>
            </a:r>
            <a:r>
              <a:rPr lang="en-GB" sz="2400" b="1" dirty="0">
                <a:latin typeface="Preeti" pitchFamily="2" charset="0"/>
              </a:rPr>
              <a:t> O{d]n </a:t>
            </a:r>
            <a:r>
              <a:rPr lang="en-GB" sz="2400" b="1" dirty="0" err="1">
                <a:latin typeface="Preeti" pitchFamily="2" charset="0"/>
              </a:rPr>
              <a:t>kfpg</a:t>
            </a:r>
            <a:r>
              <a:rPr lang="en-GB" sz="2400" b="1" dirty="0">
                <a:latin typeface="Preeti" pitchFamily="2" charset="0"/>
              </a:rPr>
              <a:t>' </a:t>
            </a:r>
            <a:r>
              <a:rPr lang="en-GB" sz="2400" b="1" dirty="0" err="1">
                <a:latin typeface="Preeti" pitchFamily="2" charset="0"/>
              </a:rPr>
              <a:t>ePsf</a:t>
            </a:r>
            <a:r>
              <a:rPr lang="en-GB" sz="2400" b="1" dirty="0">
                <a:latin typeface="Preeti" pitchFamily="2" charset="0"/>
              </a:rPr>
              <a:t>] 5 &lt;</a:t>
            </a:r>
            <a:endParaRPr lang="en-US" sz="2400" dirty="0">
              <a:latin typeface="Preeti" pitchFamily="2" charset="0"/>
            </a:endParaRPr>
          </a:p>
          <a:p>
            <a:r>
              <a:rPr lang="en-GB" sz="2400" dirty="0">
                <a:latin typeface="Preeti" pitchFamily="2" charset="0"/>
              </a:rPr>
              <a:t>o:tf] </a:t>
            </a:r>
            <a:r>
              <a:rPr lang="en-GB" sz="2400" dirty="0" err="1">
                <a:latin typeface="Preeti" pitchFamily="2" charset="0"/>
              </a:rPr>
              <a:t>cjZyfdf</a:t>
            </a:r>
            <a:r>
              <a:rPr lang="en-GB" sz="2400" dirty="0">
                <a:latin typeface="Preeti" pitchFamily="2" charset="0"/>
              </a:rPr>
              <a:t> w]/} g} </a:t>
            </a:r>
            <a:r>
              <a:rPr lang="en-GB" sz="2400" dirty="0" err="1">
                <a:latin typeface="Preeti" pitchFamily="2" charset="0"/>
              </a:rPr>
              <a:t>ljrf</a:t>
            </a:r>
            <a:r>
              <a:rPr lang="en-GB" sz="2400" dirty="0">
                <a:latin typeface="Preeti" pitchFamily="2" charset="0"/>
              </a:rPr>
              <a:t>/ k'/\</a:t>
            </a:r>
            <a:r>
              <a:rPr lang="en-GB" sz="2400" dirty="0" err="1">
                <a:latin typeface="Preeti" pitchFamily="2" charset="0"/>
              </a:rPr>
              <a:t>ofpg</a:t>
            </a:r>
            <a:r>
              <a:rPr lang="en-GB" sz="2400" dirty="0">
                <a:latin typeface="Preeti" pitchFamily="2" charset="0"/>
              </a:rPr>
              <a:t>' </a:t>
            </a:r>
            <a:r>
              <a:rPr lang="en-GB" sz="2400" dirty="0" err="1">
                <a:latin typeface="Preeti" pitchFamily="2" charset="0"/>
              </a:rPr>
              <a:t>cfjZos</a:t>
            </a:r>
            <a:r>
              <a:rPr lang="en-GB" sz="2400" dirty="0">
                <a:latin typeface="Preeti" pitchFamily="2" charset="0"/>
              </a:rPr>
              <a:t> b]lvG5 . o:tf] </a:t>
            </a:r>
            <a:r>
              <a:rPr lang="en-GB" sz="2400" dirty="0" err="1">
                <a:latin typeface="Preeti" pitchFamily="2" charset="0"/>
              </a:rPr>
              <a:t>cjZyfdf</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o'h</a:t>
            </a:r>
            <a:r>
              <a:rPr lang="en-GB" sz="2400" dirty="0">
                <a:latin typeface="Preeti" pitchFamily="2" charset="0"/>
              </a:rPr>
              <a:t>/g]d, </a:t>
            </a:r>
            <a:br>
              <a:rPr lang="en-GB" sz="2400" dirty="0">
                <a:latin typeface="Preeti" pitchFamily="2" charset="0"/>
              </a:rPr>
            </a:br>
            <a:r>
              <a:rPr lang="en-GB" sz="2400" dirty="0">
                <a:latin typeface="Preeti" pitchFamily="2" charset="0"/>
              </a:rPr>
              <a:t>k'/</a:t>
            </a:r>
            <a:r>
              <a:rPr lang="en-GB" sz="2400" dirty="0" err="1">
                <a:latin typeface="Preeti" pitchFamily="2" charset="0"/>
              </a:rPr>
              <a:t>fgf</a:t>
            </a:r>
            <a:r>
              <a:rPr lang="en-GB" sz="2400" dirty="0">
                <a:latin typeface="Preeti" pitchFamily="2" charset="0"/>
              </a:rPr>
              <a:t>] kf;j8{ / </a:t>
            </a:r>
            <a:r>
              <a:rPr lang="en-GB" sz="2400" dirty="0" err="1">
                <a:latin typeface="Preeti" pitchFamily="2" charset="0"/>
              </a:rPr>
              <a:t>gof</a:t>
            </a:r>
            <a:r>
              <a:rPr lang="en-GB" sz="2400" dirty="0">
                <a:latin typeface="Preeti" pitchFamily="2" charset="0"/>
              </a:rPr>
              <a:t>+ kf;j8{ ;</a:t>
            </a:r>
            <a:r>
              <a:rPr lang="en-GB" sz="2400" dirty="0" err="1">
                <a:latin typeface="Preeti" pitchFamily="2" charset="0"/>
              </a:rPr>
              <a:t>lxtsf</a:t>
            </a:r>
            <a:r>
              <a:rPr lang="en-GB" sz="2400" dirty="0">
                <a:latin typeface="Preeti" pitchFamily="2" charset="0"/>
              </a:rPr>
              <a:t> ;Dk"0f{ </a:t>
            </a:r>
            <a:r>
              <a:rPr lang="en-GB" sz="2400" dirty="0" err="1">
                <a:latin typeface="Preeti" pitchFamily="2" charset="0"/>
              </a:rPr>
              <a:t>hfgsf</a:t>
            </a:r>
            <a:r>
              <a:rPr lang="en-GB" sz="2400" dirty="0">
                <a:latin typeface="Preeti" pitchFamily="2" charset="0"/>
              </a:rPr>
              <a:t>/Lx? ;+</a:t>
            </a:r>
            <a:r>
              <a:rPr lang="en-GB" sz="2400" dirty="0" err="1">
                <a:latin typeface="Preeti" pitchFamily="2" charset="0"/>
              </a:rPr>
              <a:t>sng</a:t>
            </a:r>
            <a:r>
              <a:rPr lang="en-GB" sz="2400" dirty="0">
                <a:latin typeface="Preeti" pitchFamily="2" charset="0"/>
              </a:rPr>
              <a:t> </a:t>
            </a:r>
            <a:r>
              <a:rPr lang="en-GB" sz="2400" dirty="0" err="1">
                <a:latin typeface="Preeti" pitchFamily="2" charset="0"/>
              </a:rPr>
              <a:t>ul</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ljj</a:t>
            </a:r>
            <a:r>
              <a:rPr lang="en-GB" sz="2400" dirty="0">
                <a:latin typeface="Preeti" pitchFamily="2" charset="0"/>
              </a:rPr>
              <a:t>/0fsf] em'7f </a:t>
            </a:r>
            <a:r>
              <a:rPr lang="en-GB" sz="2400" dirty="0" err="1">
                <a:latin typeface="Preeti" pitchFamily="2" charset="0"/>
              </a:rPr>
              <a:t>k|of</a:t>
            </a:r>
            <a:r>
              <a:rPr lang="en-GB" sz="2400" dirty="0">
                <a:latin typeface="Preeti" pitchFamily="2" charset="0"/>
              </a:rPr>
              <a:t>]u </a:t>
            </a:r>
            <a:r>
              <a:rPr lang="en-GB" sz="2400" dirty="0" err="1">
                <a:latin typeface="Preeti" pitchFamily="2" charset="0"/>
              </a:rPr>
              <a:t>u</a:t>
            </a:r>
            <a:r>
              <a:rPr lang="en-GB" sz="2400" dirty="0">
                <a:latin typeface="Preeti" pitchFamily="2" charset="0"/>
              </a:rPr>
              <a:t>/L 7uL </a:t>
            </a:r>
            <a:r>
              <a:rPr lang="en-GB" sz="2400" dirty="0" err="1">
                <a:latin typeface="Preeti" pitchFamily="2" charset="0"/>
              </a:rPr>
              <a:t>ub</a:t>
            </a:r>
            <a:r>
              <a:rPr lang="en-GB" sz="2400" dirty="0">
                <a:latin typeface="Preeti" pitchFamily="2" charset="0"/>
              </a:rPr>
              <a:t>{5g\ .</a:t>
            </a:r>
            <a:endParaRPr lang="en-US" sz="2400" dirty="0">
              <a:latin typeface="Preeti" pitchFamily="2" charset="0"/>
            </a:endParaRP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987574"/>
            <a:ext cx="8229600" cy="764704"/>
          </a:xfrm>
        </p:spPr>
        <p:txBody>
          <a:bodyPr>
            <a:normAutofit fontScale="90000"/>
          </a:bodyPr>
          <a:lstStyle/>
          <a:p>
            <a:r>
              <a:rPr lang="en-GB" sz="8000" dirty="0">
                <a:latin typeface="Himalb" pitchFamily="2" charset="0"/>
              </a:rPr>
              <a:t>kf;j8{ </a:t>
            </a:r>
            <a:br>
              <a:rPr lang="en-GB" sz="8000" dirty="0">
                <a:latin typeface="Himalb" pitchFamily="2" charset="0"/>
              </a:rPr>
            </a:br>
            <a:r>
              <a:rPr lang="en-GB" sz="8000" dirty="0">
                <a:latin typeface="Himalb" pitchFamily="2" charset="0"/>
              </a:rPr>
              <a:t>;</a:t>
            </a:r>
            <a:r>
              <a:rPr lang="en-GB" sz="8000" dirty="0" err="1">
                <a:latin typeface="Himalb" pitchFamily="2" charset="0"/>
              </a:rPr>
              <a:t>DjlGw</a:t>
            </a:r>
            <a:r>
              <a:rPr lang="en-GB" sz="8000" dirty="0">
                <a:latin typeface="Himalb" pitchFamily="2" charset="0"/>
              </a:rPr>
              <a:t> </a:t>
            </a:r>
            <a:r>
              <a:rPr lang="en-GB" sz="8000" dirty="0" err="1">
                <a:latin typeface="Himalb" pitchFamily="2" charset="0"/>
              </a:rPr>
              <a:t>hfgsf</a:t>
            </a:r>
            <a:r>
              <a:rPr lang="en-GB" sz="8000" dirty="0">
                <a:latin typeface="Himalb" pitchFamily="2" charset="0"/>
              </a:rPr>
              <a:t>/L</a:t>
            </a:r>
            <a:endParaRPr lang="en-US" sz="8000" dirty="0">
              <a:latin typeface="Himalb" pitchFamily="2" charset="0"/>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475656" y="411510"/>
            <a:ext cx="7488832" cy="699542"/>
          </a:xfrm>
          <a:prstGeom prst="rect">
            <a:avLst/>
          </a:prstGeom>
        </p:spPr>
        <p:txBody>
          <a:bodyPr anchor="ctr">
            <a:noAutofit/>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mbria" pitchFamily="18" charset="0"/>
                <a:ea typeface="+mj-ea"/>
                <a:cs typeface="Subisu Sans 2"/>
              </a:rPr>
              <a:t>Unique Identity &amp; Centralized Database - Mandatory</a:t>
            </a:r>
          </a:p>
          <a:p>
            <a:pPr marL="0" marR="0" lvl="0" indent="0" algn="ctr" defTabSz="914400" rtl="0" eaLnBrk="1" fontAlgn="auto" latinLnBrk="1" hangingPunct="1">
              <a:lnSpc>
                <a:spcPct val="100000"/>
              </a:lnSpc>
              <a:spcBef>
                <a:spcPct val="0"/>
              </a:spcBef>
              <a:spcAft>
                <a:spcPts val="0"/>
              </a:spcAft>
              <a:buClrTx/>
              <a:buSzTx/>
              <a:buFontTx/>
              <a:buNone/>
              <a:tabLst/>
              <a:defRPr/>
            </a:pPr>
            <a:r>
              <a:rPr lang="en-US" sz="2400" b="1" dirty="0">
                <a:solidFill>
                  <a:srgbClr val="FF0000"/>
                </a:solidFill>
                <a:latin typeface="Cambria" pitchFamily="18" charset="0"/>
                <a:ea typeface="+mj-ea"/>
                <a:cs typeface="Subisu Sans 2"/>
              </a:rPr>
              <a:t>(Effective Implementation of National ID)</a:t>
            </a:r>
          </a:p>
        </p:txBody>
      </p:sp>
      <p:sp>
        <p:nvSpPr>
          <p:cNvPr id="10" name="AutoShape 2"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 name="Picture 11" descr="electric vehicle.jpg"/>
          <p:cNvPicPr>
            <a:picLocks noChangeAspect="1"/>
          </p:cNvPicPr>
          <p:nvPr/>
        </p:nvPicPr>
        <p:blipFill>
          <a:blip r:embed="rId2" cstate="print">
            <a:clrChange>
              <a:clrFrom>
                <a:srgbClr val="FFFFFF"/>
              </a:clrFrom>
              <a:clrTo>
                <a:srgbClr val="FFFFFF">
                  <a:alpha val="0"/>
                </a:srgbClr>
              </a:clrTo>
            </a:clrChange>
          </a:blip>
          <a:srcRect t="9899"/>
          <a:stretch>
            <a:fillRect/>
          </a:stretch>
        </p:blipFill>
        <p:spPr>
          <a:xfrm>
            <a:off x="72008" y="0"/>
            <a:ext cx="1403648" cy="842306"/>
          </a:xfrm>
          <a:prstGeom prst="rect">
            <a:avLst/>
          </a:prstGeom>
        </p:spPr>
      </p:pic>
      <p:pic>
        <p:nvPicPr>
          <p:cNvPr id="13" name="Picture 12" descr="electric scotter.png"/>
          <p:cNvPicPr>
            <a:picLocks noChangeAspect="1"/>
          </p:cNvPicPr>
          <p:nvPr/>
        </p:nvPicPr>
        <p:blipFill>
          <a:blip r:embed="rId3" cstate="print">
            <a:clrChange>
              <a:clrFrom>
                <a:srgbClr val="FFFFFF"/>
              </a:clrFrom>
              <a:clrTo>
                <a:srgbClr val="FFFFFF">
                  <a:alpha val="0"/>
                </a:srgbClr>
              </a:clrTo>
            </a:clrChange>
            <a:duotone>
              <a:schemeClr val="accent3">
                <a:shade val="45000"/>
                <a:satMod val="135000"/>
              </a:schemeClr>
              <a:prstClr val="white"/>
            </a:duotone>
            <a:lum bright="10000"/>
          </a:blip>
          <a:stretch>
            <a:fillRect/>
          </a:stretch>
        </p:blipFill>
        <p:spPr>
          <a:xfrm>
            <a:off x="107504" y="790836"/>
            <a:ext cx="1215353" cy="915566"/>
          </a:xfrm>
          <a:prstGeom prst="rect">
            <a:avLst/>
          </a:prstGeom>
        </p:spPr>
      </p:pic>
      <p:pic>
        <p:nvPicPr>
          <p:cNvPr id="14" name="Picture 13" descr="green-cities.png"/>
          <p:cNvPicPr>
            <a:picLocks noChangeAspect="1"/>
          </p:cNvPicPr>
          <p:nvPr/>
        </p:nvPicPr>
        <p:blipFill>
          <a:blip r:embed="rId4" cstate="print">
            <a:clrChange>
              <a:clrFrom>
                <a:srgbClr val="BDDDAC"/>
              </a:clrFrom>
              <a:clrTo>
                <a:srgbClr val="BDDDAC">
                  <a:alpha val="0"/>
                </a:srgbClr>
              </a:clrTo>
            </a:clrChange>
            <a:duotone>
              <a:schemeClr val="accent3">
                <a:shade val="45000"/>
                <a:satMod val="135000"/>
              </a:schemeClr>
              <a:prstClr val="white"/>
            </a:duotone>
          </a:blip>
          <a:srcRect l="21650" t="10626" r="24800" b="9051"/>
          <a:stretch>
            <a:fillRect/>
          </a:stretch>
        </p:blipFill>
        <p:spPr>
          <a:xfrm>
            <a:off x="179512" y="1922426"/>
            <a:ext cx="1056118" cy="792088"/>
          </a:xfrm>
          <a:prstGeom prst="rect">
            <a:avLst/>
          </a:prstGeom>
        </p:spPr>
      </p:pic>
      <p:pic>
        <p:nvPicPr>
          <p:cNvPr id="15" name="Picture 14" descr="Smart life.png"/>
          <p:cNvPicPr>
            <a:picLocks noChangeAspect="1"/>
          </p:cNvPicPr>
          <p:nvPr/>
        </p:nvPicPr>
        <p:blipFill>
          <a:blip r:embed="rId5" cstate="print"/>
          <a:stretch>
            <a:fillRect/>
          </a:stretch>
        </p:blipFill>
        <p:spPr>
          <a:xfrm>
            <a:off x="144016" y="2780756"/>
            <a:ext cx="1331640" cy="869862"/>
          </a:xfrm>
          <a:prstGeom prst="rect">
            <a:avLst/>
          </a:prstGeom>
        </p:spPr>
      </p:pic>
      <p:sp>
        <p:nvSpPr>
          <p:cNvPr id="4" name="TextBox 3">
            <a:extLst>
              <a:ext uri="{FF2B5EF4-FFF2-40B4-BE49-F238E27FC236}">
                <a16:creationId xmlns:a16="http://schemas.microsoft.com/office/drawing/2014/main" id="{0AC9F996-A696-4473-A19A-614E4C5D892F}"/>
              </a:ext>
            </a:extLst>
          </p:cNvPr>
          <p:cNvSpPr txBox="1"/>
          <p:nvPr/>
        </p:nvSpPr>
        <p:spPr>
          <a:xfrm>
            <a:off x="1835696" y="1419622"/>
            <a:ext cx="3878626" cy="3693319"/>
          </a:xfrm>
          <a:prstGeom prst="rect">
            <a:avLst/>
          </a:prstGeom>
          <a:noFill/>
        </p:spPr>
        <p:txBody>
          <a:bodyPr wrap="none" rtlCol="0">
            <a:spAutoFit/>
          </a:bodyPr>
          <a:lstStyle/>
          <a:p>
            <a:r>
              <a:rPr lang="en-US" b="1" dirty="0"/>
              <a:t>Why is it important? </a:t>
            </a:r>
          </a:p>
          <a:p>
            <a:r>
              <a:rPr lang="en-US" dirty="0"/>
              <a:t>Scattered Data</a:t>
            </a:r>
          </a:p>
          <a:p>
            <a:pPr marL="285750" indent="-285750">
              <a:buFont typeface="Arial" panose="020B0604020202020204" pitchFamily="34" charset="0"/>
              <a:buChar char="•"/>
            </a:pPr>
            <a:r>
              <a:rPr lang="en-US" dirty="0"/>
              <a:t>Birth Registration (</a:t>
            </a:r>
            <a:r>
              <a:rPr lang="en-US" dirty="0" err="1"/>
              <a:t>MoFALD</a:t>
            </a:r>
            <a:r>
              <a:rPr lang="en-US" dirty="0"/>
              <a:t>)</a:t>
            </a:r>
          </a:p>
          <a:p>
            <a:pPr marL="285750" indent="-285750">
              <a:buFont typeface="Arial" panose="020B0604020202020204" pitchFamily="34" charset="0"/>
              <a:buChar char="•"/>
            </a:pPr>
            <a:r>
              <a:rPr lang="en-US" dirty="0"/>
              <a:t>Population Census (CBS)</a:t>
            </a:r>
          </a:p>
          <a:p>
            <a:pPr marL="285750" indent="-285750">
              <a:buFont typeface="Arial" panose="020B0604020202020204" pitchFamily="34" charset="0"/>
              <a:buChar char="•"/>
            </a:pPr>
            <a:r>
              <a:rPr lang="en-US" dirty="0"/>
              <a:t>Citizenship (</a:t>
            </a:r>
            <a:r>
              <a:rPr lang="en-US" dirty="0" err="1"/>
              <a:t>MoHA</a:t>
            </a:r>
            <a:r>
              <a:rPr lang="en-US" dirty="0"/>
              <a:t>)</a:t>
            </a:r>
          </a:p>
          <a:p>
            <a:pPr marL="285750" indent="-285750">
              <a:buFont typeface="Arial" panose="020B0604020202020204" pitchFamily="34" charset="0"/>
              <a:buChar char="•"/>
            </a:pPr>
            <a:r>
              <a:rPr lang="en-US" dirty="0"/>
              <a:t>License (</a:t>
            </a:r>
            <a:r>
              <a:rPr lang="en-US" dirty="0" err="1"/>
              <a:t>DoTM</a:t>
            </a:r>
            <a:r>
              <a:rPr lang="en-US" dirty="0"/>
              <a:t>)</a:t>
            </a:r>
          </a:p>
          <a:p>
            <a:pPr marL="285750" indent="-285750">
              <a:buFont typeface="Arial" panose="020B0604020202020204" pitchFamily="34" charset="0"/>
              <a:buChar char="•"/>
            </a:pPr>
            <a:r>
              <a:rPr lang="en-US" dirty="0"/>
              <a:t>Passport (</a:t>
            </a:r>
            <a:r>
              <a:rPr lang="en-US" dirty="0" err="1"/>
              <a:t>DoP</a:t>
            </a:r>
            <a:r>
              <a:rPr lang="en-US" dirty="0"/>
              <a:t>)</a:t>
            </a:r>
          </a:p>
          <a:p>
            <a:pPr marL="285750" indent="-285750">
              <a:buFont typeface="Arial" panose="020B0604020202020204" pitchFamily="34" charset="0"/>
              <a:buChar char="•"/>
            </a:pPr>
            <a:r>
              <a:rPr lang="en-US" dirty="0"/>
              <a:t>Voter’s ID (Election Commission)</a:t>
            </a:r>
          </a:p>
          <a:p>
            <a:pPr marL="285750" indent="-285750">
              <a:buFont typeface="Arial" panose="020B0604020202020204" pitchFamily="34" charset="0"/>
              <a:buChar char="•"/>
            </a:pPr>
            <a:r>
              <a:rPr lang="en-US" dirty="0" err="1"/>
              <a:t>LaalPurja</a:t>
            </a:r>
            <a:r>
              <a:rPr lang="en-US" dirty="0"/>
              <a:t> (</a:t>
            </a:r>
            <a:r>
              <a:rPr lang="en-US" dirty="0" err="1"/>
              <a:t>DoLRM</a:t>
            </a:r>
            <a:r>
              <a:rPr lang="en-US" dirty="0"/>
              <a:t>)</a:t>
            </a:r>
          </a:p>
          <a:p>
            <a:pPr marL="285750" indent="-285750">
              <a:buFont typeface="Arial" panose="020B0604020202020204" pitchFamily="34" charset="0"/>
              <a:buChar char="•"/>
            </a:pPr>
            <a:r>
              <a:rPr lang="en-US" dirty="0"/>
              <a:t>VAT/PAN (IRD)</a:t>
            </a:r>
          </a:p>
          <a:p>
            <a:pPr marL="285750" indent="-285750">
              <a:buFont typeface="Arial" panose="020B0604020202020204" pitchFamily="34" charset="0"/>
              <a:buChar char="•"/>
            </a:pPr>
            <a:r>
              <a:rPr lang="en-US" dirty="0"/>
              <a:t>Business Registration (OCR)</a:t>
            </a:r>
          </a:p>
          <a:p>
            <a:pPr marL="285750" indent="-285750">
              <a:buFont typeface="Arial" panose="020B0604020202020204" pitchFamily="34" charset="0"/>
              <a:buChar char="•"/>
            </a:pPr>
            <a:r>
              <a:rPr lang="en-US" dirty="0"/>
              <a:t>EPF/CIT</a:t>
            </a:r>
          </a:p>
          <a:p>
            <a:pPr marL="285750" indent="-285750">
              <a:buFont typeface="Arial" panose="020B0604020202020204" pitchFamily="34" charset="0"/>
              <a:buChar char="•"/>
            </a:pPr>
            <a:r>
              <a:rPr lang="en-US" dirty="0"/>
              <a:t>Bank (KYC)</a:t>
            </a:r>
          </a:p>
        </p:txBody>
      </p:sp>
      <p:sp>
        <p:nvSpPr>
          <p:cNvPr id="16" name="TextBox 15">
            <a:extLst>
              <a:ext uri="{FF2B5EF4-FFF2-40B4-BE49-F238E27FC236}">
                <a16:creationId xmlns:a16="http://schemas.microsoft.com/office/drawing/2014/main" id="{4120F438-4173-4F01-8281-7129E6D22042}"/>
              </a:ext>
            </a:extLst>
          </p:cNvPr>
          <p:cNvSpPr txBox="1"/>
          <p:nvPr/>
        </p:nvSpPr>
        <p:spPr>
          <a:xfrm>
            <a:off x="6195310" y="1419622"/>
            <a:ext cx="2661306" cy="3139321"/>
          </a:xfrm>
          <a:prstGeom prst="rect">
            <a:avLst/>
          </a:prstGeom>
          <a:noFill/>
        </p:spPr>
        <p:txBody>
          <a:bodyPr wrap="none" rtlCol="0">
            <a:spAutoFit/>
          </a:bodyPr>
          <a:lstStyle/>
          <a:p>
            <a:r>
              <a:rPr lang="en-US" b="1" dirty="0"/>
              <a:t>Benefit</a:t>
            </a:r>
          </a:p>
          <a:p>
            <a:r>
              <a:rPr lang="en-US" dirty="0"/>
              <a:t>Centralized Data</a:t>
            </a:r>
          </a:p>
          <a:p>
            <a:pPr marL="285750" indent="-285750">
              <a:buFont typeface="Arial" panose="020B0604020202020204" pitchFamily="34" charset="0"/>
              <a:buChar char="•"/>
            </a:pPr>
            <a:r>
              <a:rPr lang="en-US" dirty="0"/>
              <a:t>Uniqueness</a:t>
            </a:r>
          </a:p>
          <a:p>
            <a:pPr marL="285750" indent="-285750">
              <a:buFont typeface="Arial" panose="020B0604020202020204" pitchFamily="34" charset="0"/>
              <a:buChar char="•"/>
            </a:pPr>
            <a:r>
              <a:rPr lang="en-US" dirty="0"/>
              <a:t>Banking</a:t>
            </a:r>
          </a:p>
          <a:p>
            <a:pPr marL="285750" indent="-285750">
              <a:buFont typeface="Arial" panose="020B0604020202020204" pitchFamily="34" charset="0"/>
              <a:buChar char="•"/>
            </a:pPr>
            <a:r>
              <a:rPr lang="en-US" dirty="0"/>
              <a:t>Travel</a:t>
            </a:r>
          </a:p>
          <a:p>
            <a:pPr marL="285750" indent="-285750">
              <a:buFont typeface="Arial" panose="020B0604020202020204" pitchFamily="34" charset="0"/>
              <a:buChar char="•"/>
            </a:pPr>
            <a:r>
              <a:rPr lang="en-US" dirty="0"/>
              <a:t>Shopping</a:t>
            </a:r>
          </a:p>
          <a:p>
            <a:pPr marL="285750" indent="-285750">
              <a:buFont typeface="Arial" panose="020B0604020202020204" pitchFamily="34" charset="0"/>
              <a:buChar char="•"/>
            </a:pPr>
            <a:r>
              <a:rPr lang="en-US" dirty="0"/>
              <a:t>Not necessary to fill</a:t>
            </a:r>
            <a:br>
              <a:rPr lang="en-US" dirty="0"/>
            </a:br>
            <a:r>
              <a:rPr lang="en-US" dirty="0"/>
              <a:t>the form everywhere</a:t>
            </a:r>
          </a:p>
          <a:p>
            <a:pPr marL="285750" indent="-285750">
              <a:buFont typeface="Arial" panose="020B0604020202020204" pitchFamily="34" charset="0"/>
              <a:buChar char="•"/>
            </a:pPr>
            <a:r>
              <a:rPr lang="en-US" dirty="0"/>
              <a:t>Ease of Tracking</a:t>
            </a:r>
          </a:p>
          <a:p>
            <a:pPr marL="285750" indent="-285750">
              <a:buFont typeface="Arial" panose="020B0604020202020204" pitchFamily="34" charset="0"/>
              <a:buChar char="•"/>
            </a:pPr>
            <a:r>
              <a:rPr lang="en-US" dirty="0"/>
              <a:t>Crime Control</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26467433"/>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51470"/>
            <a:ext cx="8892480" cy="3600400"/>
          </a:xfrm>
          <a:prstGeom prst="rect">
            <a:avLst/>
          </a:prstGeom>
          <a:noFill/>
        </p:spPr>
        <p:txBody>
          <a:bodyPr wrap="square" rtlCol="0">
            <a:noAutofit/>
          </a:bodyPr>
          <a:lstStyle/>
          <a:p>
            <a:r>
              <a:rPr lang="en-GB" sz="2200" dirty="0">
                <a:latin typeface="Preeti" pitchFamily="2" charset="0"/>
              </a:rPr>
              <a:t>	</a:t>
            </a:r>
            <a:r>
              <a:rPr lang="en-GB" sz="2200" dirty="0" err="1">
                <a:latin typeface="Preeti" pitchFamily="2" charset="0"/>
              </a:rPr>
              <a:t>cfhsf</a:t>
            </a:r>
            <a:r>
              <a:rPr lang="en-GB" sz="2200" dirty="0">
                <a:latin typeface="Preeti" pitchFamily="2" charset="0"/>
              </a:rPr>
              <a:t>] o; ;"</a:t>
            </a:r>
            <a:r>
              <a:rPr lang="en-GB" sz="2200" dirty="0" err="1">
                <a:latin typeface="Preeti" pitchFamily="2" charset="0"/>
              </a:rPr>
              <a:t>rgf</a:t>
            </a:r>
            <a:r>
              <a:rPr lang="en-GB" sz="2200" dirty="0">
                <a:latin typeface="Preeti" pitchFamily="2" charset="0"/>
              </a:rPr>
              <a:t> </a:t>
            </a:r>
            <a:r>
              <a:rPr lang="en-GB" sz="2200" dirty="0" err="1">
                <a:latin typeface="Preeti" pitchFamily="2" charset="0"/>
              </a:rPr>
              <a:t>tyf</a:t>
            </a:r>
            <a:r>
              <a:rPr lang="en-GB" sz="2200" dirty="0">
                <a:latin typeface="Preeti" pitchFamily="2" charset="0"/>
              </a:rPr>
              <a:t> </a:t>
            </a:r>
            <a:r>
              <a:rPr lang="en-GB" sz="2200" dirty="0" err="1">
                <a:latin typeface="Preeti" pitchFamily="2" charset="0"/>
              </a:rPr>
              <a:t>k|ljlwsf</a:t>
            </a:r>
            <a:r>
              <a:rPr lang="en-GB" sz="2200" dirty="0">
                <a:latin typeface="Preeti" pitchFamily="2" charset="0"/>
              </a:rPr>
              <a:t>] ;+;f/</a:t>
            </a:r>
            <a:r>
              <a:rPr lang="en-GB" sz="2200" dirty="0" err="1">
                <a:latin typeface="Preeti" pitchFamily="2" charset="0"/>
              </a:rPr>
              <a:t>df</a:t>
            </a:r>
            <a:r>
              <a:rPr lang="en-GB" sz="2200" dirty="0">
                <a:latin typeface="Preeti" pitchFamily="2" charset="0"/>
              </a:rPr>
              <a:t> ;a}</a:t>
            </a:r>
            <a:r>
              <a:rPr lang="en-GB" sz="2200" dirty="0" err="1">
                <a:latin typeface="Preeti" pitchFamily="2" charset="0"/>
              </a:rPr>
              <a:t>eGbf</a:t>
            </a:r>
            <a:r>
              <a:rPr lang="en-GB" sz="2200" dirty="0">
                <a:latin typeface="Preeti" pitchFamily="2" charset="0"/>
              </a:rPr>
              <a:t> 7"nf] </a:t>
            </a:r>
            <a:r>
              <a:rPr lang="en-GB" sz="2200" dirty="0" err="1">
                <a:latin typeface="Preeti" pitchFamily="2" charset="0"/>
              </a:rPr>
              <a:t>r'gf</a:t>
            </a:r>
            <a:r>
              <a:rPr lang="en-GB" sz="2200" dirty="0">
                <a:latin typeface="Preeti" pitchFamily="2" charset="0"/>
              </a:rPr>
              <a:t>}</a:t>
            </a:r>
            <a:r>
              <a:rPr lang="en-GB" sz="2200" dirty="0" err="1">
                <a:latin typeface="Preeti" pitchFamily="2" charset="0"/>
              </a:rPr>
              <a:t>ltsf</a:t>
            </a:r>
            <a:r>
              <a:rPr lang="en-GB" sz="2200" dirty="0">
                <a:latin typeface="Preeti" pitchFamily="2" charset="0"/>
              </a:rPr>
              <a:t>] </a:t>
            </a:r>
            <a:r>
              <a:rPr lang="en-GB" sz="2200" dirty="0" err="1">
                <a:latin typeface="Preeti" pitchFamily="2" charset="0"/>
              </a:rPr>
              <a:t>ljifo</a:t>
            </a:r>
            <a:r>
              <a:rPr lang="en-GB" sz="2200" dirty="0">
                <a:latin typeface="Preeti" pitchFamily="2" charset="0"/>
              </a:rPr>
              <a:t> </a:t>
            </a:r>
            <a:r>
              <a:rPr lang="en-GB" sz="2200" dirty="0" err="1">
                <a:latin typeface="Preeti" pitchFamily="2" charset="0"/>
              </a:rPr>
              <a:t>eg</a:t>
            </a:r>
            <a:r>
              <a:rPr lang="en-GB" sz="2200" dirty="0">
                <a:latin typeface="Preeti" pitchFamily="2" charset="0"/>
              </a:rPr>
              <a:t>]s} ;'/</a:t>
            </a:r>
            <a:r>
              <a:rPr lang="en-GB" sz="2200" dirty="0" err="1">
                <a:latin typeface="Preeti" pitchFamily="2" charset="0"/>
              </a:rPr>
              <a:t>Iff</a:t>
            </a:r>
            <a:r>
              <a:rPr lang="en-GB" sz="2200" dirty="0">
                <a:latin typeface="Preeti" pitchFamily="2" charset="0"/>
              </a:rPr>
              <a:t> </a:t>
            </a:r>
            <a:r>
              <a:rPr lang="en-GB" sz="2200" dirty="0" err="1">
                <a:latin typeface="Preeti" pitchFamily="2" charset="0"/>
              </a:rPr>
              <a:t>xf</a:t>
            </a:r>
            <a:r>
              <a:rPr lang="en-GB" sz="2200" dirty="0">
                <a:latin typeface="Preeti" pitchFamily="2" charset="0"/>
              </a:rPr>
              <a:t>] . </a:t>
            </a:r>
            <a:br>
              <a:rPr lang="en-GB" sz="2200" dirty="0">
                <a:latin typeface="Preeti" pitchFamily="2" charset="0"/>
              </a:rPr>
            </a:br>
            <a:r>
              <a:rPr lang="en-GB" sz="2200" dirty="0" err="1">
                <a:latin typeface="Preeti" pitchFamily="2" charset="0"/>
              </a:rPr>
              <a:t>tkfO</a:t>
            </a:r>
            <a:r>
              <a:rPr lang="en-GB" sz="2200" dirty="0">
                <a:latin typeface="Preeti" pitchFamily="2" charset="0"/>
              </a:rPr>
              <a:t>{+</a:t>
            </a:r>
            <a:r>
              <a:rPr lang="en-GB" sz="2200" dirty="0" err="1">
                <a:latin typeface="Preeti" pitchFamily="2" charset="0"/>
              </a:rPr>
              <a:t>sf</a:t>
            </a:r>
            <a:r>
              <a:rPr lang="en-GB" sz="2200" dirty="0">
                <a:latin typeface="Preeti" pitchFamily="2" charset="0"/>
              </a:rPr>
              <a:t>] sDKo'6/</a:t>
            </a:r>
            <a:r>
              <a:rPr lang="en-GB" sz="2200" dirty="0" err="1">
                <a:latin typeface="Preeti" pitchFamily="2" charset="0"/>
              </a:rPr>
              <a:t>sf</a:t>
            </a:r>
            <a:r>
              <a:rPr lang="en-GB" sz="2200" dirty="0">
                <a:latin typeface="Preeti" pitchFamily="2" charset="0"/>
              </a:rPr>
              <a:t>] l;:6d </a:t>
            </a:r>
            <a:r>
              <a:rPr lang="en-GB" sz="2200" dirty="0" err="1">
                <a:latin typeface="Preeti" pitchFamily="2" charset="0"/>
              </a:rPr>
              <a:t>xf</a:t>
            </a:r>
            <a:r>
              <a:rPr lang="en-GB" sz="2200" dirty="0">
                <a:latin typeface="Preeti" pitchFamily="2" charset="0"/>
              </a:rPr>
              <a:t>];\ of </a:t>
            </a:r>
            <a:r>
              <a:rPr lang="en-GB" sz="2200" dirty="0" err="1">
                <a:latin typeface="Preeti" pitchFamily="2" charset="0"/>
              </a:rPr>
              <a:t>s'g</a:t>
            </a:r>
            <a:r>
              <a:rPr lang="en-GB" sz="2200" dirty="0">
                <a:latin typeface="Preeti" pitchFamily="2" charset="0"/>
              </a:rPr>
              <a:t>}</a:t>
            </a:r>
            <a:r>
              <a:rPr lang="en-GB" sz="2200" dirty="0" err="1">
                <a:latin typeface="Preeti" pitchFamily="2" charset="0"/>
              </a:rPr>
              <a:t>klg</a:t>
            </a:r>
            <a:r>
              <a:rPr lang="en-GB" sz="2200" dirty="0">
                <a:latin typeface="Preeti" pitchFamily="2" charset="0"/>
              </a:rPr>
              <a:t> sDKo'6/ g]6js{, </a:t>
            </a:r>
            <a:r>
              <a:rPr lang="en-GB" sz="2200" dirty="0" err="1">
                <a:latin typeface="Preeti" pitchFamily="2" charset="0"/>
              </a:rPr>
              <a:t>Od</a:t>
            </a:r>
            <a:r>
              <a:rPr lang="en-GB" sz="2200" dirty="0">
                <a:latin typeface="Preeti" pitchFamily="2" charset="0"/>
              </a:rPr>
              <a:t>]n, ;f];n d]l8of, </a:t>
            </a:r>
            <a:r>
              <a:rPr lang="en-GB" sz="2200" dirty="0" err="1">
                <a:latin typeface="Preeti" pitchFamily="2" charset="0"/>
              </a:rPr>
              <a:t>cgnfO</a:t>
            </a:r>
            <a:r>
              <a:rPr lang="en-GB" sz="2200" dirty="0">
                <a:latin typeface="Preeti" pitchFamily="2" charset="0"/>
              </a:rPr>
              <a:t>{g a}+</a:t>
            </a:r>
            <a:r>
              <a:rPr lang="en-GB" sz="2200" dirty="0" err="1">
                <a:latin typeface="Preeti" pitchFamily="2" charset="0"/>
              </a:rPr>
              <a:t>ls</a:t>
            </a:r>
            <a:r>
              <a:rPr lang="en-GB" sz="2200" dirty="0" err="1">
                <a:latin typeface="Preeti"/>
              </a:rPr>
              <a:t>Ë</a:t>
            </a:r>
            <a:r>
              <a:rPr lang="en-GB" sz="2200" dirty="0">
                <a:latin typeface="Preeti" pitchFamily="2" charset="0"/>
              </a:rPr>
              <a:t>, </a:t>
            </a:r>
            <a:br>
              <a:rPr lang="en-GB" sz="2200" dirty="0">
                <a:latin typeface="Preeti" pitchFamily="2" charset="0"/>
              </a:rPr>
            </a:br>
            <a:r>
              <a:rPr lang="en-GB" sz="2200" dirty="0" err="1">
                <a:latin typeface="Preeti" pitchFamily="2" charset="0"/>
              </a:rPr>
              <a:t>cgnfO</a:t>
            </a:r>
            <a:r>
              <a:rPr lang="en-GB" sz="2200" dirty="0">
                <a:latin typeface="Preeti" pitchFamily="2" charset="0"/>
              </a:rPr>
              <a:t>{g ;</a:t>
            </a:r>
            <a:r>
              <a:rPr lang="en-GB" sz="2200" dirty="0" err="1">
                <a:latin typeface="Preeti" pitchFamily="2" charset="0"/>
              </a:rPr>
              <a:t>lk</a:t>
            </a:r>
            <a:r>
              <a:rPr lang="en-GB" sz="2200" dirty="0" err="1">
                <a:latin typeface="Preeti"/>
              </a:rPr>
              <a:t>Ë</a:t>
            </a:r>
            <a:r>
              <a:rPr lang="en-GB" sz="2200" dirty="0">
                <a:latin typeface="Preeti" pitchFamily="2" charset="0"/>
              </a:rPr>
              <a:t>, dxTjk"0f{ 8s'd]G6 of </a:t>
            </a:r>
            <a:r>
              <a:rPr lang="en-GB" sz="2200" dirty="0" err="1">
                <a:latin typeface="Preeti" pitchFamily="2" charset="0"/>
              </a:rPr>
              <a:t>cGo</a:t>
            </a:r>
            <a:r>
              <a:rPr lang="en-GB" sz="2200" dirty="0">
                <a:latin typeface="Preeti" pitchFamily="2" charset="0"/>
              </a:rPr>
              <a:t> </a:t>
            </a:r>
            <a:r>
              <a:rPr lang="en-GB" sz="2200" dirty="0" err="1">
                <a:latin typeface="Preeti" pitchFamily="2" charset="0"/>
              </a:rPr>
              <a:t>s'g</a:t>
            </a:r>
            <a:r>
              <a:rPr lang="en-GB" sz="2200" dirty="0">
                <a:latin typeface="Preeti" pitchFamily="2" charset="0"/>
              </a:rPr>
              <a:t>} </a:t>
            </a:r>
            <a:r>
              <a:rPr lang="en-GB" sz="2200" dirty="0" err="1">
                <a:latin typeface="Preeti" pitchFamily="2" charset="0"/>
              </a:rPr>
              <a:t>ljz</a:t>
            </a:r>
            <a:r>
              <a:rPr lang="en-GB" sz="2200" dirty="0">
                <a:latin typeface="Preeti" pitchFamily="2" charset="0"/>
              </a:rPr>
              <a:t>]if j]</a:t>
            </a:r>
            <a:r>
              <a:rPr lang="en-GB" sz="2200" dirty="0" err="1">
                <a:latin typeface="Preeti" pitchFamily="2" charset="0"/>
              </a:rPr>
              <a:t>a;fO</a:t>
            </a:r>
            <a:r>
              <a:rPr lang="en-GB" sz="2200" dirty="0">
                <a:latin typeface="Preeti" pitchFamily="2" charset="0"/>
              </a:rPr>
              <a:t>{6x? </a:t>
            </a:r>
            <a:r>
              <a:rPr lang="en-GB" sz="2200" dirty="0" err="1">
                <a:latin typeface="Preeti" pitchFamily="2" charset="0"/>
              </a:rPr>
              <a:t>cflb</a:t>
            </a:r>
            <a:r>
              <a:rPr lang="en-GB" sz="2200" dirty="0">
                <a:latin typeface="Preeti" pitchFamily="2" charset="0"/>
              </a:rPr>
              <a:t> ;a}</a:t>
            </a:r>
            <a:r>
              <a:rPr lang="en-GB" sz="2200" dirty="0" err="1">
                <a:latin typeface="Preeti" pitchFamily="2" charset="0"/>
              </a:rPr>
              <a:t>sf</a:t>
            </a:r>
            <a:r>
              <a:rPr lang="en-GB" sz="2200" dirty="0">
                <a:latin typeface="Preeti" pitchFamily="2" charset="0"/>
              </a:rPr>
              <a:t>] </a:t>
            </a:r>
            <a:r>
              <a:rPr lang="en-GB" sz="2200" dirty="0" err="1">
                <a:latin typeface="Preeti" pitchFamily="2" charset="0"/>
              </a:rPr>
              <a:t>k|of</a:t>
            </a:r>
            <a:r>
              <a:rPr lang="en-GB" sz="2200" dirty="0">
                <a:latin typeface="Preeti" pitchFamily="2" charset="0"/>
              </a:rPr>
              <a:t>]</a:t>
            </a:r>
            <a:r>
              <a:rPr lang="en-GB" sz="2200" dirty="0" err="1">
                <a:latin typeface="Preeti" pitchFamily="2" charset="0"/>
              </a:rPr>
              <a:t>udf</a:t>
            </a:r>
            <a:r>
              <a:rPr lang="en-GB" sz="2200" dirty="0">
                <a:latin typeface="Preeti" pitchFamily="2" charset="0"/>
              </a:rPr>
              <a:t> kf;j8{</a:t>
            </a:r>
            <a:r>
              <a:rPr lang="en-GB" sz="2200" dirty="0" err="1">
                <a:latin typeface="Preeti" pitchFamily="2" charset="0"/>
              </a:rPr>
              <a:t>sf</a:t>
            </a:r>
            <a:r>
              <a:rPr lang="en-GB" sz="2200" dirty="0">
                <a:latin typeface="Preeti" pitchFamily="2" charset="0"/>
              </a:rPr>
              <a:t>] </a:t>
            </a:r>
            <a:br>
              <a:rPr lang="en-GB" sz="2200" dirty="0">
                <a:latin typeface="Preeti" pitchFamily="2" charset="0"/>
              </a:rPr>
            </a:br>
            <a:r>
              <a:rPr lang="en-GB" sz="2200" dirty="0">
                <a:latin typeface="Preeti" pitchFamily="2" charset="0"/>
              </a:rPr>
              <a:t>;a}</a:t>
            </a:r>
            <a:r>
              <a:rPr lang="en-GB" sz="2200" dirty="0" err="1">
                <a:latin typeface="Preeti" pitchFamily="2" charset="0"/>
              </a:rPr>
              <a:t>eGbf</a:t>
            </a:r>
            <a:r>
              <a:rPr lang="en-GB" sz="2200" dirty="0">
                <a:latin typeface="Preeti" pitchFamily="2" charset="0"/>
              </a:rPr>
              <a:t> 7"nf] </a:t>
            </a:r>
            <a:r>
              <a:rPr lang="en-GB" sz="2200" dirty="0" err="1">
                <a:latin typeface="Preeti" pitchFamily="2" charset="0"/>
              </a:rPr>
              <a:t>e"ldsf</a:t>
            </a:r>
            <a:r>
              <a:rPr lang="en-GB" sz="2200" dirty="0">
                <a:latin typeface="Preeti" pitchFamily="2" charset="0"/>
              </a:rPr>
              <a:t> /x]</a:t>
            </a:r>
            <a:r>
              <a:rPr lang="en-GB" sz="2200" dirty="0" err="1">
                <a:latin typeface="Preeti" pitchFamily="2" charset="0"/>
              </a:rPr>
              <a:t>sf</a:t>
            </a:r>
            <a:r>
              <a:rPr lang="en-GB" sz="2200" dirty="0">
                <a:latin typeface="Preeti" pitchFamily="2" charset="0"/>
              </a:rPr>
              <a:t>] x'G5 . </a:t>
            </a:r>
            <a:r>
              <a:rPr lang="en-GB" sz="2200" dirty="0" err="1">
                <a:latin typeface="Preeti" pitchFamily="2" charset="0"/>
              </a:rPr>
              <a:t>olx</a:t>
            </a:r>
            <a:r>
              <a:rPr lang="en-GB" sz="2200" dirty="0">
                <a:latin typeface="Preeti" pitchFamily="2" charset="0"/>
              </a:rPr>
              <a:t> kf;j8{</a:t>
            </a:r>
            <a:r>
              <a:rPr lang="en-GB" sz="2200" dirty="0" err="1">
                <a:latin typeface="Preeti" pitchFamily="2" charset="0"/>
              </a:rPr>
              <a:t>sf</a:t>
            </a:r>
            <a:r>
              <a:rPr lang="en-GB" sz="2200" dirty="0">
                <a:latin typeface="Preeti" pitchFamily="2" charset="0"/>
              </a:rPr>
              <a:t>] </a:t>
            </a:r>
            <a:r>
              <a:rPr lang="en-GB" sz="2200" dirty="0" err="1">
                <a:latin typeface="Preeti" pitchFamily="2" charset="0"/>
              </a:rPr>
              <a:t>sdhf</a:t>
            </a:r>
            <a:r>
              <a:rPr lang="en-GB" sz="2200" dirty="0">
                <a:latin typeface="Preeti" pitchFamily="2" charset="0"/>
              </a:rPr>
              <a:t>]/</a:t>
            </a:r>
            <a:r>
              <a:rPr lang="en-GB" sz="2200" dirty="0" err="1">
                <a:latin typeface="Preeti" pitchFamily="2" charset="0"/>
              </a:rPr>
              <a:t>Lsf</a:t>
            </a:r>
            <a:r>
              <a:rPr lang="en-GB" sz="2200" dirty="0">
                <a:latin typeface="Preeti" pitchFamily="2" charset="0"/>
              </a:rPr>
              <a:t>] </a:t>
            </a:r>
            <a:r>
              <a:rPr lang="en-GB" sz="2200" dirty="0" err="1">
                <a:latin typeface="Preeti" pitchFamily="2" charset="0"/>
              </a:rPr>
              <a:t>sf</a:t>
            </a:r>
            <a:r>
              <a:rPr lang="en-GB" sz="2200" dirty="0">
                <a:latin typeface="Preeti" pitchFamily="2" charset="0"/>
              </a:rPr>
              <a:t>/0fn] </a:t>
            </a:r>
            <a:r>
              <a:rPr lang="en-GB" sz="2200" dirty="0" err="1">
                <a:latin typeface="Preeti" pitchFamily="2" charset="0"/>
              </a:rPr>
              <a:t>ubf</a:t>
            </a:r>
            <a:r>
              <a:rPr lang="en-GB" sz="2200" dirty="0">
                <a:latin typeface="Preeti" pitchFamily="2" charset="0"/>
              </a:rPr>
              <a:t>{ 7"nf7"nf ;</a:t>
            </a:r>
            <a:r>
              <a:rPr lang="en-GB" sz="2200" dirty="0" err="1">
                <a:latin typeface="Preeti" pitchFamily="2" charset="0"/>
              </a:rPr>
              <a:t>fO</a:t>
            </a:r>
            <a:r>
              <a:rPr lang="en-GB" sz="2200" dirty="0">
                <a:latin typeface="Preeti" pitchFamily="2" charset="0"/>
              </a:rPr>
              <a:t>{a/ b'3{6gfx? </a:t>
            </a:r>
            <a:br>
              <a:rPr lang="en-GB" sz="2200" dirty="0">
                <a:latin typeface="Preeti" pitchFamily="2" charset="0"/>
              </a:rPr>
            </a:br>
            <a:r>
              <a:rPr lang="en-GB" sz="2200" dirty="0" err="1">
                <a:latin typeface="Preeti" pitchFamily="2" charset="0"/>
              </a:rPr>
              <a:t>x'g</a:t>
            </a:r>
            <a:r>
              <a:rPr lang="en-GB" sz="2200" dirty="0">
                <a:latin typeface="Preeti" pitchFamily="2" charset="0"/>
              </a:rPr>
              <a:t>] u/]</a:t>
            </a:r>
            <a:r>
              <a:rPr lang="en-GB" sz="2200" dirty="0" err="1">
                <a:latin typeface="Preeti" pitchFamily="2" charset="0"/>
              </a:rPr>
              <a:t>sf</a:t>
            </a:r>
            <a:r>
              <a:rPr lang="en-GB" sz="2200" dirty="0">
                <a:latin typeface="Preeti" pitchFamily="2" charset="0"/>
              </a:rPr>
              <a:t> 5g\ . </a:t>
            </a:r>
            <a:endParaRPr lang="en-US" sz="2200" dirty="0">
              <a:latin typeface="Preeti" pitchFamily="2" charset="0"/>
            </a:endParaRPr>
          </a:p>
          <a:p>
            <a:r>
              <a:rPr lang="en-GB" sz="2200" dirty="0" err="1">
                <a:latin typeface="Preeti" pitchFamily="2" charset="0"/>
              </a:rPr>
              <a:t>s'g</a:t>
            </a:r>
            <a:r>
              <a:rPr lang="en-GB" sz="2200" dirty="0">
                <a:latin typeface="Preeti" pitchFamily="2" charset="0"/>
              </a:rPr>
              <a:t>}</a:t>
            </a:r>
            <a:r>
              <a:rPr lang="en-GB" sz="2200" dirty="0" err="1">
                <a:latin typeface="Preeti" pitchFamily="2" charset="0"/>
              </a:rPr>
              <a:t>klg</a:t>
            </a:r>
            <a:r>
              <a:rPr lang="en-GB" sz="2200" dirty="0">
                <a:latin typeface="Preeti" pitchFamily="2" charset="0"/>
              </a:rPr>
              <a:t> l;:6d of </a:t>
            </a:r>
            <a:r>
              <a:rPr lang="en-GB" sz="2200" dirty="0" err="1">
                <a:latin typeface="Preeti" pitchFamily="2" charset="0"/>
              </a:rPr>
              <a:t>PlKns</a:t>
            </a:r>
            <a:r>
              <a:rPr lang="en-GB" sz="2200" dirty="0">
                <a:latin typeface="Preeti" pitchFamily="2" charset="0"/>
              </a:rPr>
              <a:t>]</a:t>
            </a:r>
            <a:r>
              <a:rPr lang="en-GB" sz="2200" dirty="0" err="1">
                <a:latin typeface="Preeti" pitchFamily="2" charset="0"/>
              </a:rPr>
              <a:t>zgsf</a:t>
            </a:r>
            <a:r>
              <a:rPr lang="en-GB" sz="2200" dirty="0">
                <a:latin typeface="Preeti" pitchFamily="2" charset="0"/>
              </a:rPr>
              <a:t> </a:t>
            </a:r>
            <a:r>
              <a:rPr lang="en-GB" sz="2200" dirty="0" err="1">
                <a:latin typeface="Preeti" pitchFamily="2" charset="0"/>
              </a:rPr>
              <a:t>nflu</a:t>
            </a:r>
            <a:r>
              <a:rPr lang="en-GB" sz="2200" dirty="0">
                <a:latin typeface="Preeti" pitchFamily="2" charset="0"/>
              </a:rPr>
              <a:t> ;a}</a:t>
            </a:r>
            <a:r>
              <a:rPr lang="en-GB" sz="2200" dirty="0" err="1">
                <a:latin typeface="Preeti" pitchFamily="2" charset="0"/>
              </a:rPr>
              <a:t>eGbf</a:t>
            </a:r>
            <a:r>
              <a:rPr lang="en-GB" sz="2200" dirty="0">
                <a:latin typeface="Preeti" pitchFamily="2" charset="0"/>
              </a:rPr>
              <a:t> dxTjk"0f{ s'/f </a:t>
            </a:r>
            <a:r>
              <a:rPr lang="en-GB" sz="2200" dirty="0" err="1">
                <a:latin typeface="Preeti" pitchFamily="2" charset="0"/>
              </a:rPr>
              <a:t>eg</a:t>
            </a:r>
            <a:r>
              <a:rPr lang="en-GB" sz="2200" dirty="0">
                <a:latin typeface="Preeti" pitchFamily="2" charset="0"/>
              </a:rPr>
              <a:t>]s} kf;j8{ </a:t>
            </a:r>
            <a:r>
              <a:rPr lang="en-GB" sz="2200" dirty="0" err="1">
                <a:latin typeface="Preeti" pitchFamily="2" charset="0"/>
              </a:rPr>
              <a:t>xf</a:t>
            </a:r>
            <a:r>
              <a:rPr lang="en-GB" sz="2200" dirty="0">
                <a:latin typeface="Preeti" pitchFamily="2" charset="0"/>
              </a:rPr>
              <a:t>] . </a:t>
            </a:r>
            <a:r>
              <a:rPr lang="en-GB" sz="2200" dirty="0" err="1">
                <a:latin typeface="Preeti" pitchFamily="2" charset="0"/>
              </a:rPr>
              <a:t>olx</a:t>
            </a:r>
            <a:r>
              <a:rPr lang="en-GB" sz="2200" dirty="0">
                <a:latin typeface="Preeti" pitchFamily="2" charset="0"/>
              </a:rPr>
              <a:t> kf;j8{n] g} </a:t>
            </a:r>
            <a:r>
              <a:rPr lang="en-GB" sz="2200" dirty="0" err="1">
                <a:latin typeface="Preeti" pitchFamily="2" charset="0"/>
              </a:rPr>
              <a:t>tkfO</a:t>
            </a:r>
            <a:r>
              <a:rPr lang="en-GB" sz="2200" dirty="0">
                <a:latin typeface="Preeti" pitchFamily="2" charset="0"/>
              </a:rPr>
              <a:t>{+</a:t>
            </a:r>
            <a:r>
              <a:rPr lang="en-GB" sz="2200" dirty="0" err="1">
                <a:latin typeface="Preeti" pitchFamily="2" charset="0"/>
              </a:rPr>
              <a:t>nfO</a:t>
            </a:r>
            <a:r>
              <a:rPr lang="en-GB" sz="2200" dirty="0">
                <a:latin typeface="Preeti" pitchFamily="2" charset="0"/>
              </a:rPr>
              <a:t>{ ;Dk"0f{ ;'/</a:t>
            </a:r>
            <a:r>
              <a:rPr lang="en-GB" sz="2200" dirty="0" err="1">
                <a:latin typeface="Preeti" pitchFamily="2" charset="0"/>
              </a:rPr>
              <a:t>Iff</a:t>
            </a:r>
            <a:r>
              <a:rPr lang="en-GB" sz="2200" dirty="0">
                <a:latin typeface="Preeti" pitchFamily="2" charset="0"/>
              </a:rPr>
              <a:t> </a:t>
            </a:r>
            <a:r>
              <a:rPr lang="en-GB" sz="2200" dirty="0" err="1">
                <a:latin typeface="Preeti" pitchFamily="2" charset="0"/>
              </a:rPr>
              <a:t>k|bfg</a:t>
            </a:r>
            <a:r>
              <a:rPr lang="en-GB" sz="2200" dirty="0">
                <a:latin typeface="Preeti" pitchFamily="2" charset="0"/>
              </a:rPr>
              <a:t> u/]</a:t>
            </a:r>
            <a:r>
              <a:rPr lang="en-GB" sz="2200" dirty="0" err="1">
                <a:latin typeface="Preeti" pitchFamily="2" charset="0"/>
              </a:rPr>
              <a:t>sf</a:t>
            </a:r>
            <a:r>
              <a:rPr lang="en-GB" sz="2200" dirty="0">
                <a:latin typeface="Preeti" pitchFamily="2" charset="0"/>
              </a:rPr>
              <a:t>] x'G5 . t/ </a:t>
            </a:r>
            <a:r>
              <a:rPr lang="en-GB" sz="2200" dirty="0" err="1">
                <a:latin typeface="Preeti" pitchFamily="2" charset="0"/>
              </a:rPr>
              <a:t>tkfO</a:t>
            </a:r>
            <a:r>
              <a:rPr lang="en-GB" sz="2200" dirty="0">
                <a:latin typeface="Preeti" pitchFamily="2" charset="0"/>
              </a:rPr>
              <a:t>{+ </a:t>
            </a:r>
            <a:r>
              <a:rPr lang="en-GB" sz="2200" dirty="0" err="1">
                <a:latin typeface="Preeti" pitchFamily="2" charset="0"/>
              </a:rPr>
              <a:t>xfdL</a:t>
            </a:r>
            <a:r>
              <a:rPr lang="en-GB" sz="2200" dirty="0">
                <a:latin typeface="Preeti" pitchFamily="2" charset="0"/>
              </a:rPr>
              <a:t> s;}n] </a:t>
            </a:r>
            <a:r>
              <a:rPr lang="en-GB" sz="2200" dirty="0" err="1">
                <a:latin typeface="Preeti" pitchFamily="2" charset="0"/>
              </a:rPr>
              <a:t>klg</a:t>
            </a:r>
            <a:r>
              <a:rPr lang="en-GB" sz="2200" dirty="0">
                <a:latin typeface="Preeti" pitchFamily="2" charset="0"/>
              </a:rPr>
              <a:t> </a:t>
            </a:r>
            <a:r>
              <a:rPr lang="en-GB" sz="2200" dirty="0" err="1">
                <a:latin typeface="Preeti" pitchFamily="2" charset="0"/>
              </a:rPr>
              <a:t>o;sf</a:t>
            </a:r>
            <a:r>
              <a:rPr lang="en-GB" sz="2200" dirty="0">
                <a:latin typeface="Preeti" pitchFamily="2" charset="0"/>
              </a:rPr>
              <a:t>] </a:t>
            </a:r>
            <a:r>
              <a:rPr lang="en-GB" sz="2200" dirty="0" err="1">
                <a:latin typeface="Preeti" pitchFamily="2" charset="0"/>
              </a:rPr>
              <a:t>k|of</a:t>
            </a:r>
            <a:r>
              <a:rPr lang="en-GB" sz="2200" dirty="0">
                <a:latin typeface="Preeti" pitchFamily="2" charset="0"/>
              </a:rPr>
              <a:t>]</a:t>
            </a:r>
            <a:r>
              <a:rPr lang="en-GB" sz="2200" dirty="0" err="1">
                <a:latin typeface="Preeti" pitchFamily="2" charset="0"/>
              </a:rPr>
              <a:t>udf</a:t>
            </a:r>
            <a:r>
              <a:rPr lang="en-GB" sz="2200" dirty="0">
                <a:latin typeface="Preeti" pitchFamily="2" charset="0"/>
              </a:rPr>
              <a:t> </a:t>
            </a:r>
            <a:r>
              <a:rPr lang="en-GB" sz="2200" dirty="0" err="1">
                <a:latin typeface="Preeti" pitchFamily="2" charset="0"/>
              </a:rPr>
              <a:t>ljz</a:t>
            </a:r>
            <a:r>
              <a:rPr lang="en-GB" sz="2200" dirty="0">
                <a:latin typeface="Preeti" pitchFamily="2" charset="0"/>
              </a:rPr>
              <a:t>]if ;</a:t>
            </a:r>
            <a:r>
              <a:rPr lang="en-GB" sz="2200" dirty="0" err="1">
                <a:latin typeface="Preeti" pitchFamily="2" charset="0"/>
              </a:rPr>
              <a:t>fjwfgL</a:t>
            </a:r>
            <a:r>
              <a:rPr lang="en-GB" sz="2200" dirty="0">
                <a:latin typeface="Preeti" pitchFamily="2" charset="0"/>
              </a:rPr>
              <a:t> </a:t>
            </a:r>
            <a:br>
              <a:rPr lang="en-GB" sz="2200" dirty="0">
                <a:latin typeface="Preeti" pitchFamily="2" charset="0"/>
              </a:rPr>
            </a:br>
            <a:r>
              <a:rPr lang="en-GB" sz="2200" dirty="0" err="1">
                <a:latin typeface="Preeti" pitchFamily="2" charset="0"/>
              </a:rPr>
              <a:t>ckgfO</a:t>
            </a:r>
            <a:r>
              <a:rPr lang="en-GB" sz="2200" dirty="0">
                <a:latin typeface="Preeti" pitchFamily="2" charset="0"/>
              </a:rPr>
              <a:t>{</a:t>
            </a:r>
            <a:r>
              <a:rPr lang="en-GB" sz="2200" dirty="0" err="1">
                <a:latin typeface="Preeti" pitchFamily="2" charset="0"/>
              </a:rPr>
              <a:t>Psf</a:t>
            </a:r>
            <a:r>
              <a:rPr lang="en-GB" sz="2200" dirty="0">
                <a:latin typeface="Preeti" pitchFamily="2" charset="0"/>
              </a:rPr>
              <a:t>] </a:t>
            </a:r>
            <a:r>
              <a:rPr lang="en-GB" sz="2200" dirty="0" err="1">
                <a:latin typeface="Preeti" pitchFamily="2" charset="0"/>
              </a:rPr>
              <a:t>x'+b</a:t>
            </a:r>
            <a:r>
              <a:rPr lang="en-GB" sz="2200" dirty="0">
                <a:latin typeface="Preeti" pitchFamily="2" charset="0"/>
              </a:rPr>
              <a:t>}g . </a:t>
            </a:r>
            <a:r>
              <a:rPr lang="en-GB" sz="2200" dirty="0" err="1">
                <a:latin typeface="Preeti" pitchFamily="2" charset="0"/>
              </a:rPr>
              <a:t>olx</a:t>
            </a:r>
            <a:r>
              <a:rPr lang="en-GB" sz="2200" dirty="0">
                <a:latin typeface="Preeti" pitchFamily="2" charset="0"/>
              </a:rPr>
              <a:t> kf;j8{</a:t>
            </a:r>
            <a:r>
              <a:rPr lang="en-GB" sz="2200" dirty="0" err="1">
                <a:latin typeface="Preeti" pitchFamily="2" charset="0"/>
              </a:rPr>
              <a:t>sf</a:t>
            </a:r>
            <a:r>
              <a:rPr lang="en-GB" sz="2200" dirty="0">
                <a:latin typeface="Preeti" pitchFamily="2" charset="0"/>
              </a:rPr>
              <a:t>] </a:t>
            </a:r>
            <a:r>
              <a:rPr lang="en-GB" sz="2200" dirty="0" err="1">
                <a:latin typeface="Preeti" pitchFamily="2" charset="0"/>
              </a:rPr>
              <a:t>c;fjwflgs</a:t>
            </a:r>
            <a:r>
              <a:rPr lang="en-GB" sz="2200" dirty="0">
                <a:latin typeface="Preeti" pitchFamily="2" charset="0"/>
              </a:rPr>
              <a:t> </a:t>
            </a:r>
            <a:r>
              <a:rPr lang="en-GB" sz="2200" dirty="0" err="1">
                <a:latin typeface="Preeti" pitchFamily="2" charset="0"/>
              </a:rPr>
              <a:t>k|of</a:t>
            </a:r>
            <a:r>
              <a:rPr lang="en-GB" sz="2200" dirty="0">
                <a:latin typeface="Preeti" pitchFamily="2" charset="0"/>
              </a:rPr>
              <a:t>]un] </a:t>
            </a:r>
            <a:r>
              <a:rPr lang="en-GB" sz="2200" dirty="0" err="1">
                <a:latin typeface="Preeti" pitchFamily="2" charset="0"/>
              </a:rPr>
              <a:t>cgflws</a:t>
            </a:r>
            <a:r>
              <a:rPr lang="en-GB" sz="2200" dirty="0">
                <a:latin typeface="Preeti" pitchFamily="2" charset="0"/>
              </a:rPr>
              <a:t>[t </a:t>
            </a:r>
            <a:r>
              <a:rPr lang="en-GB" sz="2200" dirty="0" err="1">
                <a:latin typeface="Preeti" pitchFamily="2" charset="0"/>
              </a:rPr>
              <a:t>JolQmx?n</a:t>
            </a:r>
            <a:r>
              <a:rPr lang="en-GB" sz="2200" dirty="0">
                <a:latin typeface="Preeti" pitchFamily="2" charset="0"/>
              </a:rPr>
              <a:t>] </a:t>
            </a:r>
            <a:r>
              <a:rPr lang="en-GB" sz="2200" dirty="0" err="1">
                <a:latin typeface="Preeti" pitchFamily="2" charset="0"/>
              </a:rPr>
              <a:t>tkfO</a:t>
            </a:r>
            <a:r>
              <a:rPr lang="en-GB" sz="2200" dirty="0">
                <a:latin typeface="Preeti" pitchFamily="2" charset="0"/>
              </a:rPr>
              <a:t>{+</a:t>
            </a:r>
            <a:r>
              <a:rPr lang="en-GB" sz="2200" dirty="0" err="1">
                <a:latin typeface="Preeti" pitchFamily="2" charset="0"/>
              </a:rPr>
              <a:t>sf</a:t>
            </a:r>
            <a:r>
              <a:rPr lang="en-GB" sz="2200" dirty="0">
                <a:latin typeface="Preeti" pitchFamily="2" charset="0"/>
              </a:rPr>
              <a:t>] l;:6ddf </a:t>
            </a:r>
            <a:r>
              <a:rPr lang="en-GB" sz="2200" dirty="0" err="1">
                <a:latin typeface="Preeti" pitchFamily="2" charset="0"/>
              </a:rPr>
              <a:t>k|j</a:t>
            </a:r>
            <a:r>
              <a:rPr lang="en-GB" sz="2200" dirty="0">
                <a:latin typeface="Preeti" pitchFamily="2" charset="0"/>
              </a:rPr>
              <a:t>]z </a:t>
            </a:r>
            <a:br>
              <a:rPr lang="en-GB" sz="2200" dirty="0">
                <a:latin typeface="Preeti" pitchFamily="2" charset="0"/>
              </a:rPr>
            </a:br>
            <a:r>
              <a:rPr lang="en-GB" sz="2200" dirty="0" err="1">
                <a:latin typeface="Preeti" pitchFamily="2" charset="0"/>
              </a:rPr>
              <a:t>ug</a:t>
            </a:r>
            <a:r>
              <a:rPr lang="en-GB" sz="2200" dirty="0">
                <a:latin typeface="Preeti" pitchFamily="2" charset="0"/>
              </a:rPr>
              <a:t>]{ </a:t>
            </a:r>
            <a:r>
              <a:rPr lang="en-GB" sz="2200" dirty="0" err="1">
                <a:latin typeface="Preeti" pitchFamily="2" charset="0"/>
              </a:rPr>
              <a:t>df</a:t>
            </a:r>
            <a:r>
              <a:rPr lang="en-GB" sz="2200" dirty="0">
                <a:latin typeface="Preeti" pitchFamily="2" charset="0"/>
              </a:rPr>
              <a:t>}</a:t>
            </a:r>
            <a:r>
              <a:rPr lang="en-GB" sz="2200" dirty="0" err="1">
                <a:latin typeface="Preeti" pitchFamily="2" charset="0"/>
              </a:rPr>
              <a:t>sf</a:t>
            </a:r>
            <a:r>
              <a:rPr lang="en-GB" sz="2200" dirty="0">
                <a:latin typeface="Preeti" pitchFamily="2" charset="0"/>
              </a:rPr>
              <a:t> kfp+b5g . </a:t>
            </a:r>
            <a:r>
              <a:rPr lang="en-GB" sz="2200" dirty="0" err="1">
                <a:latin typeface="Preeti" pitchFamily="2" charset="0"/>
              </a:rPr>
              <a:t>To:tf</a:t>
            </a:r>
            <a:r>
              <a:rPr lang="en-GB" sz="2200" dirty="0">
                <a:latin typeface="Preeti" pitchFamily="2" charset="0"/>
              </a:rPr>
              <a:t> </a:t>
            </a:r>
            <a:r>
              <a:rPr lang="en-GB" sz="2200" dirty="0" err="1">
                <a:latin typeface="Preeti" pitchFamily="2" charset="0"/>
              </a:rPr>
              <a:t>JolQmx?n</a:t>
            </a:r>
            <a:r>
              <a:rPr lang="en-GB" sz="2200" dirty="0">
                <a:latin typeface="Preeti" pitchFamily="2" charset="0"/>
              </a:rPr>
              <a:t>] </a:t>
            </a:r>
            <a:r>
              <a:rPr lang="en-GB" sz="2200" dirty="0" err="1">
                <a:latin typeface="Preeti" pitchFamily="2" charset="0"/>
              </a:rPr>
              <a:t>tkfO</a:t>
            </a:r>
            <a:r>
              <a:rPr lang="en-GB" sz="2200" dirty="0">
                <a:latin typeface="Preeti" pitchFamily="2" charset="0"/>
              </a:rPr>
              <a:t>{+</a:t>
            </a:r>
            <a:r>
              <a:rPr lang="en-GB" sz="2200" dirty="0" err="1">
                <a:latin typeface="Preeti" pitchFamily="2" charset="0"/>
              </a:rPr>
              <a:t>sf</a:t>
            </a:r>
            <a:r>
              <a:rPr lang="en-GB" sz="2200" dirty="0">
                <a:latin typeface="Preeti" pitchFamily="2" charset="0"/>
              </a:rPr>
              <a:t>] sDKo'6/ </a:t>
            </a:r>
            <a:r>
              <a:rPr lang="en-GB" sz="2200" dirty="0" err="1">
                <a:latin typeface="Preeti" pitchFamily="2" charset="0"/>
              </a:rPr>
              <a:t>leq</a:t>
            </a:r>
            <a:r>
              <a:rPr lang="en-GB" sz="2200" dirty="0">
                <a:latin typeface="Preeti" pitchFamily="2" charset="0"/>
              </a:rPr>
              <a:t> /x]</a:t>
            </a:r>
            <a:r>
              <a:rPr lang="en-GB" sz="2200" dirty="0" err="1">
                <a:latin typeface="Preeti" pitchFamily="2" charset="0"/>
              </a:rPr>
              <a:t>sf</a:t>
            </a:r>
            <a:r>
              <a:rPr lang="en-GB" sz="2200" dirty="0">
                <a:latin typeface="Preeti" pitchFamily="2" charset="0"/>
              </a:rPr>
              <a:t> </a:t>
            </a:r>
            <a:r>
              <a:rPr lang="en-GB" sz="2200" dirty="0" err="1">
                <a:latin typeface="Preeti" pitchFamily="2" charset="0"/>
              </a:rPr>
              <a:t>kmfO</a:t>
            </a:r>
            <a:r>
              <a:rPr lang="en-GB" sz="2200" dirty="0">
                <a:latin typeface="Preeti" pitchFamily="2" charset="0"/>
              </a:rPr>
              <a:t>{</a:t>
            </a:r>
            <a:r>
              <a:rPr lang="en-GB" sz="2200" dirty="0" err="1">
                <a:latin typeface="Preeti" pitchFamily="2" charset="0"/>
              </a:rPr>
              <a:t>nx?df</a:t>
            </a:r>
            <a:r>
              <a:rPr lang="en-GB" sz="2200" dirty="0">
                <a:latin typeface="Preeti" pitchFamily="2" charset="0"/>
              </a:rPr>
              <a:t> </a:t>
            </a:r>
            <a:r>
              <a:rPr lang="en-GB" sz="2200" dirty="0" err="1">
                <a:latin typeface="Preeti" pitchFamily="2" charset="0"/>
              </a:rPr>
              <a:t>dfq</a:t>
            </a:r>
            <a:r>
              <a:rPr lang="en-GB" sz="2200" dirty="0">
                <a:latin typeface="Preeti" pitchFamily="2" charset="0"/>
              </a:rPr>
              <a:t> </a:t>
            </a:r>
            <a:r>
              <a:rPr lang="en-GB" sz="2200" dirty="0" err="1">
                <a:latin typeface="Preeti" pitchFamily="2" charset="0"/>
              </a:rPr>
              <a:t>clwsf</a:t>
            </a:r>
            <a:r>
              <a:rPr lang="en-GB" sz="2200" dirty="0">
                <a:latin typeface="Preeti" pitchFamily="2" charset="0"/>
              </a:rPr>
              <a:t>/ </a:t>
            </a:r>
            <a:r>
              <a:rPr lang="en-GB" sz="2200" dirty="0" err="1">
                <a:latin typeface="Preeti" pitchFamily="2" charset="0"/>
              </a:rPr>
              <a:t>hdfpg</a:t>
            </a:r>
            <a:r>
              <a:rPr lang="en-GB" sz="2200" dirty="0">
                <a:latin typeface="Preeti" pitchFamily="2" charset="0"/>
              </a:rPr>
              <a:t>] </a:t>
            </a:r>
            <a:r>
              <a:rPr lang="en-GB" sz="2200" dirty="0" err="1">
                <a:latin typeface="Preeti" pitchFamily="2" charset="0"/>
              </a:rPr>
              <a:t>geO</a:t>
            </a:r>
            <a:r>
              <a:rPr lang="en-GB" sz="2200" dirty="0">
                <a:latin typeface="Preeti" pitchFamily="2" charset="0"/>
              </a:rPr>
              <a:t>{ </a:t>
            </a:r>
            <a:r>
              <a:rPr lang="en-GB" sz="2200" dirty="0" err="1">
                <a:latin typeface="Preeti" pitchFamily="2" charset="0"/>
              </a:rPr>
              <a:t>tkfO</a:t>
            </a:r>
            <a:r>
              <a:rPr lang="en-GB" sz="2200" dirty="0">
                <a:latin typeface="Preeti" pitchFamily="2" charset="0"/>
              </a:rPr>
              <a:t>{+</a:t>
            </a:r>
            <a:r>
              <a:rPr lang="en-GB" sz="2200" dirty="0" err="1">
                <a:latin typeface="Preeti" pitchFamily="2" charset="0"/>
              </a:rPr>
              <a:t>sf</a:t>
            </a:r>
            <a:r>
              <a:rPr lang="en-GB" sz="2200" dirty="0">
                <a:latin typeface="Preeti" pitchFamily="2" charset="0"/>
              </a:rPr>
              <a:t> </a:t>
            </a:r>
            <a:r>
              <a:rPr lang="en-GB" sz="2200" dirty="0" err="1">
                <a:latin typeface="Preeti" pitchFamily="2" charset="0"/>
              </a:rPr>
              <a:t>JolQmut</a:t>
            </a:r>
            <a:r>
              <a:rPr lang="en-GB" sz="2200" dirty="0">
                <a:latin typeface="Preeti" pitchFamily="2" charset="0"/>
              </a:rPr>
              <a:t> </a:t>
            </a:r>
            <a:r>
              <a:rPr lang="en-GB" sz="2200" dirty="0" err="1">
                <a:latin typeface="Preeti" pitchFamily="2" charset="0"/>
              </a:rPr>
              <a:t>ljj</a:t>
            </a:r>
            <a:r>
              <a:rPr lang="en-GB" sz="2200" dirty="0">
                <a:latin typeface="Preeti" pitchFamily="2" charset="0"/>
              </a:rPr>
              <a:t>/0f ;d]t </a:t>
            </a:r>
            <a:r>
              <a:rPr lang="en-GB" sz="2200" dirty="0" err="1">
                <a:latin typeface="Preeti" pitchFamily="2" charset="0"/>
              </a:rPr>
              <a:t>kQf</a:t>
            </a:r>
            <a:r>
              <a:rPr lang="en-GB" sz="2200" dirty="0">
                <a:latin typeface="Preeti" pitchFamily="2" charset="0"/>
              </a:rPr>
              <a:t> </a:t>
            </a:r>
            <a:r>
              <a:rPr lang="en-GB" sz="2200" dirty="0" err="1">
                <a:latin typeface="Preeti" pitchFamily="2" charset="0"/>
              </a:rPr>
              <a:t>nufpg</a:t>
            </a:r>
            <a:r>
              <a:rPr lang="en-GB" sz="2200" dirty="0">
                <a:latin typeface="Preeti" pitchFamily="2" charset="0"/>
              </a:rPr>
              <a:t> ;</a:t>
            </a:r>
            <a:r>
              <a:rPr lang="en-GB" sz="2200" dirty="0" err="1">
                <a:latin typeface="Preeti" pitchFamily="2" charset="0"/>
              </a:rPr>
              <a:t>Ifd</a:t>
            </a:r>
            <a:r>
              <a:rPr lang="en-GB" sz="2200" dirty="0">
                <a:latin typeface="Preeti" pitchFamily="2" charset="0"/>
              </a:rPr>
              <a:t> </a:t>
            </a:r>
            <a:r>
              <a:rPr lang="en-GB" sz="2200" dirty="0" err="1">
                <a:latin typeface="Preeti" pitchFamily="2" charset="0"/>
              </a:rPr>
              <a:t>x'g</a:t>
            </a:r>
            <a:r>
              <a:rPr lang="en-GB" sz="2200" dirty="0">
                <a:latin typeface="Preeti" pitchFamily="2" charset="0"/>
              </a:rPr>
              <a:t>]5g </a:t>
            </a:r>
            <a:r>
              <a:rPr lang="en-GB" sz="2200" dirty="0" err="1">
                <a:latin typeface="Preeti" pitchFamily="2" charset="0"/>
              </a:rPr>
              <a:t>h;sf</a:t>
            </a:r>
            <a:r>
              <a:rPr lang="en-GB" sz="2200" dirty="0">
                <a:latin typeface="Preeti" pitchFamily="2" charset="0"/>
              </a:rPr>
              <a:t>] </a:t>
            </a:r>
            <a:r>
              <a:rPr lang="en-GB" sz="2200" dirty="0" err="1">
                <a:latin typeface="Preeti" pitchFamily="2" charset="0"/>
              </a:rPr>
              <a:t>kmn:j?k</a:t>
            </a:r>
            <a:r>
              <a:rPr lang="en-GB" sz="2200" dirty="0">
                <a:latin typeface="Preeti" pitchFamily="2" charset="0"/>
              </a:rPr>
              <a:t> </a:t>
            </a:r>
            <a:r>
              <a:rPr lang="en-GB" sz="2200" dirty="0" err="1">
                <a:latin typeface="Preeti" pitchFamily="2" charset="0"/>
              </a:rPr>
              <a:t>tkfO</a:t>
            </a:r>
            <a:r>
              <a:rPr lang="en-GB" sz="2200" dirty="0">
                <a:latin typeface="Preeti" pitchFamily="2" charset="0"/>
              </a:rPr>
              <a:t>{+</a:t>
            </a:r>
            <a:r>
              <a:rPr lang="en-GB" sz="2200" dirty="0" err="1">
                <a:latin typeface="Preeti" pitchFamily="2" charset="0"/>
              </a:rPr>
              <a:t>nfO</a:t>
            </a:r>
            <a:r>
              <a:rPr lang="en-GB" sz="2200" dirty="0">
                <a:latin typeface="Preeti" pitchFamily="2" charset="0"/>
              </a:rPr>
              <a:t>{ </a:t>
            </a:r>
            <a:r>
              <a:rPr lang="en-GB" sz="2200" dirty="0" err="1">
                <a:latin typeface="Preeti" pitchFamily="2" charset="0"/>
              </a:rPr>
              <a:t>unt</a:t>
            </a:r>
            <a:r>
              <a:rPr lang="en-GB" sz="2200" dirty="0">
                <a:latin typeface="Preeti" pitchFamily="2" charset="0"/>
              </a:rPr>
              <a:t> </a:t>
            </a:r>
            <a:br>
              <a:rPr lang="en-GB" sz="2200" dirty="0">
                <a:latin typeface="Preeti" pitchFamily="2" charset="0"/>
              </a:rPr>
            </a:br>
            <a:r>
              <a:rPr lang="en-GB" sz="2200" dirty="0">
                <a:latin typeface="Preeti" pitchFamily="2" charset="0"/>
              </a:rPr>
              <a:t>?</a:t>
            </a:r>
            <a:r>
              <a:rPr lang="en-GB" sz="2200" dirty="0" err="1">
                <a:latin typeface="Preeti" pitchFamily="2" charset="0"/>
              </a:rPr>
              <a:t>kdf</a:t>
            </a:r>
            <a:r>
              <a:rPr lang="en-GB" sz="2200" dirty="0">
                <a:latin typeface="Preeti" pitchFamily="2" charset="0"/>
              </a:rPr>
              <a:t> </a:t>
            </a:r>
            <a:r>
              <a:rPr lang="en-GB" sz="2200" dirty="0" err="1">
                <a:latin typeface="Preeti" pitchFamily="2" charset="0"/>
              </a:rPr>
              <a:t>k|of</a:t>
            </a:r>
            <a:r>
              <a:rPr lang="en-GB" sz="2200" dirty="0">
                <a:latin typeface="Preeti" pitchFamily="2" charset="0"/>
              </a:rPr>
              <a:t>]u </a:t>
            </a:r>
            <a:r>
              <a:rPr lang="en-GB" sz="2200" dirty="0" err="1">
                <a:latin typeface="Preeti" pitchFamily="2" charset="0"/>
              </a:rPr>
              <a:t>u</a:t>
            </a:r>
            <a:r>
              <a:rPr lang="en-GB" sz="2200" dirty="0">
                <a:latin typeface="Preeti" pitchFamily="2" charset="0"/>
              </a:rPr>
              <a:t>/L </a:t>
            </a:r>
            <a:r>
              <a:rPr lang="en-GB" sz="2200" dirty="0" err="1">
                <a:latin typeface="Preeti" pitchFamily="2" charset="0"/>
              </a:rPr>
              <a:t>ljljw</a:t>
            </a:r>
            <a:r>
              <a:rPr lang="en-GB" sz="2200" dirty="0">
                <a:latin typeface="Preeti" pitchFamily="2" charset="0"/>
              </a:rPr>
              <a:t> </a:t>
            </a:r>
            <a:r>
              <a:rPr lang="en-GB" sz="2200" dirty="0" err="1">
                <a:latin typeface="Preeti" pitchFamily="2" charset="0"/>
              </a:rPr>
              <a:t>kmfO</a:t>
            </a:r>
            <a:r>
              <a:rPr lang="en-GB" sz="2200" dirty="0">
                <a:latin typeface="Preeti" pitchFamily="2" charset="0"/>
              </a:rPr>
              <a:t>{bf p7fO{/x]</a:t>
            </a:r>
            <a:r>
              <a:rPr lang="en-GB" sz="2200" dirty="0" err="1">
                <a:latin typeface="Preeti" pitchFamily="2" charset="0"/>
              </a:rPr>
              <a:t>sf</a:t>
            </a:r>
            <a:r>
              <a:rPr lang="en-GB" sz="2200" dirty="0">
                <a:latin typeface="Preeti" pitchFamily="2" charset="0"/>
              </a:rPr>
              <a:t> x'G5g . </a:t>
            </a:r>
            <a:endParaRPr lang="en-US" sz="2200" dirty="0">
              <a:latin typeface="Preeti" pitchFamily="2" charset="0"/>
            </a:endParaRPr>
          </a:p>
          <a:p>
            <a:r>
              <a:rPr lang="en-GB" sz="2200" dirty="0" err="1">
                <a:latin typeface="Preeti" pitchFamily="2" charset="0"/>
              </a:rPr>
              <a:t>olb</a:t>
            </a:r>
            <a:r>
              <a:rPr lang="en-GB" sz="2200" dirty="0">
                <a:latin typeface="Preeti" pitchFamily="2" charset="0"/>
              </a:rPr>
              <a:t> </a:t>
            </a:r>
            <a:r>
              <a:rPr lang="en-GB" sz="2200" dirty="0" err="1">
                <a:latin typeface="Preeti" pitchFamily="2" charset="0"/>
              </a:rPr>
              <a:t>tkfO</a:t>
            </a:r>
            <a:r>
              <a:rPr lang="en-GB" sz="2200" dirty="0">
                <a:latin typeface="Preeti" pitchFamily="2" charset="0"/>
              </a:rPr>
              <a:t>{+n] </a:t>
            </a:r>
            <a:r>
              <a:rPr lang="en-GB" sz="2200" dirty="0" err="1">
                <a:latin typeface="Preeti" pitchFamily="2" charset="0"/>
              </a:rPr>
              <a:t>sdhf</a:t>
            </a:r>
            <a:r>
              <a:rPr lang="en-GB" sz="2200" dirty="0">
                <a:latin typeface="Preeti" pitchFamily="2" charset="0"/>
              </a:rPr>
              <a:t>]/ kf;j8{</a:t>
            </a:r>
            <a:r>
              <a:rPr lang="en-GB" sz="2200" dirty="0" err="1">
                <a:latin typeface="Preeti" pitchFamily="2" charset="0"/>
              </a:rPr>
              <a:t>sf</a:t>
            </a:r>
            <a:r>
              <a:rPr lang="en-GB" sz="2200" dirty="0">
                <a:latin typeface="Preeti" pitchFamily="2" charset="0"/>
              </a:rPr>
              <a:t>] </a:t>
            </a:r>
            <a:r>
              <a:rPr lang="en-GB" sz="2200" dirty="0" err="1">
                <a:latin typeface="Preeti" pitchFamily="2" charset="0"/>
              </a:rPr>
              <a:t>k|of</a:t>
            </a:r>
            <a:r>
              <a:rPr lang="en-GB" sz="2200" dirty="0">
                <a:latin typeface="Preeti" pitchFamily="2" charset="0"/>
              </a:rPr>
              <a:t>]u </a:t>
            </a:r>
            <a:r>
              <a:rPr lang="en-GB" sz="2200" dirty="0" err="1">
                <a:latin typeface="Preeti" pitchFamily="2" charset="0"/>
              </a:rPr>
              <a:t>ug</a:t>
            </a:r>
            <a:r>
              <a:rPr lang="en-GB" sz="2200" dirty="0">
                <a:latin typeface="Preeti" pitchFamily="2" charset="0"/>
              </a:rPr>
              <a:t>'{</a:t>
            </a:r>
            <a:r>
              <a:rPr lang="en-GB" sz="2200" dirty="0" err="1">
                <a:latin typeface="Preeti" pitchFamily="2" charset="0"/>
              </a:rPr>
              <a:t>ePsf</a:t>
            </a:r>
            <a:r>
              <a:rPr lang="en-GB" sz="2200" dirty="0">
                <a:latin typeface="Preeti" pitchFamily="2" charset="0"/>
              </a:rPr>
              <a:t>] 5 </a:t>
            </a:r>
            <a:r>
              <a:rPr lang="en-GB" sz="2200" dirty="0" err="1">
                <a:latin typeface="Preeti" pitchFamily="2" charset="0"/>
              </a:rPr>
              <a:t>eg</a:t>
            </a:r>
            <a:r>
              <a:rPr lang="en-GB" sz="2200" dirty="0">
                <a:latin typeface="Preeti" pitchFamily="2" charset="0"/>
              </a:rPr>
              <a:t>] </a:t>
            </a:r>
            <a:r>
              <a:rPr lang="en-GB" sz="2200" dirty="0" err="1">
                <a:latin typeface="Preeti" pitchFamily="2" charset="0"/>
              </a:rPr>
              <a:t>Xofs</a:t>
            </a:r>
            <a:r>
              <a:rPr lang="en-GB" sz="2200" dirty="0">
                <a:latin typeface="Preeti" pitchFamily="2" charset="0"/>
              </a:rPr>
              <a:t>/</a:t>
            </a:r>
            <a:r>
              <a:rPr lang="en-GB" sz="2200" dirty="0" err="1">
                <a:latin typeface="Preeti" pitchFamily="2" charset="0"/>
              </a:rPr>
              <a:t>x?nfO</a:t>
            </a:r>
            <a:r>
              <a:rPr lang="en-GB" sz="2200" dirty="0">
                <a:latin typeface="Preeti" pitchFamily="2" charset="0"/>
              </a:rPr>
              <a:t>{ </a:t>
            </a:r>
            <a:r>
              <a:rPr lang="en-GB" sz="2200" dirty="0" err="1">
                <a:latin typeface="Preeti" pitchFamily="2" charset="0"/>
              </a:rPr>
              <a:t>tkfO</a:t>
            </a:r>
            <a:r>
              <a:rPr lang="en-GB" sz="2200" dirty="0">
                <a:latin typeface="Preeti" pitchFamily="2" charset="0"/>
              </a:rPr>
              <a:t>{+</a:t>
            </a:r>
            <a:r>
              <a:rPr lang="en-GB" sz="2200" dirty="0" err="1">
                <a:latin typeface="Preeti" pitchFamily="2" charset="0"/>
              </a:rPr>
              <a:t>sf</a:t>
            </a:r>
            <a:r>
              <a:rPr lang="en-GB" sz="2200" dirty="0">
                <a:latin typeface="Preeti" pitchFamily="2" charset="0"/>
              </a:rPr>
              <a:t>] kf;j8{ </a:t>
            </a:r>
            <a:r>
              <a:rPr lang="en-GB" sz="2200" dirty="0" err="1">
                <a:latin typeface="Preeti" pitchFamily="2" charset="0"/>
              </a:rPr>
              <a:t>kQf</a:t>
            </a:r>
            <a:r>
              <a:rPr lang="en-GB" sz="2200" dirty="0">
                <a:latin typeface="Preeti" pitchFamily="2" charset="0"/>
              </a:rPr>
              <a:t> </a:t>
            </a:r>
            <a:r>
              <a:rPr lang="en-GB" sz="2200" dirty="0" err="1">
                <a:latin typeface="Preeti" pitchFamily="2" charset="0"/>
              </a:rPr>
              <a:t>nufpg</a:t>
            </a:r>
            <a:r>
              <a:rPr lang="en-GB" sz="2200" dirty="0">
                <a:latin typeface="Preeti" pitchFamily="2" charset="0"/>
              </a:rPr>
              <a:t> </a:t>
            </a:r>
            <a:r>
              <a:rPr lang="en-GB" sz="2200" dirty="0" err="1">
                <a:latin typeface="Preeti" pitchFamily="2" charset="0"/>
              </a:rPr>
              <a:t>s'g</a:t>
            </a:r>
            <a:r>
              <a:rPr lang="en-GB" sz="2200" dirty="0">
                <a:latin typeface="Preeti" pitchFamily="2" charset="0"/>
              </a:rPr>
              <a:t>} sl7gfO{ kb}{g . ;</a:t>
            </a:r>
            <a:r>
              <a:rPr lang="en-GB" sz="2200" dirty="0" err="1">
                <a:latin typeface="Preeti" pitchFamily="2" charset="0"/>
              </a:rPr>
              <a:t>fwf</a:t>
            </a:r>
            <a:r>
              <a:rPr lang="en-GB" sz="2200" dirty="0">
                <a:latin typeface="Preeti" pitchFamily="2" charset="0"/>
              </a:rPr>
              <a:t>/0f kf;j8{ </a:t>
            </a:r>
            <a:r>
              <a:rPr lang="en-GB" sz="2200" dirty="0" err="1">
                <a:latin typeface="Preeti" pitchFamily="2" charset="0"/>
              </a:rPr>
              <a:t>s|ofs</a:t>
            </a:r>
            <a:r>
              <a:rPr lang="en-GB" sz="2200" dirty="0">
                <a:latin typeface="Preeti" pitchFamily="2" charset="0"/>
              </a:rPr>
              <a:t> </a:t>
            </a:r>
            <a:r>
              <a:rPr lang="en-GB" sz="2200" dirty="0" err="1">
                <a:latin typeface="Preeti" pitchFamily="2" charset="0"/>
              </a:rPr>
              <a:t>ug</a:t>
            </a:r>
            <a:r>
              <a:rPr lang="en-GB" sz="2200" dirty="0">
                <a:latin typeface="Preeti" pitchFamily="2" charset="0"/>
              </a:rPr>
              <a:t>{] </a:t>
            </a:r>
            <a:r>
              <a:rPr lang="en-GB" sz="2200" dirty="0" err="1">
                <a:latin typeface="Preeti" pitchFamily="2" charset="0"/>
              </a:rPr>
              <a:t>k|f</a:t>
            </a:r>
            <a:r>
              <a:rPr lang="en-GB" sz="2200" dirty="0">
                <a:latin typeface="Preeti" pitchFamily="2" charset="0"/>
              </a:rPr>
              <a:t>]</a:t>
            </a:r>
            <a:r>
              <a:rPr lang="en-GB" sz="2200" dirty="0" err="1">
                <a:latin typeface="Preeti" pitchFamily="2" charset="0"/>
              </a:rPr>
              <a:t>u|fdsf</a:t>
            </a:r>
            <a:r>
              <a:rPr lang="en-GB" sz="2200" dirty="0">
                <a:latin typeface="Preeti" pitchFamily="2" charset="0"/>
              </a:rPr>
              <a:t>] </a:t>
            </a:r>
            <a:r>
              <a:rPr lang="en-GB" sz="2200" dirty="0" err="1">
                <a:latin typeface="Preeti" pitchFamily="2" charset="0"/>
              </a:rPr>
              <a:t>k|of</a:t>
            </a:r>
            <a:r>
              <a:rPr lang="en-GB" sz="2200" dirty="0">
                <a:latin typeface="Preeti" pitchFamily="2" charset="0"/>
              </a:rPr>
              <a:t>]u </a:t>
            </a:r>
            <a:r>
              <a:rPr lang="en-GB" sz="2200" dirty="0" err="1">
                <a:latin typeface="Preeti" pitchFamily="2" charset="0"/>
              </a:rPr>
              <a:t>u</a:t>
            </a:r>
            <a:r>
              <a:rPr lang="en-GB" sz="2200" dirty="0">
                <a:latin typeface="Preeti" pitchFamily="2" charset="0"/>
              </a:rPr>
              <a:t>/L </a:t>
            </a:r>
            <a:r>
              <a:rPr lang="en-GB" sz="2200" dirty="0" err="1">
                <a:latin typeface="Preeti" pitchFamily="2" charset="0"/>
              </a:rPr>
              <a:t>tkfO</a:t>
            </a:r>
            <a:r>
              <a:rPr lang="en-GB" sz="2200" dirty="0">
                <a:latin typeface="Preeti" pitchFamily="2" charset="0"/>
              </a:rPr>
              <a:t>{+</a:t>
            </a:r>
            <a:r>
              <a:rPr lang="en-GB" sz="2200" dirty="0" err="1">
                <a:latin typeface="Preeti" pitchFamily="2" charset="0"/>
              </a:rPr>
              <a:t>sf</a:t>
            </a:r>
            <a:r>
              <a:rPr lang="en-GB" sz="2200" dirty="0">
                <a:latin typeface="Preeti" pitchFamily="2" charset="0"/>
              </a:rPr>
              <a:t>] kf;j8{ ;</a:t>
            </a:r>
            <a:r>
              <a:rPr lang="en-GB" sz="2200" dirty="0" err="1">
                <a:latin typeface="Preeti" pitchFamily="2" charset="0"/>
              </a:rPr>
              <a:t>lhn</a:t>
            </a:r>
            <a:r>
              <a:rPr lang="en-GB" sz="2200" dirty="0">
                <a:latin typeface="Preeti" pitchFamily="2" charset="0"/>
              </a:rPr>
              <a:t>} </a:t>
            </a:r>
            <a:r>
              <a:rPr lang="en-GB" sz="2200" dirty="0" err="1">
                <a:latin typeface="Preeti" pitchFamily="2" charset="0"/>
              </a:rPr>
              <a:t>kQf</a:t>
            </a:r>
            <a:r>
              <a:rPr lang="en-GB" sz="2200" dirty="0">
                <a:latin typeface="Preeti" pitchFamily="2" charset="0"/>
              </a:rPr>
              <a:t> </a:t>
            </a:r>
            <a:br>
              <a:rPr lang="en-GB" sz="2200" dirty="0">
                <a:latin typeface="Preeti" pitchFamily="2" charset="0"/>
              </a:rPr>
            </a:br>
            <a:r>
              <a:rPr lang="en-GB" sz="2200" dirty="0">
                <a:latin typeface="Preeti" pitchFamily="2" charset="0"/>
              </a:rPr>
              <a:t>nufp+b5g . t/ </a:t>
            </a:r>
            <a:r>
              <a:rPr lang="en-GB" sz="2200" dirty="0" err="1">
                <a:latin typeface="Preeti" pitchFamily="2" charset="0"/>
              </a:rPr>
              <a:t>olb</a:t>
            </a:r>
            <a:r>
              <a:rPr lang="en-GB" sz="2200" dirty="0">
                <a:latin typeface="Preeti" pitchFamily="2" charset="0"/>
              </a:rPr>
              <a:t> </a:t>
            </a:r>
            <a:r>
              <a:rPr lang="en-GB" sz="2200" dirty="0" err="1">
                <a:latin typeface="Preeti" pitchFamily="2" charset="0"/>
              </a:rPr>
              <a:t>alnof</a:t>
            </a:r>
            <a:r>
              <a:rPr lang="en-GB" sz="2200" dirty="0">
                <a:latin typeface="Preeti" pitchFamily="2" charset="0"/>
              </a:rPr>
              <a:t>] kf;j8{</a:t>
            </a:r>
            <a:r>
              <a:rPr lang="en-GB" sz="2200" dirty="0" err="1">
                <a:latin typeface="Preeti" pitchFamily="2" charset="0"/>
              </a:rPr>
              <a:t>sf</a:t>
            </a:r>
            <a:r>
              <a:rPr lang="en-GB" sz="2200" dirty="0">
                <a:latin typeface="Preeti" pitchFamily="2" charset="0"/>
              </a:rPr>
              <a:t>] </a:t>
            </a:r>
            <a:r>
              <a:rPr lang="en-GB" sz="2200" dirty="0" err="1">
                <a:latin typeface="Preeti" pitchFamily="2" charset="0"/>
              </a:rPr>
              <a:t>k|of</a:t>
            </a:r>
            <a:r>
              <a:rPr lang="en-GB" sz="2200" dirty="0">
                <a:latin typeface="Preeti" pitchFamily="2" charset="0"/>
              </a:rPr>
              <a:t>]u </a:t>
            </a:r>
            <a:r>
              <a:rPr lang="en-GB" sz="2200" dirty="0" err="1">
                <a:latin typeface="Preeti" pitchFamily="2" charset="0"/>
              </a:rPr>
              <a:t>ug</a:t>
            </a:r>
            <a:r>
              <a:rPr lang="en-GB" sz="2200" dirty="0">
                <a:latin typeface="Preeti" pitchFamily="2" charset="0"/>
              </a:rPr>
              <a:t>'{</a:t>
            </a:r>
            <a:r>
              <a:rPr lang="en-GB" sz="2200" dirty="0" err="1">
                <a:latin typeface="Preeti" pitchFamily="2" charset="0"/>
              </a:rPr>
              <a:t>ePsf</a:t>
            </a:r>
            <a:r>
              <a:rPr lang="en-GB" sz="2200" dirty="0">
                <a:latin typeface="Preeti" pitchFamily="2" charset="0"/>
              </a:rPr>
              <a:t>] 5 </a:t>
            </a:r>
            <a:r>
              <a:rPr lang="en-GB" sz="2200" dirty="0" err="1">
                <a:latin typeface="Preeti" pitchFamily="2" charset="0"/>
              </a:rPr>
              <a:t>eg</a:t>
            </a:r>
            <a:r>
              <a:rPr lang="en-GB" sz="2200" dirty="0">
                <a:latin typeface="Preeti" pitchFamily="2" charset="0"/>
              </a:rPr>
              <a:t>] </a:t>
            </a:r>
            <a:r>
              <a:rPr lang="en-GB" sz="2200" dirty="0" err="1">
                <a:latin typeface="Preeti" pitchFamily="2" charset="0"/>
              </a:rPr>
              <a:t>pQm</a:t>
            </a:r>
            <a:r>
              <a:rPr lang="en-GB" sz="2200" dirty="0">
                <a:latin typeface="Preeti" pitchFamily="2" charset="0"/>
              </a:rPr>
              <a:t> </a:t>
            </a:r>
            <a:r>
              <a:rPr lang="en-GB" sz="2200" dirty="0" err="1">
                <a:latin typeface="Preeti" pitchFamily="2" charset="0"/>
              </a:rPr>
              <a:t>sfo</a:t>
            </a:r>
            <a:r>
              <a:rPr lang="en-GB" sz="2200" dirty="0">
                <a:latin typeface="Preeti" pitchFamily="2" charset="0"/>
              </a:rPr>
              <a:t>{ w]/} g} sl7g </a:t>
            </a:r>
            <a:r>
              <a:rPr lang="en-GB" sz="2200" dirty="0" err="1">
                <a:latin typeface="Preeti" pitchFamily="2" charset="0"/>
              </a:rPr>
              <a:t>x'g</a:t>
            </a:r>
            <a:r>
              <a:rPr lang="en-GB" sz="2200" dirty="0">
                <a:latin typeface="Preeti" pitchFamily="2" charset="0"/>
              </a:rPr>
              <a:t>] </a:t>
            </a:r>
            <a:r>
              <a:rPr lang="en-GB" sz="2200" dirty="0" err="1">
                <a:latin typeface="Preeti" pitchFamily="2" charset="0"/>
              </a:rPr>
              <a:t>ub</a:t>
            </a:r>
            <a:r>
              <a:rPr lang="en-GB" sz="2200" dirty="0">
                <a:latin typeface="Preeti" pitchFamily="2" charset="0"/>
              </a:rPr>
              <a:t>{5 . </a:t>
            </a:r>
            <a:endParaRPr lang="en-US" sz="2200" dirty="0">
              <a:latin typeface="Preeti" pitchFamily="2" charset="0"/>
            </a:endParaRP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51470"/>
            <a:ext cx="8892480" cy="3600400"/>
          </a:xfrm>
          <a:prstGeom prst="rect">
            <a:avLst/>
          </a:prstGeom>
          <a:noFill/>
        </p:spPr>
        <p:txBody>
          <a:bodyPr wrap="square" rtlCol="0">
            <a:noAutofit/>
          </a:bodyPr>
          <a:lstStyle/>
          <a:p>
            <a:r>
              <a:rPr lang="en-GB" sz="4800" b="1" dirty="0" err="1">
                <a:latin typeface="Himalb" pitchFamily="2" charset="0"/>
              </a:rPr>
              <a:t>alnof</a:t>
            </a:r>
            <a:r>
              <a:rPr lang="en-GB" sz="4800" b="1" dirty="0">
                <a:latin typeface="Himalb" pitchFamily="2" charset="0"/>
              </a:rPr>
              <a:t>] kf;j8{ s;/L </a:t>
            </a:r>
            <a:r>
              <a:rPr lang="en-GB" sz="4800" b="1" dirty="0" err="1">
                <a:latin typeface="Himalb" pitchFamily="2" charset="0"/>
              </a:rPr>
              <a:t>agfpg</a:t>
            </a:r>
            <a:r>
              <a:rPr lang="en-GB" sz="4800" b="1" dirty="0">
                <a:latin typeface="Himalb" pitchFamily="2" charset="0"/>
              </a:rPr>
              <a:t>] &lt;</a:t>
            </a:r>
            <a:endParaRPr lang="en-US" sz="4800" dirty="0">
              <a:latin typeface="Himalb" pitchFamily="2" charset="0"/>
            </a:endParaRPr>
          </a:p>
          <a:p>
            <a:pPr marL="341313" lvl="0" indent="-341313">
              <a:buFont typeface="Arial" pitchFamily="34" charset="0"/>
              <a:buChar char="•"/>
            </a:pPr>
            <a:r>
              <a:rPr lang="en-GB" sz="3000" dirty="0">
                <a:latin typeface="Preeti" pitchFamily="2" charset="0"/>
              </a:rPr>
              <a:t>kf;j8{ /</a:t>
            </a:r>
            <a:r>
              <a:rPr lang="en-GB" sz="3000" dirty="0" err="1">
                <a:latin typeface="Preeti" pitchFamily="2" charset="0"/>
              </a:rPr>
              <a:t>fVbf</a:t>
            </a:r>
            <a:r>
              <a:rPr lang="en-GB" sz="3000" dirty="0">
                <a:latin typeface="Preeti" pitchFamily="2" charset="0"/>
              </a:rPr>
              <a:t> </a:t>
            </a:r>
            <a:r>
              <a:rPr lang="en-GB" sz="3000" dirty="0" err="1">
                <a:latin typeface="Preeti" pitchFamily="2" charset="0"/>
              </a:rPr>
              <a:t>sDtLdf</a:t>
            </a:r>
            <a:r>
              <a:rPr lang="en-GB" sz="3000" dirty="0">
                <a:latin typeface="Preeti" pitchFamily="2" charset="0"/>
              </a:rPr>
              <a:t> </a:t>
            </a:r>
            <a:r>
              <a:rPr lang="en-GB" sz="3000" dirty="0" err="1">
                <a:latin typeface="Preeti" pitchFamily="2" charset="0"/>
              </a:rPr>
              <a:t>klg</a:t>
            </a:r>
            <a:r>
              <a:rPr lang="en-GB" sz="3000" dirty="0">
                <a:latin typeface="Preeti" pitchFamily="2" charset="0"/>
              </a:rPr>
              <a:t> * of ;f] </a:t>
            </a:r>
            <a:r>
              <a:rPr lang="en-GB" sz="3000" dirty="0" err="1">
                <a:latin typeface="Preeti" pitchFamily="2" charset="0"/>
              </a:rPr>
              <a:t>eGbf</a:t>
            </a:r>
            <a:r>
              <a:rPr lang="en-GB" sz="3000" dirty="0">
                <a:latin typeface="Preeti" pitchFamily="2" charset="0"/>
              </a:rPr>
              <a:t> a9L </a:t>
            </a:r>
            <a:r>
              <a:rPr lang="en-GB" sz="3000" dirty="0" err="1">
                <a:latin typeface="Preeti" pitchFamily="2" charset="0"/>
              </a:rPr>
              <a:t>Sof</a:t>
            </a:r>
            <a:r>
              <a:rPr lang="en-GB" sz="3000" dirty="0">
                <a:latin typeface="Preeti" pitchFamily="2" charset="0"/>
              </a:rPr>
              <a:t>/]S6/</a:t>
            </a:r>
            <a:r>
              <a:rPr lang="en-GB" sz="3000" dirty="0" err="1">
                <a:latin typeface="Preeti" pitchFamily="2" charset="0"/>
              </a:rPr>
              <a:t>sf</a:t>
            </a:r>
            <a:r>
              <a:rPr lang="en-GB" sz="3000" dirty="0">
                <a:latin typeface="Preeti" pitchFamily="2" charset="0"/>
              </a:rPr>
              <a:t>] </a:t>
            </a:r>
            <a:r>
              <a:rPr lang="en-GB" sz="3000" dirty="0" err="1">
                <a:latin typeface="Preeti" pitchFamily="2" charset="0"/>
              </a:rPr>
              <a:t>k|of</a:t>
            </a:r>
            <a:r>
              <a:rPr lang="en-GB" sz="3000" dirty="0">
                <a:latin typeface="Preeti" pitchFamily="2" charset="0"/>
              </a:rPr>
              <a:t>]u </a:t>
            </a:r>
            <a:br>
              <a:rPr lang="en-GB" sz="3000" dirty="0">
                <a:latin typeface="Preeti" pitchFamily="2" charset="0"/>
              </a:rPr>
            </a:br>
            <a:r>
              <a:rPr lang="en-GB" sz="3000" dirty="0" err="1">
                <a:latin typeface="Preeti" pitchFamily="2" charset="0"/>
              </a:rPr>
              <a:t>ug</a:t>
            </a:r>
            <a:r>
              <a:rPr lang="en-GB" sz="3000" dirty="0">
                <a:latin typeface="Preeti" pitchFamily="2" charset="0"/>
              </a:rPr>
              <a:t>'{</a:t>
            </a:r>
            <a:r>
              <a:rPr lang="en-GB" sz="3000" dirty="0" err="1">
                <a:latin typeface="Preeti" pitchFamily="2" charset="0"/>
              </a:rPr>
              <a:t>xf</a:t>
            </a:r>
            <a:r>
              <a:rPr lang="en-GB" sz="3000" dirty="0">
                <a:latin typeface="Preeti" pitchFamily="2" charset="0"/>
              </a:rPr>
              <a:t>];\ .</a:t>
            </a:r>
            <a:endParaRPr lang="en-US" sz="3000" dirty="0">
              <a:latin typeface="Preeti" pitchFamily="2" charset="0"/>
            </a:endParaRPr>
          </a:p>
          <a:p>
            <a:pPr marL="341313" lvl="0" indent="-341313">
              <a:buFont typeface="Arial" pitchFamily="34" charset="0"/>
              <a:buChar char="•"/>
            </a:pPr>
            <a:r>
              <a:rPr lang="en-GB" sz="3000" dirty="0">
                <a:latin typeface="Preeti" pitchFamily="2" charset="0"/>
              </a:rPr>
              <a:t>kf;j8{</a:t>
            </a:r>
            <a:r>
              <a:rPr lang="en-GB" sz="3000" dirty="0" err="1">
                <a:latin typeface="Preeti" pitchFamily="2" charset="0"/>
              </a:rPr>
              <a:t>df</a:t>
            </a:r>
            <a:r>
              <a:rPr lang="en-GB" sz="3000" dirty="0">
                <a:latin typeface="Preeti" pitchFamily="2" charset="0"/>
              </a:rPr>
              <a:t> 7"nf </a:t>
            </a:r>
            <a:r>
              <a:rPr lang="en-GB" sz="3000" dirty="0" err="1">
                <a:latin typeface="Preeti" pitchFamily="2" charset="0"/>
              </a:rPr>
              <a:t>tyf</a:t>
            </a:r>
            <a:r>
              <a:rPr lang="en-GB" sz="3000" dirty="0">
                <a:latin typeface="Preeti" pitchFamily="2" charset="0"/>
              </a:rPr>
              <a:t> ;</a:t>
            </a:r>
            <a:r>
              <a:rPr lang="en-GB" sz="3000" dirty="0" err="1">
                <a:latin typeface="Preeti" pitchFamily="2" charset="0"/>
              </a:rPr>
              <a:t>fgf</a:t>
            </a:r>
            <a:r>
              <a:rPr lang="en-GB" sz="3000" dirty="0">
                <a:latin typeface="Preeti" pitchFamily="2" charset="0"/>
              </a:rPr>
              <a:t> </a:t>
            </a:r>
            <a:r>
              <a:rPr lang="en-GB" sz="3000" dirty="0" err="1">
                <a:latin typeface="Preeti" pitchFamily="2" charset="0"/>
              </a:rPr>
              <a:t>cIf</a:t>
            </a:r>
            <a:r>
              <a:rPr lang="en-GB" sz="3000" dirty="0">
                <a:latin typeface="Preeti" pitchFamily="2" charset="0"/>
              </a:rPr>
              <a:t>/</a:t>
            </a:r>
            <a:r>
              <a:rPr lang="en-GB" sz="3000" dirty="0" err="1">
                <a:latin typeface="Preeti" pitchFamily="2" charset="0"/>
              </a:rPr>
              <a:t>x?sf</a:t>
            </a:r>
            <a:r>
              <a:rPr lang="en-GB" sz="3000" dirty="0">
                <a:latin typeface="Preeti" pitchFamily="2" charset="0"/>
              </a:rPr>
              <a:t>] ld&gt;0f </a:t>
            </a:r>
            <a:r>
              <a:rPr lang="en-GB" sz="3000" dirty="0" err="1">
                <a:latin typeface="Preeti" pitchFamily="2" charset="0"/>
              </a:rPr>
              <a:t>ug</a:t>
            </a:r>
            <a:r>
              <a:rPr lang="en-GB" sz="3000" dirty="0">
                <a:latin typeface="Preeti" pitchFamily="2" charset="0"/>
              </a:rPr>
              <a:t>'{</a:t>
            </a:r>
            <a:r>
              <a:rPr lang="en-GB" sz="3000" dirty="0" err="1">
                <a:latin typeface="Preeti" pitchFamily="2" charset="0"/>
              </a:rPr>
              <a:t>xf</a:t>
            </a:r>
            <a:r>
              <a:rPr lang="en-GB" sz="3000" dirty="0">
                <a:latin typeface="Preeti" pitchFamily="2" charset="0"/>
              </a:rPr>
              <a:t>];\ .</a:t>
            </a:r>
            <a:endParaRPr lang="en-US" sz="3000" dirty="0">
              <a:latin typeface="Preeti" pitchFamily="2" charset="0"/>
            </a:endParaRPr>
          </a:p>
          <a:p>
            <a:pPr marL="341313" lvl="0" indent="-341313">
              <a:buFont typeface="Arial" pitchFamily="34" charset="0"/>
              <a:buChar char="•"/>
            </a:pPr>
            <a:r>
              <a:rPr lang="en-GB" sz="3000" dirty="0" err="1">
                <a:latin typeface="Preeti" pitchFamily="2" charset="0"/>
              </a:rPr>
              <a:t>sDtLdf</a:t>
            </a:r>
            <a:r>
              <a:rPr lang="en-GB" sz="3000" dirty="0">
                <a:latin typeface="Preeti" pitchFamily="2" charset="0"/>
              </a:rPr>
              <a:t> Pp6f </a:t>
            </a:r>
            <a:r>
              <a:rPr lang="en-GB" sz="3000" dirty="0" err="1">
                <a:latin typeface="Preeti" pitchFamily="2" charset="0"/>
              </a:rPr>
              <a:t>gDa</a:t>
            </a:r>
            <a:r>
              <a:rPr lang="en-GB" sz="3000" dirty="0">
                <a:latin typeface="Preeti" pitchFamily="2" charset="0"/>
              </a:rPr>
              <a:t>/</a:t>
            </a:r>
            <a:r>
              <a:rPr lang="en-GB" sz="3000" dirty="0" err="1">
                <a:latin typeface="Preeti" pitchFamily="2" charset="0"/>
              </a:rPr>
              <a:t>sf</a:t>
            </a:r>
            <a:r>
              <a:rPr lang="en-GB" sz="3000" dirty="0">
                <a:latin typeface="Preeti" pitchFamily="2" charset="0"/>
              </a:rPr>
              <a:t>] </a:t>
            </a:r>
            <a:r>
              <a:rPr lang="en-GB" sz="3000" dirty="0" err="1">
                <a:latin typeface="Preeti" pitchFamily="2" charset="0"/>
              </a:rPr>
              <a:t>k|of</a:t>
            </a:r>
            <a:r>
              <a:rPr lang="en-GB" sz="3000" dirty="0">
                <a:latin typeface="Preeti" pitchFamily="2" charset="0"/>
              </a:rPr>
              <a:t>]u </a:t>
            </a:r>
            <a:r>
              <a:rPr lang="en-GB" sz="3000" dirty="0" err="1">
                <a:latin typeface="Preeti" pitchFamily="2" charset="0"/>
              </a:rPr>
              <a:t>ug</a:t>
            </a:r>
            <a:r>
              <a:rPr lang="en-GB" sz="3000" dirty="0">
                <a:latin typeface="Preeti" pitchFamily="2" charset="0"/>
              </a:rPr>
              <a:t>'{</a:t>
            </a:r>
            <a:r>
              <a:rPr lang="en-GB" sz="3000" dirty="0" err="1">
                <a:latin typeface="Preeti" pitchFamily="2" charset="0"/>
              </a:rPr>
              <a:t>xf</a:t>
            </a:r>
            <a:r>
              <a:rPr lang="en-GB" sz="3000" dirty="0">
                <a:latin typeface="Preeti" pitchFamily="2" charset="0"/>
              </a:rPr>
              <a:t>];\ .</a:t>
            </a:r>
            <a:endParaRPr lang="en-US" sz="3000" dirty="0">
              <a:latin typeface="Preeti" pitchFamily="2" charset="0"/>
            </a:endParaRPr>
          </a:p>
          <a:p>
            <a:pPr marL="341313" lvl="0" indent="-341313">
              <a:buFont typeface="Arial" pitchFamily="34" charset="0"/>
              <a:buChar char="•"/>
            </a:pPr>
            <a:r>
              <a:rPr lang="en-GB" sz="3000" dirty="0" err="1">
                <a:latin typeface="Preeti" pitchFamily="2" charset="0"/>
              </a:rPr>
              <a:t>sDtLdf</a:t>
            </a:r>
            <a:r>
              <a:rPr lang="en-GB" sz="3000" dirty="0">
                <a:latin typeface="Preeti" pitchFamily="2" charset="0"/>
              </a:rPr>
              <a:t> Pp6f :k]</a:t>
            </a:r>
            <a:r>
              <a:rPr lang="en-GB" sz="3000" dirty="0" err="1">
                <a:latin typeface="Preeti" pitchFamily="2" charset="0"/>
              </a:rPr>
              <a:t>zn</a:t>
            </a:r>
            <a:r>
              <a:rPr lang="en-GB" sz="3000" dirty="0">
                <a:latin typeface="Preeti" pitchFamily="2" charset="0"/>
              </a:rPr>
              <a:t> </a:t>
            </a:r>
            <a:r>
              <a:rPr lang="en-GB" sz="3000" dirty="0" err="1">
                <a:latin typeface="Preeti" pitchFamily="2" charset="0"/>
              </a:rPr>
              <a:t>cIf</a:t>
            </a:r>
            <a:r>
              <a:rPr lang="en-GB" sz="3000" dirty="0">
                <a:latin typeface="Preeti" pitchFamily="2" charset="0"/>
              </a:rPr>
              <a:t>/</a:t>
            </a:r>
            <a:r>
              <a:rPr lang="en-GB" sz="3000" dirty="0" err="1">
                <a:latin typeface="Preeti" pitchFamily="2" charset="0"/>
              </a:rPr>
              <a:t>sf</a:t>
            </a:r>
            <a:r>
              <a:rPr lang="en-GB" sz="3000" dirty="0">
                <a:latin typeface="Preeti" pitchFamily="2" charset="0"/>
              </a:rPr>
              <a:t>] </a:t>
            </a:r>
            <a:r>
              <a:rPr lang="en-GB" sz="3000" dirty="0" err="1">
                <a:latin typeface="Preeti" pitchFamily="2" charset="0"/>
              </a:rPr>
              <a:t>k|of</a:t>
            </a:r>
            <a:r>
              <a:rPr lang="en-GB" sz="3000" dirty="0">
                <a:latin typeface="Preeti" pitchFamily="2" charset="0"/>
              </a:rPr>
              <a:t>]u </a:t>
            </a:r>
            <a:r>
              <a:rPr lang="en-GB" sz="3000" dirty="0" err="1">
                <a:latin typeface="Preeti" pitchFamily="2" charset="0"/>
              </a:rPr>
              <a:t>ug</a:t>
            </a:r>
            <a:r>
              <a:rPr lang="en-GB" sz="3000" dirty="0">
                <a:latin typeface="Preeti" pitchFamily="2" charset="0"/>
              </a:rPr>
              <a:t>'{</a:t>
            </a:r>
            <a:r>
              <a:rPr lang="en-GB" sz="3000" dirty="0" err="1">
                <a:latin typeface="Preeti" pitchFamily="2" charset="0"/>
              </a:rPr>
              <a:t>xf</a:t>
            </a:r>
            <a:r>
              <a:rPr lang="en-GB" sz="3000" dirty="0">
                <a:latin typeface="Preeti" pitchFamily="2" charset="0"/>
              </a:rPr>
              <a:t>];\ . </a:t>
            </a:r>
            <a:endParaRPr lang="en-US" sz="3000" dirty="0">
              <a:latin typeface="Preeti" pitchFamily="2" charset="0"/>
            </a:endParaRPr>
          </a:p>
          <a:p>
            <a:pPr marL="341313" lvl="0" indent="-341313">
              <a:buFont typeface="Arial" pitchFamily="34" charset="0"/>
              <a:buChar char="•"/>
            </a:pPr>
            <a:r>
              <a:rPr lang="en-GB" sz="3000" dirty="0">
                <a:latin typeface="Preeti" pitchFamily="2" charset="0"/>
              </a:rPr>
              <a:t>kf;j8{ </a:t>
            </a:r>
            <a:r>
              <a:rPr lang="en-GB" sz="3000" dirty="0" err="1">
                <a:latin typeface="Preeti" pitchFamily="2" charset="0"/>
              </a:rPr>
              <a:t>agfp+bf</a:t>
            </a:r>
            <a:r>
              <a:rPr lang="en-GB" sz="3000" dirty="0">
                <a:latin typeface="Preeti" pitchFamily="2" charset="0"/>
              </a:rPr>
              <a:t> </a:t>
            </a:r>
            <a:r>
              <a:rPr lang="en-GB" sz="3000" dirty="0" err="1">
                <a:latin typeface="Preeti" pitchFamily="2" charset="0"/>
              </a:rPr>
              <a:t>s'g</a:t>
            </a:r>
            <a:r>
              <a:rPr lang="en-GB" sz="3000" dirty="0">
                <a:latin typeface="Preeti" pitchFamily="2" charset="0"/>
              </a:rPr>
              <a:t>}</a:t>
            </a:r>
            <a:r>
              <a:rPr lang="en-GB" sz="3000" dirty="0" err="1">
                <a:latin typeface="Preeti" pitchFamily="2" charset="0"/>
              </a:rPr>
              <a:t>klg</a:t>
            </a:r>
            <a:r>
              <a:rPr lang="en-GB" sz="3000" dirty="0">
                <a:latin typeface="Preeti" pitchFamily="2" charset="0"/>
              </a:rPr>
              <a:t> cy{ </a:t>
            </a:r>
            <a:r>
              <a:rPr lang="en-GB" sz="3000" dirty="0" err="1">
                <a:latin typeface="Preeti" pitchFamily="2" charset="0"/>
              </a:rPr>
              <a:t>gnfUg</a:t>
            </a:r>
            <a:r>
              <a:rPr lang="en-GB" sz="3000" dirty="0">
                <a:latin typeface="Preeti" pitchFamily="2" charset="0"/>
              </a:rPr>
              <a:t>] </a:t>
            </a:r>
            <a:r>
              <a:rPr lang="en-GB" sz="3000" dirty="0" err="1">
                <a:latin typeface="Preeti" pitchFamily="2" charset="0"/>
              </a:rPr>
              <a:t>zAbsf</a:t>
            </a:r>
            <a:r>
              <a:rPr lang="en-GB" sz="3000" dirty="0">
                <a:latin typeface="Preeti" pitchFamily="2" charset="0"/>
              </a:rPr>
              <a:t>] ld&gt;0f -</a:t>
            </a:r>
            <a:r>
              <a:rPr lang="en-GB" sz="3000" dirty="0" err="1">
                <a:latin typeface="Preeti" pitchFamily="2" charset="0"/>
              </a:rPr>
              <a:t>hfu</a:t>
            </a:r>
            <a:r>
              <a:rPr lang="en-GB" sz="3000" dirty="0">
                <a:latin typeface="Preeti" pitchFamily="2" charset="0"/>
              </a:rPr>
              <a:t>{g_ </a:t>
            </a:r>
            <a:br>
              <a:rPr lang="en-GB" sz="3000" dirty="0">
                <a:latin typeface="Preeti" pitchFamily="2" charset="0"/>
              </a:rPr>
            </a:br>
            <a:r>
              <a:rPr lang="en-GB" sz="3000" dirty="0" err="1">
                <a:latin typeface="Preeti" pitchFamily="2" charset="0"/>
              </a:rPr>
              <a:t>agfpg'xf</a:t>
            </a:r>
            <a:r>
              <a:rPr lang="en-GB" sz="3000" dirty="0">
                <a:latin typeface="Preeti" pitchFamily="2" charset="0"/>
              </a:rPr>
              <a:t>];\ . h:tf] </a:t>
            </a:r>
            <a:r>
              <a:rPr lang="en-GB" sz="3000" dirty="0" err="1">
                <a:latin typeface="Preeti" pitchFamily="2" charset="0"/>
              </a:rPr>
              <a:t>pbfx</a:t>
            </a:r>
            <a:r>
              <a:rPr lang="en-GB" sz="3000" dirty="0">
                <a:latin typeface="Preeti" pitchFamily="2" charset="0"/>
              </a:rPr>
              <a:t>/0fsf] </a:t>
            </a:r>
            <a:r>
              <a:rPr lang="en-GB" sz="3000" dirty="0" err="1">
                <a:latin typeface="Preeti" pitchFamily="2" charset="0"/>
              </a:rPr>
              <a:t>nflu</a:t>
            </a:r>
            <a:r>
              <a:rPr lang="en-GB" sz="3000" dirty="0">
                <a:latin typeface="Preeti" pitchFamily="2" charset="0"/>
              </a:rPr>
              <a:t> </a:t>
            </a:r>
            <a:r>
              <a:rPr lang="en-GB" sz="3000" dirty="0" err="1">
                <a:latin typeface="Preeti" pitchFamily="2" charset="0"/>
              </a:rPr>
              <a:t>cf</a:t>
            </a:r>
            <a:r>
              <a:rPr lang="en-GB" sz="3000" dirty="0">
                <a:latin typeface="Preeti" pitchFamily="2" charset="0"/>
              </a:rPr>
              <a:t>] </a:t>
            </a:r>
            <a:r>
              <a:rPr lang="en-GB" sz="3000" dirty="0" err="1">
                <a:latin typeface="Preeti" pitchFamily="2" charset="0"/>
              </a:rPr>
              <a:t>sf</a:t>
            </a:r>
            <a:r>
              <a:rPr lang="en-GB" sz="3000" dirty="0">
                <a:latin typeface="Preeti" pitchFamily="2" charset="0"/>
              </a:rPr>
              <a:t>] 7fp+df </a:t>
            </a:r>
            <a:r>
              <a:rPr lang="en-GB" sz="3000" dirty="0" err="1">
                <a:latin typeface="Preeti" pitchFamily="2" charset="0"/>
              </a:rPr>
              <a:t>lh</a:t>
            </a:r>
            <a:r>
              <a:rPr lang="en-GB" sz="3000" dirty="0">
                <a:latin typeface="Preeti" pitchFamily="2" charset="0"/>
              </a:rPr>
              <a:t>/f], P; </a:t>
            </a:r>
            <a:r>
              <a:rPr lang="en-GB" sz="3000" dirty="0" err="1">
                <a:latin typeface="Preeti" pitchFamily="2" charset="0"/>
              </a:rPr>
              <a:t>sf</a:t>
            </a:r>
            <a:r>
              <a:rPr lang="en-GB" sz="3000" dirty="0">
                <a:latin typeface="Preeti" pitchFamily="2" charset="0"/>
              </a:rPr>
              <a:t>] </a:t>
            </a:r>
            <a:br>
              <a:rPr lang="en-GB" sz="3000" dirty="0">
                <a:latin typeface="Preeti" pitchFamily="2" charset="0"/>
              </a:rPr>
            </a:br>
            <a:r>
              <a:rPr lang="en-GB" sz="3000" dirty="0">
                <a:latin typeface="Preeti" pitchFamily="2" charset="0"/>
              </a:rPr>
              <a:t>7fp+df 8n/</a:t>
            </a:r>
            <a:r>
              <a:rPr lang="en-GB" sz="3000" dirty="0" err="1">
                <a:latin typeface="Preeti" pitchFamily="2" charset="0"/>
              </a:rPr>
              <a:t>sf</a:t>
            </a:r>
            <a:r>
              <a:rPr lang="en-GB" sz="3000" dirty="0">
                <a:latin typeface="Preeti" pitchFamily="2" charset="0"/>
              </a:rPr>
              <a:t>] </a:t>
            </a:r>
            <a:r>
              <a:rPr lang="en-GB" sz="3000" dirty="0" err="1">
                <a:latin typeface="Preeti" pitchFamily="2" charset="0"/>
              </a:rPr>
              <a:t>lrGx</a:t>
            </a:r>
            <a:r>
              <a:rPr lang="en-GB" sz="3000" dirty="0">
                <a:latin typeface="Preeti" pitchFamily="2" charset="0"/>
              </a:rPr>
              <a:t> </a:t>
            </a:r>
            <a:r>
              <a:rPr lang="en-GB" sz="3000" dirty="0" err="1">
                <a:latin typeface="Preeti" pitchFamily="2" charset="0"/>
              </a:rPr>
              <a:t>cflb</a:t>
            </a:r>
            <a:r>
              <a:rPr lang="en-GB" sz="3000" dirty="0">
                <a:latin typeface="Preeti" pitchFamily="2" charset="0"/>
              </a:rPr>
              <a:t> </a:t>
            </a:r>
            <a:r>
              <a:rPr lang="en-GB" sz="3000" dirty="0" err="1">
                <a:latin typeface="Preeti" pitchFamily="2" charset="0"/>
              </a:rPr>
              <a:t>cflb</a:t>
            </a:r>
            <a:r>
              <a:rPr lang="en-GB" sz="3000" dirty="0">
                <a:latin typeface="Preeti" pitchFamily="2" charset="0"/>
              </a:rPr>
              <a:t> .</a:t>
            </a:r>
            <a:endParaRPr lang="en-US" sz="3000" dirty="0">
              <a:latin typeface="Preeti" pitchFamily="2" charset="0"/>
            </a:endParaRPr>
          </a:p>
          <a:p>
            <a:r>
              <a:rPr lang="en-GB" sz="2400" dirty="0">
                <a:latin typeface="Preeti" pitchFamily="2" charset="0"/>
              </a:rPr>
              <a:t> </a:t>
            </a:r>
            <a:endParaRPr lang="en-US" sz="2400" dirty="0">
              <a:latin typeface="Preeti" pitchFamily="2" charset="0"/>
            </a:endParaRP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F53F3B-97C2-9C21-E2AB-3CDD29006B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14522"/>
            <a:ext cx="7092280" cy="5158022"/>
          </a:xfrm>
          <a:prstGeom prst="rect">
            <a:avLst/>
          </a:prstGeom>
        </p:spPr>
      </p:pic>
      <p:sp>
        <p:nvSpPr>
          <p:cNvPr id="4" name="TextBox 3">
            <a:extLst>
              <a:ext uri="{FF2B5EF4-FFF2-40B4-BE49-F238E27FC236}">
                <a16:creationId xmlns:a16="http://schemas.microsoft.com/office/drawing/2014/main" id="{529A64F6-32C6-60A4-40A5-E0D26BF39A59}"/>
              </a:ext>
            </a:extLst>
          </p:cNvPr>
          <p:cNvSpPr txBox="1"/>
          <p:nvPr/>
        </p:nvSpPr>
        <p:spPr>
          <a:xfrm>
            <a:off x="251520" y="1964324"/>
            <a:ext cx="1585690" cy="1200329"/>
          </a:xfrm>
          <a:prstGeom prst="rect">
            <a:avLst/>
          </a:prstGeom>
          <a:noFill/>
        </p:spPr>
        <p:txBody>
          <a:bodyPr wrap="none" rtlCol="0">
            <a:spAutoFit/>
          </a:bodyPr>
          <a:lstStyle/>
          <a:p>
            <a:r>
              <a:rPr lang="en-US" sz="2400" b="1" dirty="0"/>
              <a:t>Password</a:t>
            </a:r>
          </a:p>
          <a:p>
            <a:r>
              <a:rPr lang="en-US" sz="2400" b="1" dirty="0"/>
              <a:t>Cracking</a:t>
            </a:r>
          </a:p>
          <a:p>
            <a:r>
              <a:rPr lang="en-US" sz="2400" b="1" dirty="0"/>
              <a:t>Time</a:t>
            </a:r>
          </a:p>
        </p:txBody>
      </p:sp>
    </p:spTree>
    <p:extLst>
      <p:ext uri="{BB962C8B-B14F-4D97-AF65-F5344CB8AC3E}">
        <p14:creationId xmlns:p14="http://schemas.microsoft.com/office/powerpoint/2010/main" val="1220364843"/>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51470"/>
            <a:ext cx="8892480" cy="3600400"/>
          </a:xfrm>
          <a:prstGeom prst="rect">
            <a:avLst/>
          </a:prstGeom>
          <a:noFill/>
        </p:spPr>
        <p:txBody>
          <a:bodyPr wrap="square" rtlCol="0">
            <a:noAutofit/>
          </a:bodyPr>
          <a:lstStyle/>
          <a:p>
            <a:r>
              <a:rPr lang="en-GB" sz="3200" b="1" dirty="0">
                <a:latin typeface="Himalb" pitchFamily="2" charset="0"/>
              </a:rPr>
              <a:t>kf;j8{ /</a:t>
            </a:r>
            <a:r>
              <a:rPr lang="en-GB" sz="3200" b="1" dirty="0" err="1">
                <a:latin typeface="Himalb" pitchFamily="2" charset="0"/>
              </a:rPr>
              <a:t>fVbf</a:t>
            </a:r>
            <a:r>
              <a:rPr lang="en-GB" sz="3200" b="1" dirty="0">
                <a:latin typeface="Himalb" pitchFamily="2" charset="0"/>
              </a:rPr>
              <a:t> </a:t>
            </a:r>
            <a:r>
              <a:rPr lang="en-GB" sz="3200" b="1" dirty="0" err="1">
                <a:latin typeface="Himalb" pitchFamily="2" charset="0"/>
              </a:rPr>
              <a:t>Wofg</a:t>
            </a:r>
            <a:r>
              <a:rPr lang="en-GB" sz="3200" b="1" dirty="0">
                <a:latin typeface="Himalb" pitchFamily="2" charset="0"/>
              </a:rPr>
              <a:t> </a:t>
            </a:r>
            <a:r>
              <a:rPr lang="en-GB" sz="3200" b="1" dirty="0" err="1">
                <a:latin typeface="Himalb" pitchFamily="2" charset="0"/>
              </a:rPr>
              <a:t>lbg'kg</a:t>
            </a:r>
            <a:r>
              <a:rPr lang="en-GB" sz="3200" b="1" dirty="0">
                <a:latin typeface="Himalb" pitchFamily="2" charset="0"/>
              </a:rPr>
              <a:t>]{ s'/</a:t>
            </a:r>
            <a:r>
              <a:rPr lang="en-GB" sz="3200" b="1" dirty="0" err="1">
                <a:latin typeface="Himalb" pitchFamily="2" charset="0"/>
              </a:rPr>
              <a:t>fx</a:t>
            </a:r>
            <a:r>
              <a:rPr lang="en-GB" sz="3200" b="1" dirty="0">
                <a:latin typeface="Himalb" pitchFamily="2" charset="0"/>
              </a:rPr>
              <a:t>? </a:t>
            </a:r>
            <a:endParaRPr lang="en-US" sz="2000" dirty="0">
              <a:latin typeface="Himalb" pitchFamily="2" charset="0"/>
            </a:endParaRPr>
          </a:p>
          <a:p>
            <a:pPr marL="287338" lvl="0" indent="-287338">
              <a:buFont typeface="Arial" pitchFamily="34" charset="0"/>
              <a:buChar char="•"/>
            </a:pP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l8S;g]/</a:t>
            </a:r>
            <a:r>
              <a:rPr lang="en-GB" sz="2400" dirty="0" err="1">
                <a:latin typeface="Preeti" pitchFamily="2" charset="0"/>
              </a:rPr>
              <a:t>Ldf</a:t>
            </a:r>
            <a:r>
              <a:rPr lang="en-GB" sz="2400" dirty="0">
                <a:latin typeface="Preeti" pitchFamily="2" charset="0"/>
              </a:rPr>
              <a:t> </a:t>
            </a:r>
            <a:r>
              <a:rPr lang="en-GB" sz="2400" dirty="0" err="1">
                <a:latin typeface="Preeti" pitchFamily="2" charset="0"/>
              </a:rPr>
              <a:t>kfO</a:t>
            </a:r>
            <a:r>
              <a:rPr lang="en-GB" sz="2400" dirty="0">
                <a:latin typeface="Preeti" pitchFamily="2" charset="0"/>
              </a:rPr>
              <a:t>{g] </a:t>
            </a:r>
            <a:r>
              <a:rPr lang="en-GB" sz="2400" dirty="0" err="1">
                <a:latin typeface="Preeti" pitchFamily="2" charset="0"/>
              </a:rPr>
              <a:t>zAbx?sf</a:t>
            </a:r>
            <a:r>
              <a:rPr lang="en-GB" sz="2400" dirty="0">
                <a:latin typeface="Preeti" pitchFamily="2" charset="0"/>
              </a:rPr>
              <a:t>] </a:t>
            </a:r>
            <a:r>
              <a:rPr lang="en-GB" sz="2400" dirty="0" err="1">
                <a:latin typeface="Preeti" pitchFamily="2" charset="0"/>
              </a:rPr>
              <a:t>k|of</a:t>
            </a:r>
            <a:r>
              <a:rPr lang="en-GB" sz="2400" dirty="0">
                <a:latin typeface="Preeti" pitchFamily="2" charset="0"/>
              </a:rPr>
              <a:t>]u </a:t>
            </a:r>
            <a:r>
              <a:rPr lang="en-GB" sz="2400" dirty="0" err="1">
                <a:latin typeface="Preeti" pitchFamily="2" charset="0"/>
              </a:rPr>
              <a:t>gug</a:t>
            </a:r>
            <a:r>
              <a:rPr lang="en-GB" sz="2400" dirty="0">
                <a:latin typeface="Preeti" pitchFamily="2" charset="0"/>
              </a:rPr>
              <a:t>'{</a:t>
            </a:r>
            <a:r>
              <a:rPr lang="en-GB" sz="2400" dirty="0" err="1">
                <a:latin typeface="Preeti" pitchFamily="2" charset="0"/>
              </a:rPr>
              <a:t>xf</a:t>
            </a:r>
            <a:r>
              <a:rPr lang="en-GB" sz="2400" dirty="0">
                <a:latin typeface="Preeti" pitchFamily="2" charset="0"/>
              </a:rPr>
              <a:t>];\ .</a:t>
            </a:r>
            <a:endParaRPr lang="en-US" sz="1600" dirty="0">
              <a:latin typeface="Preeti" pitchFamily="2" charset="0"/>
            </a:endParaRPr>
          </a:p>
          <a:p>
            <a:pPr marL="287338" lvl="0" indent="-287338">
              <a:buFont typeface="Arial" pitchFamily="34" charset="0"/>
              <a:buChar char="•"/>
            </a:pP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a:t>
            </a:r>
            <a:r>
              <a:rPr lang="en-GB" sz="2400" dirty="0" err="1">
                <a:latin typeface="Preeti" pitchFamily="2" charset="0"/>
              </a:rPr>
              <a:t>JolQmut</a:t>
            </a:r>
            <a:r>
              <a:rPr lang="en-GB" sz="2400" dirty="0">
                <a:latin typeface="Preeti" pitchFamily="2" charset="0"/>
              </a:rPr>
              <a:t> </a:t>
            </a:r>
            <a:r>
              <a:rPr lang="en-GB" sz="2400" dirty="0" err="1">
                <a:latin typeface="Preeti" pitchFamily="2" charset="0"/>
              </a:rPr>
              <a:t>ljj</a:t>
            </a:r>
            <a:r>
              <a:rPr lang="en-GB" sz="2400" dirty="0">
                <a:latin typeface="Preeti" pitchFamily="2" charset="0"/>
              </a:rPr>
              <a:t>/0fx?sf] </a:t>
            </a:r>
            <a:r>
              <a:rPr lang="en-GB" sz="2400" dirty="0" err="1">
                <a:latin typeface="Preeti" pitchFamily="2" charset="0"/>
              </a:rPr>
              <a:t>k|of</a:t>
            </a:r>
            <a:r>
              <a:rPr lang="en-GB" sz="2400" dirty="0">
                <a:latin typeface="Preeti" pitchFamily="2" charset="0"/>
              </a:rPr>
              <a:t>]u </a:t>
            </a:r>
            <a:r>
              <a:rPr lang="en-GB" sz="2400" dirty="0" err="1">
                <a:latin typeface="Preeti" pitchFamily="2" charset="0"/>
              </a:rPr>
              <a:t>e'n</a:t>
            </a:r>
            <a:r>
              <a:rPr lang="en-GB" sz="2400" dirty="0">
                <a:latin typeface="Preeti" pitchFamily="2" charset="0"/>
              </a:rPr>
              <a:t>]/ </a:t>
            </a:r>
            <a:r>
              <a:rPr lang="en-GB" sz="2400" dirty="0" err="1">
                <a:latin typeface="Preeti" pitchFamily="2" charset="0"/>
              </a:rPr>
              <a:t>klg</a:t>
            </a:r>
            <a:r>
              <a:rPr lang="en-GB" sz="2400" dirty="0">
                <a:latin typeface="Preeti" pitchFamily="2" charset="0"/>
              </a:rPr>
              <a:t> </a:t>
            </a:r>
            <a:r>
              <a:rPr lang="en-GB" sz="2400" dirty="0" err="1">
                <a:latin typeface="Preeti" pitchFamily="2" charset="0"/>
              </a:rPr>
              <a:t>gug</a:t>
            </a:r>
            <a:r>
              <a:rPr lang="en-GB" sz="2400" dirty="0">
                <a:latin typeface="Preeti" pitchFamily="2" charset="0"/>
              </a:rPr>
              <a:t>'{</a:t>
            </a:r>
            <a:r>
              <a:rPr lang="en-GB" sz="2400" dirty="0" err="1">
                <a:latin typeface="Preeti" pitchFamily="2" charset="0"/>
              </a:rPr>
              <a:t>xf</a:t>
            </a:r>
            <a:r>
              <a:rPr lang="en-GB" sz="2400" dirty="0">
                <a:latin typeface="Preeti" pitchFamily="2" charset="0"/>
              </a:rPr>
              <a:t>];\ h:tf] </a:t>
            </a:r>
            <a:r>
              <a:rPr lang="en-GB" sz="2400" dirty="0" err="1">
                <a:latin typeface="Preeti" pitchFamily="2" charset="0"/>
              </a:rPr>
              <a:t>cfkm</a:t>
            </a:r>
            <a:r>
              <a:rPr lang="en-GB" sz="2400" dirty="0">
                <a:latin typeface="Preeti" pitchFamily="2" charset="0"/>
              </a:rPr>
              <a:t>\</a:t>
            </a:r>
            <a:r>
              <a:rPr lang="en-GB" sz="2400" dirty="0" err="1">
                <a:latin typeface="Preeti" pitchFamily="2" charset="0"/>
              </a:rPr>
              <a:t>gf</a:t>
            </a:r>
            <a:r>
              <a:rPr lang="en-GB" sz="2400" dirty="0">
                <a:latin typeface="Preeti" pitchFamily="2" charset="0"/>
              </a:rPr>
              <a:t>] </a:t>
            </a:r>
            <a:r>
              <a:rPr lang="en-GB" sz="2400" dirty="0" err="1">
                <a:latin typeface="Preeti" pitchFamily="2" charset="0"/>
              </a:rPr>
              <a:t>gfd</a:t>
            </a:r>
            <a:r>
              <a:rPr lang="en-GB" sz="2400" dirty="0">
                <a:latin typeface="Preeti" pitchFamily="2" charset="0"/>
              </a:rPr>
              <a:t>, y/, </a:t>
            </a:r>
            <a:r>
              <a:rPr lang="en-GB" sz="2400" dirty="0" err="1">
                <a:latin typeface="Preeti" pitchFamily="2" charset="0"/>
              </a:rPr>
              <a:t>kl</a:t>
            </a:r>
            <a:r>
              <a:rPr lang="en-GB" sz="2400" dirty="0">
                <a:latin typeface="Preeti" pitchFamily="2" charset="0"/>
              </a:rPr>
              <a:t>/</a:t>
            </a:r>
            <a:r>
              <a:rPr lang="en-GB" sz="2400" dirty="0" err="1">
                <a:latin typeface="Preeti" pitchFamily="2" charset="0"/>
              </a:rPr>
              <a:t>jf</a:t>
            </a:r>
            <a:r>
              <a:rPr lang="en-GB" sz="2400" dirty="0">
                <a:latin typeface="Preeti" pitchFamily="2" charset="0"/>
              </a:rPr>
              <a:t>/</a:t>
            </a:r>
            <a:r>
              <a:rPr lang="en-GB" sz="2400" dirty="0" err="1">
                <a:latin typeface="Preeti" pitchFamily="2" charset="0"/>
              </a:rPr>
              <a:t>sf</a:t>
            </a:r>
            <a:r>
              <a:rPr lang="en-GB" sz="2400" dirty="0">
                <a:latin typeface="Preeti" pitchFamily="2" charset="0"/>
              </a:rPr>
              <a:t> ;b:ox?sf] </a:t>
            </a:r>
            <a:r>
              <a:rPr lang="en-GB" sz="2400" dirty="0" err="1">
                <a:latin typeface="Preeti" pitchFamily="2" charset="0"/>
              </a:rPr>
              <a:t>gfd</a:t>
            </a:r>
            <a:r>
              <a:rPr lang="en-GB" sz="2400" dirty="0">
                <a:latin typeface="Preeti" pitchFamily="2" charset="0"/>
              </a:rPr>
              <a:t>, </a:t>
            </a:r>
            <a:r>
              <a:rPr lang="en-GB" sz="2400" dirty="0" err="1">
                <a:latin typeface="Preeti" pitchFamily="2" charset="0"/>
              </a:rPr>
              <a:t>hGdldlt</a:t>
            </a:r>
            <a:r>
              <a:rPr lang="en-GB" sz="2400" dirty="0">
                <a:latin typeface="Preeti" pitchFamily="2" charset="0"/>
              </a:rPr>
              <a:t>, </a:t>
            </a:r>
            <a:r>
              <a:rPr lang="en-GB" sz="2400" dirty="0" err="1">
                <a:latin typeface="Preeti" pitchFamily="2" charset="0"/>
              </a:rPr>
              <a:t>df</a:t>
            </a:r>
            <a:r>
              <a:rPr lang="en-GB" sz="2400" dirty="0">
                <a:latin typeface="Preeti" pitchFamily="2" charset="0"/>
              </a:rPr>
              <a:t>]</a:t>
            </a:r>
            <a:r>
              <a:rPr lang="en-GB" sz="2400" dirty="0" err="1">
                <a:latin typeface="Preeti" pitchFamily="2" charset="0"/>
              </a:rPr>
              <a:t>afO</a:t>
            </a:r>
            <a:r>
              <a:rPr lang="en-GB" sz="2400" dirty="0">
                <a:latin typeface="Preeti" pitchFamily="2" charset="0"/>
              </a:rPr>
              <a:t>{n </a:t>
            </a:r>
            <a:r>
              <a:rPr lang="en-GB" sz="2400" dirty="0" err="1">
                <a:latin typeface="Preeti" pitchFamily="2" charset="0"/>
              </a:rPr>
              <a:t>gDa</a:t>
            </a:r>
            <a:r>
              <a:rPr lang="en-GB" sz="2400" dirty="0">
                <a:latin typeface="Preeti" pitchFamily="2" charset="0"/>
              </a:rPr>
              <a:t>/, Nof08nfO{g </a:t>
            </a:r>
            <a:r>
              <a:rPr lang="en-GB" sz="2400" dirty="0" err="1">
                <a:latin typeface="Preeti" pitchFamily="2" charset="0"/>
              </a:rPr>
              <a:t>gDa</a:t>
            </a:r>
            <a:r>
              <a:rPr lang="en-GB" sz="2400" dirty="0">
                <a:latin typeface="Preeti" pitchFamily="2" charset="0"/>
              </a:rPr>
              <a:t>/, ufl8sf] </a:t>
            </a:r>
            <a:r>
              <a:rPr lang="en-GB" sz="2400" dirty="0" err="1">
                <a:latin typeface="Preeti" pitchFamily="2" charset="0"/>
              </a:rPr>
              <a:t>gDa</a:t>
            </a:r>
            <a:r>
              <a:rPr lang="en-GB" sz="2400" dirty="0">
                <a:latin typeface="Preeti" pitchFamily="2" charset="0"/>
              </a:rPr>
              <a:t>/ </a:t>
            </a:r>
            <a:r>
              <a:rPr lang="en-GB" sz="2400" dirty="0" err="1">
                <a:latin typeface="Preeti" pitchFamily="2" charset="0"/>
              </a:rPr>
              <a:t>cflb</a:t>
            </a:r>
            <a:r>
              <a:rPr lang="en-GB" sz="2400" dirty="0">
                <a:latin typeface="Preeti" pitchFamily="2" charset="0"/>
              </a:rPr>
              <a:t> .</a:t>
            </a:r>
            <a:endParaRPr lang="en-US" sz="1600" dirty="0">
              <a:latin typeface="Preeti" pitchFamily="2" charset="0"/>
            </a:endParaRPr>
          </a:p>
          <a:p>
            <a:pPr marL="287338" lvl="0" indent="-287338">
              <a:buFont typeface="Arial" pitchFamily="34" charset="0"/>
              <a:buChar char="•"/>
            </a:pPr>
            <a:r>
              <a:rPr lang="en-GB" sz="2400" dirty="0" err="1">
                <a:latin typeface="Preeti" pitchFamily="2" charset="0"/>
              </a:rPr>
              <a:t>lsaf</a:t>
            </a:r>
            <a:r>
              <a:rPr lang="en-GB" sz="2400" dirty="0">
                <a:latin typeface="Preeti" pitchFamily="2" charset="0"/>
              </a:rPr>
              <a:t>]8{</a:t>
            </a:r>
            <a:r>
              <a:rPr lang="en-GB" sz="2400" dirty="0" err="1">
                <a:latin typeface="Preeti" pitchFamily="2" charset="0"/>
              </a:rPr>
              <a:t>df</a:t>
            </a:r>
            <a:r>
              <a:rPr lang="en-GB" sz="2400" dirty="0">
                <a:latin typeface="Preeti" pitchFamily="2" charset="0"/>
              </a:rPr>
              <a:t> </a:t>
            </a:r>
            <a:r>
              <a:rPr lang="en-GB" sz="2400" dirty="0" err="1">
                <a:latin typeface="Preeti" pitchFamily="2" charset="0"/>
              </a:rPr>
              <a:t>kfO</a:t>
            </a:r>
            <a:r>
              <a:rPr lang="en-GB" sz="2400" dirty="0">
                <a:latin typeface="Preeti" pitchFamily="2" charset="0"/>
              </a:rPr>
              <a:t>{g] </a:t>
            </a:r>
            <a:r>
              <a:rPr lang="en-GB" sz="2400" dirty="0" err="1">
                <a:latin typeface="Preeti" pitchFamily="2" charset="0"/>
              </a:rPr>
              <a:t>cIf</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nfO</a:t>
            </a:r>
            <a:r>
              <a:rPr lang="en-GB" sz="2400" dirty="0">
                <a:latin typeface="Preeti" pitchFamily="2" charset="0"/>
              </a:rPr>
              <a:t>{</a:t>
            </a:r>
            <a:r>
              <a:rPr lang="en-GB" sz="2400" dirty="0" err="1">
                <a:latin typeface="Preeti" pitchFamily="2" charset="0"/>
              </a:rPr>
              <a:t>gx</a:t>
            </a:r>
            <a:r>
              <a:rPr lang="en-GB" sz="2400" dirty="0">
                <a:latin typeface="Preeti" pitchFamily="2" charset="0"/>
              </a:rPr>
              <a:t>? h:tf] </a:t>
            </a:r>
            <a:r>
              <a:rPr lang="en-GB" sz="2400" dirty="0">
                <a:latin typeface="Calibri" pitchFamily="34" charset="0"/>
              </a:rPr>
              <a:t>123456, 098765, </a:t>
            </a:r>
            <a:r>
              <a:rPr lang="en-GB" sz="2400" dirty="0" err="1">
                <a:latin typeface="Calibri" pitchFamily="34" charset="0"/>
              </a:rPr>
              <a:t>qwert</a:t>
            </a:r>
            <a:r>
              <a:rPr lang="en-GB" sz="2400" dirty="0">
                <a:latin typeface="Calibri" pitchFamily="34" charset="0"/>
              </a:rPr>
              <a:t> </a:t>
            </a:r>
            <a:r>
              <a:rPr lang="en-GB" sz="2400" dirty="0" err="1">
                <a:latin typeface="Preeti" pitchFamily="2" charset="0"/>
              </a:rPr>
              <a:t>cflb</a:t>
            </a:r>
            <a:r>
              <a:rPr lang="en-GB" sz="2400" dirty="0">
                <a:latin typeface="Preeti" pitchFamily="2" charset="0"/>
              </a:rPr>
              <a:t> .</a:t>
            </a:r>
            <a:endParaRPr lang="en-US" sz="1600" dirty="0">
              <a:latin typeface="Preeti" pitchFamily="2" charset="0"/>
            </a:endParaRPr>
          </a:p>
          <a:p>
            <a:pPr marL="287338" lvl="0" indent="-287338">
              <a:buFont typeface="Arial" pitchFamily="34" charset="0"/>
              <a:buChar char="•"/>
            </a:pPr>
            <a:r>
              <a:rPr lang="en-GB" sz="2400" dirty="0">
                <a:latin typeface="Preeti" pitchFamily="2" charset="0"/>
              </a:rPr>
              <a:t>;</a:t>
            </a:r>
            <a:r>
              <a:rPr lang="en-GB" sz="2400" dirty="0" err="1">
                <a:latin typeface="Preeti" pitchFamily="2" charset="0"/>
              </a:rPr>
              <a:t>lhn</a:t>
            </a:r>
            <a:r>
              <a:rPr lang="en-GB" sz="2400" dirty="0">
                <a:latin typeface="Preeti" pitchFamily="2" charset="0"/>
              </a:rPr>
              <a:t>} ;+u </a:t>
            </a:r>
            <a:r>
              <a:rPr lang="en-GB" sz="2400" dirty="0" err="1">
                <a:latin typeface="Preeti" pitchFamily="2" charset="0"/>
              </a:rPr>
              <a:t>u</a:t>
            </a:r>
            <a:r>
              <a:rPr lang="en-GB" sz="2400" dirty="0">
                <a:latin typeface="Preeti" pitchFamily="2" charset="0"/>
              </a:rPr>
              <a:t>]; </a:t>
            </a:r>
            <a:r>
              <a:rPr lang="en-GB" sz="2400" dirty="0" err="1">
                <a:latin typeface="Preeti" pitchFamily="2" charset="0"/>
              </a:rPr>
              <a:t>ug</a:t>
            </a:r>
            <a:r>
              <a:rPr lang="en-GB" sz="2400" dirty="0">
                <a:latin typeface="Preeti" pitchFamily="2" charset="0"/>
              </a:rPr>
              <a:t>{ ;</a:t>
            </a:r>
            <a:r>
              <a:rPr lang="en-GB" sz="2400" dirty="0" err="1">
                <a:latin typeface="Preeti" pitchFamily="2" charset="0"/>
              </a:rPr>
              <a:t>lsg</a:t>
            </a:r>
            <a:r>
              <a:rPr lang="en-GB" sz="2400" dirty="0">
                <a:latin typeface="Preeti" pitchFamily="2" charset="0"/>
              </a:rPr>
              <a:t>] </a:t>
            </a:r>
            <a:r>
              <a:rPr lang="en-GB" sz="2400" dirty="0" err="1">
                <a:latin typeface="Preeti" pitchFamily="2" charset="0"/>
              </a:rPr>
              <a:t>lgDgfg';f</a:t>
            </a:r>
            <a:r>
              <a:rPr lang="en-GB" sz="2400" dirty="0">
                <a:latin typeface="Preeti" pitchFamily="2" charset="0"/>
              </a:rPr>
              <a:t>/</a:t>
            </a:r>
            <a:r>
              <a:rPr lang="en-GB" sz="2400" dirty="0" err="1">
                <a:latin typeface="Preeti" pitchFamily="2" charset="0"/>
              </a:rPr>
              <a:t>sf</a:t>
            </a:r>
            <a:r>
              <a:rPr lang="en-GB" sz="2400" dirty="0">
                <a:latin typeface="Preeti" pitchFamily="2" charset="0"/>
              </a:rPr>
              <a:t> kf;j8{x?</a:t>
            </a:r>
            <a:endParaRPr lang="en-US" sz="1600" dirty="0">
              <a:latin typeface="Preeti" pitchFamily="2" charset="0"/>
            </a:endParaRPr>
          </a:p>
          <a:p>
            <a:pPr marL="804863" lvl="1" indent="-347663">
              <a:buFont typeface="Courier New" pitchFamily="49" charset="0"/>
              <a:buChar char="o"/>
            </a:pPr>
            <a:r>
              <a:rPr lang="en-GB" sz="2400" dirty="0" err="1">
                <a:latin typeface="Preeti" pitchFamily="2" charset="0"/>
              </a:rPr>
              <a:t>c+u|hL</a:t>
            </a:r>
            <a:r>
              <a:rPr lang="en-GB" sz="2400" dirty="0">
                <a:latin typeface="Preeti" pitchFamily="2" charset="0"/>
              </a:rPr>
              <a:t> </a:t>
            </a:r>
            <a:r>
              <a:rPr lang="en-GB" sz="2400" dirty="0" err="1">
                <a:latin typeface="Preeti" pitchFamily="2" charset="0"/>
              </a:rPr>
              <a:t>zAb</a:t>
            </a:r>
            <a:r>
              <a:rPr lang="en-GB" sz="2400" dirty="0">
                <a:latin typeface="Preeti" pitchFamily="2" charset="0"/>
              </a:rPr>
              <a:t> </a:t>
            </a:r>
            <a:r>
              <a:rPr lang="en-GB" sz="2400" dirty="0">
                <a:latin typeface="Calibri" pitchFamily="34" charset="0"/>
              </a:rPr>
              <a:t>password</a:t>
            </a:r>
            <a:r>
              <a:rPr lang="en-GB" sz="2400" dirty="0">
                <a:latin typeface="Preeti" pitchFamily="2" charset="0"/>
              </a:rPr>
              <a:t>{</a:t>
            </a:r>
            <a:endParaRPr lang="en-US" sz="1600" dirty="0">
              <a:latin typeface="Preeti" pitchFamily="2" charset="0"/>
            </a:endParaRPr>
          </a:p>
          <a:p>
            <a:pPr marL="804863" lvl="1" indent="-347663">
              <a:buFont typeface="Courier New" pitchFamily="49" charset="0"/>
              <a:buChar char="o"/>
            </a:pPr>
            <a:r>
              <a:rPr lang="en-GB" sz="2400" dirty="0">
                <a:latin typeface="Preeti" pitchFamily="2" charset="0"/>
              </a:rPr>
              <a:t>! b]</a:t>
            </a:r>
            <a:r>
              <a:rPr lang="en-GB" sz="2400" dirty="0" err="1">
                <a:latin typeface="Preeti" pitchFamily="2" charset="0"/>
              </a:rPr>
              <a:t>lv</a:t>
            </a:r>
            <a:r>
              <a:rPr lang="en-GB" sz="2400" dirty="0">
                <a:latin typeface="Preeti" pitchFamily="2" charset="0"/>
              </a:rPr>
              <a:t> ^ ;</a:t>
            </a:r>
            <a:r>
              <a:rPr lang="en-GB" sz="2400" dirty="0" err="1">
                <a:latin typeface="Preeti" pitchFamily="2" charset="0"/>
              </a:rPr>
              <a:t>Ddsf</a:t>
            </a:r>
            <a:r>
              <a:rPr lang="en-GB" sz="2400" dirty="0">
                <a:latin typeface="Preeti" pitchFamily="2" charset="0"/>
              </a:rPr>
              <a:t> </a:t>
            </a:r>
            <a:r>
              <a:rPr lang="en-GB" sz="2400" dirty="0" err="1">
                <a:latin typeface="Preeti" pitchFamily="2" charset="0"/>
              </a:rPr>
              <a:t>c+sx</a:t>
            </a:r>
            <a:r>
              <a:rPr lang="en-GB" sz="2400" dirty="0">
                <a:latin typeface="Preeti" pitchFamily="2" charset="0"/>
              </a:rPr>
              <a:t>?</a:t>
            </a:r>
            <a:endParaRPr lang="en-US" sz="1600" dirty="0">
              <a:latin typeface="Preeti" pitchFamily="2" charset="0"/>
            </a:endParaRPr>
          </a:p>
          <a:p>
            <a:pPr marL="804863" lvl="1" indent="-347663">
              <a:buFont typeface="Courier New" pitchFamily="49" charset="0"/>
              <a:buChar char="o"/>
            </a:pPr>
            <a:r>
              <a:rPr lang="en-GB" sz="2400" dirty="0">
                <a:latin typeface="Preeti" pitchFamily="2" charset="0"/>
              </a:rPr>
              <a:t>^ b]</a:t>
            </a:r>
            <a:r>
              <a:rPr lang="en-GB" sz="2400" dirty="0" err="1">
                <a:latin typeface="Preeti" pitchFamily="2" charset="0"/>
              </a:rPr>
              <a:t>lv</a:t>
            </a:r>
            <a:r>
              <a:rPr lang="en-GB" sz="2400" dirty="0">
                <a:latin typeface="Preeti" pitchFamily="2" charset="0"/>
              </a:rPr>
              <a:t> ! ;</a:t>
            </a:r>
            <a:r>
              <a:rPr lang="en-GB" sz="2400" dirty="0" err="1">
                <a:latin typeface="Preeti" pitchFamily="2" charset="0"/>
              </a:rPr>
              <a:t>Ddsf</a:t>
            </a:r>
            <a:r>
              <a:rPr lang="en-GB" sz="2400" dirty="0">
                <a:latin typeface="Preeti" pitchFamily="2" charset="0"/>
              </a:rPr>
              <a:t> </a:t>
            </a:r>
            <a:r>
              <a:rPr lang="en-GB" sz="2400" dirty="0" err="1">
                <a:latin typeface="Preeti" pitchFamily="2" charset="0"/>
              </a:rPr>
              <a:t>c+sx</a:t>
            </a:r>
            <a:r>
              <a:rPr lang="en-GB" sz="2400" dirty="0">
                <a:latin typeface="Preeti" pitchFamily="2" charset="0"/>
              </a:rPr>
              <a:t>?</a:t>
            </a:r>
            <a:endParaRPr lang="en-US" sz="1600" dirty="0">
              <a:latin typeface="Preeti" pitchFamily="2" charset="0"/>
            </a:endParaRPr>
          </a:p>
          <a:p>
            <a:pPr marL="804863" lvl="1" indent="-347663">
              <a:buFont typeface="Courier New" pitchFamily="49" charset="0"/>
              <a:buChar char="o"/>
            </a:pPr>
            <a:r>
              <a:rPr lang="en-GB" sz="2400" dirty="0" err="1">
                <a:latin typeface="Preeti" pitchFamily="2" charset="0"/>
              </a:rPr>
              <a:t>Plal</a:t>
            </a:r>
            <a:r>
              <a:rPr lang="en-GB" sz="2400" dirty="0">
                <a:latin typeface="Preeti" pitchFamily="2" charset="0"/>
              </a:rPr>
              <a:t>;!@#</a:t>
            </a:r>
            <a:endParaRPr lang="en-US" sz="1600" dirty="0">
              <a:latin typeface="Preeti" pitchFamily="2" charset="0"/>
            </a:endParaRPr>
          </a:p>
          <a:p>
            <a:pPr marL="804863" lvl="1" indent="-347663">
              <a:buFont typeface="Courier New" pitchFamily="49" charset="0"/>
              <a:buChar char="o"/>
            </a:pPr>
            <a:r>
              <a:rPr lang="en-GB" sz="2400" dirty="0" err="1">
                <a:latin typeface="Preeti" pitchFamily="2" charset="0"/>
              </a:rPr>
              <a:t>cfkm</a:t>
            </a:r>
            <a:r>
              <a:rPr lang="en-GB" sz="2400" dirty="0">
                <a:latin typeface="Preeti" pitchFamily="2" charset="0"/>
              </a:rPr>
              <a:t>\</a:t>
            </a:r>
            <a:r>
              <a:rPr lang="en-GB" sz="2400" dirty="0" err="1">
                <a:latin typeface="Preeti" pitchFamily="2" charset="0"/>
              </a:rPr>
              <a:t>gf</a:t>
            </a:r>
            <a:r>
              <a:rPr lang="en-GB" sz="2400" dirty="0">
                <a:latin typeface="Preeti" pitchFamily="2" charset="0"/>
              </a:rPr>
              <a:t>] </a:t>
            </a:r>
            <a:r>
              <a:rPr lang="en-GB" sz="2400" dirty="0" err="1">
                <a:latin typeface="Preeti" pitchFamily="2" charset="0"/>
              </a:rPr>
              <a:t>zx</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gfd</a:t>
            </a:r>
            <a:endParaRPr lang="en-US" sz="1600" dirty="0">
              <a:latin typeface="Preeti" pitchFamily="2" charset="0"/>
            </a:endParaRPr>
          </a:p>
          <a:p>
            <a:pPr marL="804863" lvl="1" indent="-347663">
              <a:buFont typeface="Courier New" pitchFamily="49" charset="0"/>
              <a:buChar char="o"/>
            </a:pPr>
            <a:r>
              <a:rPr lang="en-GB" sz="2400" dirty="0" err="1">
                <a:latin typeface="Preeti" pitchFamily="2" charset="0"/>
              </a:rPr>
              <a:t>cfkm</a:t>
            </a:r>
            <a:r>
              <a:rPr lang="en-GB" sz="2400" dirty="0">
                <a:latin typeface="Preeti" pitchFamily="2" charset="0"/>
              </a:rPr>
              <a:t>\</a:t>
            </a:r>
            <a:r>
              <a:rPr lang="en-GB" sz="2400" dirty="0" err="1">
                <a:latin typeface="Preeti" pitchFamily="2" charset="0"/>
              </a:rPr>
              <a:t>gf</a:t>
            </a:r>
            <a:r>
              <a:rPr lang="en-GB" sz="2400" dirty="0">
                <a:latin typeface="Preeti" pitchFamily="2" charset="0"/>
              </a:rPr>
              <a:t>] </a:t>
            </a:r>
            <a:r>
              <a:rPr lang="en-GB" sz="2400" dirty="0" err="1">
                <a:latin typeface="Preeti" pitchFamily="2" charset="0"/>
              </a:rPr>
              <a:t>sDkgLsf</a:t>
            </a:r>
            <a:r>
              <a:rPr lang="en-GB" sz="2400" dirty="0">
                <a:latin typeface="Preeti" pitchFamily="2" charset="0"/>
              </a:rPr>
              <a:t>] </a:t>
            </a:r>
            <a:r>
              <a:rPr lang="en-GB" sz="2400" dirty="0" err="1">
                <a:latin typeface="Preeti" pitchFamily="2" charset="0"/>
              </a:rPr>
              <a:t>gfd</a:t>
            </a:r>
            <a:r>
              <a:rPr lang="en-GB" sz="2400" dirty="0">
                <a:latin typeface="Preeti" pitchFamily="2" charset="0"/>
              </a:rPr>
              <a:t> </a:t>
            </a:r>
            <a:r>
              <a:rPr lang="en-GB" sz="2400" dirty="0" err="1">
                <a:latin typeface="Preeti" pitchFamily="2" charset="0"/>
              </a:rPr>
              <a:t>cflb</a:t>
            </a:r>
            <a:r>
              <a:rPr lang="en-GB" sz="2400" dirty="0">
                <a:latin typeface="Preeti" pitchFamily="2" charset="0"/>
              </a:rPr>
              <a:t> .</a:t>
            </a:r>
            <a:endParaRPr lang="en-US" sz="1600" dirty="0">
              <a:latin typeface="Preeti" pitchFamily="2" charset="0"/>
            </a:endParaRP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51470"/>
            <a:ext cx="8892480" cy="3600400"/>
          </a:xfrm>
          <a:prstGeom prst="rect">
            <a:avLst/>
          </a:prstGeom>
          <a:noFill/>
        </p:spPr>
        <p:txBody>
          <a:bodyPr wrap="square" rtlCol="0">
            <a:noAutofit/>
          </a:bodyPr>
          <a:lstStyle/>
          <a:p>
            <a:r>
              <a:rPr lang="en-GB" sz="3600" b="1" dirty="0">
                <a:latin typeface="Himalb" pitchFamily="2" charset="0"/>
              </a:rPr>
              <a:t>kf;j8{ ;</a:t>
            </a:r>
            <a:r>
              <a:rPr lang="en-GB" sz="3600" b="1" dirty="0" err="1">
                <a:latin typeface="Himalb" pitchFamily="2" charset="0"/>
              </a:rPr>
              <a:t>DjlGw</a:t>
            </a:r>
            <a:r>
              <a:rPr lang="en-GB" sz="3600" b="1" dirty="0">
                <a:latin typeface="Himalb" pitchFamily="2" charset="0"/>
              </a:rPr>
              <a:t> s]lx ;'</a:t>
            </a:r>
            <a:r>
              <a:rPr lang="en-GB" sz="3600" b="1" dirty="0" err="1">
                <a:latin typeface="Himalb" pitchFamily="2" charset="0"/>
              </a:rPr>
              <a:t>emfjx?M</a:t>
            </a:r>
            <a:r>
              <a:rPr lang="en-GB" sz="3600" b="1" dirty="0">
                <a:latin typeface="Himalb" pitchFamily="2" charset="0"/>
              </a:rPr>
              <a:t> </a:t>
            </a:r>
            <a:endParaRPr lang="en-US" sz="3600" dirty="0">
              <a:latin typeface="Himalb" pitchFamily="2" charset="0"/>
            </a:endParaRPr>
          </a:p>
          <a:p>
            <a:pPr marL="341313" lvl="0" indent="-341313">
              <a:buFont typeface="Arial" pitchFamily="34" charset="0"/>
              <a:buChar char="•"/>
            </a:pP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a:t>
            </a:r>
            <a:r>
              <a:rPr lang="en-GB" sz="2400" dirty="0" err="1">
                <a:latin typeface="Preeti" pitchFamily="2" charset="0"/>
              </a:rPr>
              <a:t>sf</a:t>
            </a:r>
            <a:r>
              <a:rPr lang="en-GB" sz="2400" dirty="0">
                <a:latin typeface="Preeti" pitchFamily="2" charset="0"/>
              </a:rPr>
              <a:t>/0f c? s;};+u -;</a:t>
            </a:r>
            <a:r>
              <a:rPr lang="en-GB" sz="2400" dirty="0" err="1">
                <a:latin typeface="Preeti" pitchFamily="2" charset="0"/>
              </a:rPr>
              <a:t>flyefO</a:t>
            </a:r>
            <a:r>
              <a:rPr lang="en-GB" sz="2400" dirty="0">
                <a:latin typeface="Preeti" pitchFamily="2" charset="0"/>
              </a:rPr>
              <a:t>{, </a:t>
            </a:r>
            <a:r>
              <a:rPr lang="en-GB" sz="2400" dirty="0" err="1">
                <a:latin typeface="Preeti" pitchFamily="2" charset="0"/>
              </a:rPr>
              <a:t>kl</a:t>
            </a:r>
            <a:r>
              <a:rPr lang="en-GB" sz="2400" dirty="0">
                <a:latin typeface="Preeti" pitchFamily="2" charset="0"/>
              </a:rPr>
              <a:t>/</a:t>
            </a:r>
            <a:r>
              <a:rPr lang="en-GB" sz="2400" dirty="0" err="1">
                <a:latin typeface="Preeti" pitchFamily="2" charset="0"/>
              </a:rPr>
              <a:t>jf</a:t>
            </a:r>
            <a:r>
              <a:rPr lang="en-GB" sz="2400" dirty="0">
                <a:latin typeface="Preeti" pitchFamily="2" charset="0"/>
              </a:rPr>
              <a:t>/</a:t>
            </a:r>
            <a:r>
              <a:rPr lang="en-GB" sz="2400" dirty="0" err="1">
                <a:latin typeface="Preeti" pitchFamily="2" charset="0"/>
              </a:rPr>
              <a:t>sf</a:t>
            </a:r>
            <a:r>
              <a:rPr lang="en-GB" sz="2400" dirty="0">
                <a:latin typeface="Preeti" pitchFamily="2" charset="0"/>
              </a:rPr>
              <a:t> ;b:o, </a:t>
            </a:r>
            <a:r>
              <a:rPr lang="en-GB" sz="2400" dirty="0" err="1">
                <a:latin typeface="Preeti" pitchFamily="2" charset="0"/>
              </a:rPr>
              <a:t>lk|ohg</a:t>
            </a:r>
            <a:r>
              <a:rPr lang="en-GB" sz="2400" dirty="0">
                <a:latin typeface="Preeti" pitchFamily="2" charset="0"/>
              </a:rPr>
              <a:t>, </a:t>
            </a: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a:t>
            </a:r>
            <a:r>
              <a:rPr lang="en-GB" sz="2400" dirty="0" err="1">
                <a:latin typeface="Preeti" pitchFamily="2" charset="0"/>
              </a:rPr>
              <a:t>sDkgL</a:t>
            </a:r>
            <a:r>
              <a:rPr lang="en-GB" sz="2400" dirty="0">
                <a:latin typeface="Preeti" pitchFamily="2" charset="0"/>
              </a:rPr>
              <a:t> </a:t>
            </a:r>
            <a:r>
              <a:rPr lang="en-GB" sz="2400" dirty="0" err="1">
                <a:latin typeface="Preeti" pitchFamily="2" charset="0"/>
              </a:rPr>
              <a:t>tyf</a:t>
            </a:r>
            <a:r>
              <a:rPr lang="en-GB" sz="2400" dirty="0">
                <a:latin typeface="Preeti" pitchFamily="2" charset="0"/>
              </a:rPr>
              <a:t> </a:t>
            </a:r>
            <a:br>
              <a:rPr lang="en-GB" sz="2400" dirty="0">
                <a:latin typeface="Preeti" pitchFamily="2" charset="0"/>
              </a:rPr>
            </a:br>
            <a:r>
              <a:rPr lang="en-GB" sz="2400" dirty="0">
                <a:latin typeface="Preeti" pitchFamily="2" charset="0"/>
              </a:rPr>
              <a:t>j]</a:t>
            </a:r>
            <a:r>
              <a:rPr lang="en-GB" sz="2400" dirty="0" err="1">
                <a:latin typeface="Preeti" pitchFamily="2" charset="0"/>
              </a:rPr>
              <a:t>a;fO</a:t>
            </a:r>
            <a:r>
              <a:rPr lang="en-GB" sz="2400" dirty="0">
                <a:latin typeface="Preeti" pitchFamily="2" charset="0"/>
              </a:rPr>
              <a:t>{6 </a:t>
            </a:r>
            <a:r>
              <a:rPr lang="en-GB" sz="2400" dirty="0" err="1">
                <a:latin typeface="Preeti" pitchFamily="2" charset="0"/>
              </a:rPr>
              <a:t>cflb</a:t>
            </a:r>
            <a:r>
              <a:rPr lang="en-GB" sz="2400" dirty="0">
                <a:latin typeface="Preeti" pitchFamily="2" charset="0"/>
              </a:rPr>
              <a:t> _ </a:t>
            </a:r>
            <a:r>
              <a:rPr lang="en-GB" sz="2400" dirty="0" err="1">
                <a:latin typeface="Preeti" pitchFamily="2" charset="0"/>
              </a:rPr>
              <a:t>cfkm</a:t>
            </a:r>
            <a:r>
              <a:rPr lang="en-GB" sz="2400" dirty="0">
                <a:latin typeface="Preeti" pitchFamily="2" charset="0"/>
              </a:rPr>
              <a:t>\</a:t>
            </a:r>
            <a:r>
              <a:rPr lang="en-GB" sz="2400" dirty="0" err="1">
                <a:latin typeface="Preeti" pitchFamily="2" charset="0"/>
              </a:rPr>
              <a:t>gf</a:t>
            </a:r>
            <a:r>
              <a:rPr lang="en-GB" sz="2400" dirty="0">
                <a:latin typeface="Preeti" pitchFamily="2" charset="0"/>
              </a:rPr>
              <a:t>] kf;j8{ ;]o/ </a:t>
            </a:r>
            <a:r>
              <a:rPr lang="en-GB" sz="2400" dirty="0" err="1">
                <a:latin typeface="Preeti" pitchFamily="2" charset="0"/>
              </a:rPr>
              <a:t>gug</a:t>
            </a:r>
            <a:r>
              <a:rPr lang="en-GB" sz="2400" dirty="0">
                <a:latin typeface="Preeti" pitchFamily="2" charset="0"/>
              </a:rPr>
              <a:t>'{</a:t>
            </a:r>
            <a:r>
              <a:rPr lang="en-GB" sz="2400" dirty="0" err="1">
                <a:latin typeface="Preeti" pitchFamily="2" charset="0"/>
              </a:rPr>
              <a:t>xf</a:t>
            </a:r>
            <a:r>
              <a:rPr lang="en-GB" sz="2400" dirty="0">
                <a:latin typeface="Preeti" pitchFamily="2" charset="0"/>
              </a:rPr>
              <a:t>];\ .</a:t>
            </a:r>
            <a:endParaRPr lang="en-US" sz="2400" dirty="0">
              <a:latin typeface="Preeti" pitchFamily="2" charset="0"/>
            </a:endParaRPr>
          </a:p>
          <a:p>
            <a:pPr marL="341313" lvl="0" indent="-341313">
              <a:buFont typeface="Arial" pitchFamily="34" charset="0"/>
              <a:buChar char="•"/>
            </a:pPr>
            <a:r>
              <a:rPr lang="en-GB" sz="2400" dirty="0">
                <a:latin typeface="Preeti" pitchFamily="2" charset="0"/>
              </a:rPr>
              <a:t>;do ;</a:t>
            </a:r>
            <a:r>
              <a:rPr lang="en-GB" sz="2400" dirty="0" err="1">
                <a:latin typeface="Preeti" pitchFamily="2" charset="0"/>
              </a:rPr>
              <a:t>dodf</a:t>
            </a:r>
            <a:r>
              <a:rPr lang="en-GB" sz="2400" dirty="0">
                <a:latin typeface="Preeti" pitchFamily="2" charset="0"/>
              </a:rPr>
              <a:t> </a:t>
            </a:r>
            <a:r>
              <a:rPr lang="en-GB" sz="2400" dirty="0" err="1">
                <a:latin typeface="Preeti" pitchFamily="2" charset="0"/>
              </a:rPr>
              <a:t>lgoldt</a:t>
            </a:r>
            <a:r>
              <a:rPr lang="en-GB" sz="2400" dirty="0">
                <a:latin typeface="Preeti" pitchFamily="2" charset="0"/>
              </a:rPr>
              <a:t> ?</a:t>
            </a:r>
            <a:r>
              <a:rPr lang="en-GB" sz="2400" dirty="0" err="1">
                <a:latin typeface="Preeti" pitchFamily="2" charset="0"/>
              </a:rPr>
              <a:t>kn</a:t>
            </a:r>
            <a:r>
              <a:rPr lang="en-GB" sz="2400" dirty="0">
                <a:latin typeface="Preeti" pitchFamily="2" charset="0"/>
              </a:rPr>
              <a:t>] </a:t>
            </a:r>
            <a:r>
              <a:rPr lang="en-GB" sz="2400" dirty="0" err="1">
                <a:latin typeface="Preeti" pitchFamily="2" charset="0"/>
              </a:rPr>
              <a:t>cfkm</a:t>
            </a:r>
            <a:r>
              <a:rPr lang="en-GB" sz="2400" dirty="0">
                <a:latin typeface="Preeti" pitchFamily="2" charset="0"/>
              </a:rPr>
              <a:t>\</a:t>
            </a:r>
            <a:r>
              <a:rPr lang="en-GB" sz="2400" dirty="0" err="1">
                <a:latin typeface="Preeti" pitchFamily="2" charset="0"/>
              </a:rPr>
              <a:t>gf</a:t>
            </a:r>
            <a:r>
              <a:rPr lang="en-GB" sz="2400" dirty="0">
                <a:latin typeface="Preeti" pitchFamily="2" charset="0"/>
              </a:rPr>
              <a:t>] kf;j8{ </a:t>
            </a:r>
            <a:r>
              <a:rPr lang="en-GB" sz="2400" dirty="0" err="1">
                <a:latin typeface="Preeti" pitchFamily="2" charset="0"/>
              </a:rPr>
              <a:t>kl</a:t>
            </a:r>
            <a:r>
              <a:rPr lang="en-GB" sz="2400" dirty="0">
                <a:latin typeface="Preeti" pitchFamily="2" charset="0"/>
              </a:rPr>
              <a:t>/</a:t>
            </a:r>
            <a:r>
              <a:rPr lang="en-GB" sz="2400" dirty="0" err="1">
                <a:latin typeface="Preeti" pitchFamily="2" charset="0"/>
              </a:rPr>
              <a:t>jt</a:t>
            </a:r>
            <a:r>
              <a:rPr lang="en-GB" sz="2400" dirty="0">
                <a:latin typeface="Preeti" pitchFamily="2" charset="0"/>
              </a:rPr>
              <a:t>{g </a:t>
            </a:r>
            <a:r>
              <a:rPr lang="en-GB" sz="2400" dirty="0" err="1">
                <a:latin typeface="Preeti" pitchFamily="2" charset="0"/>
              </a:rPr>
              <a:t>ug</a:t>
            </a:r>
            <a:r>
              <a:rPr lang="en-GB" sz="2400" dirty="0">
                <a:latin typeface="Preeti" pitchFamily="2" charset="0"/>
              </a:rPr>
              <a:t>'{</a:t>
            </a:r>
            <a:r>
              <a:rPr lang="en-GB" sz="2400" dirty="0" err="1">
                <a:latin typeface="Preeti" pitchFamily="2" charset="0"/>
              </a:rPr>
              <a:t>xf</a:t>
            </a:r>
            <a:r>
              <a:rPr lang="en-GB" sz="2400" dirty="0">
                <a:latin typeface="Preeti" pitchFamily="2" charset="0"/>
              </a:rPr>
              <a:t>];\ . </a:t>
            </a:r>
            <a:endParaRPr lang="en-US" sz="2400" dirty="0">
              <a:latin typeface="Preeti" pitchFamily="2" charset="0"/>
            </a:endParaRPr>
          </a:p>
          <a:p>
            <a:pPr marL="341313" lvl="0" indent="-341313">
              <a:buFont typeface="Arial" pitchFamily="34" charset="0"/>
              <a:buChar char="•"/>
            </a:pPr>
            <a:r>
              <a:rPr lang="en-GB" sz="2400" dirty="0">
                <a:latin typeface="Preeti" pitchFamily="2" charset="0"/>
              </a:rPr>
              <a:t>kf;j8{</a:t>
            </a:r>
            <a:r>
              <a:rPr lang="en-GB" sz="2400" dirty="0" err="1">
                <a:latin typeface="Preeti" pitchFamily="2" charset="0"/>
              </a:rPr>
              <a:t>nfO</a:t>
            </a:r>
            <a:r>
              <a:rPr lang="en-GB" sz="2400" dirty="0">
                <a:latin typeface="Preeti" pitchFamily="2" charset="0"/>
              </a:rPr>
              <a:t>{ </a:t>
            </a:r>
            <a:r>
              <a:rPr lang="en-GB" sz="2400" dirty="0" err="1">
                <a:latin typeface="Preeti" pitchFamily="2" charset="0"/>
              </a:rPr>
              <a:t>lj</a:t>
            </a:r>
            <a:r>
              <a:rPr lang="en-GB" sz="2400" dirty="0">
                <a:latin typeface="Preeti" pitchFamily="2" charset="0"/>
              </a:rPr>
              <a:t>;{G5 </a:t>
            </a:r>
            <a:r>
              <a:rPr lang="en-GB" sz="2400" dirty="0" err="1">
                <a:latin typeface="Preeti" pitchFamily="2" charset="0"/>
              </a:rPr>
              <a:t>ls</a:t>
            </a:r>
            <a:r>
              <a:rPr lang="en-GB" sz="2400" dirty="0">
                <a:latin typeface="Preeti" pitchFamily="2" charset="0"/>
              </a:rPr>
              <a:t> </a:t>
            </a:r>
            <a:r>
              <a:rPr lang="en-GB" sz="2400" dirty="0" err="1">
                <a:latin typeface="Preeti" pitchFamily="2" charset="0"/>
              </a:rPr>
              <a:t>eg</a:t>
            </a:r>
            <a:r>
              <a:rPr lang="en-GB" sz="2400" dirty="0">
                <a:latin typeface="Preeti" pitchFamily="2" charset="0"/>
              </a:rPr>
              <a:t>]/ </a:t>
            </a:r>
            <a:r>
              <a:rPr lang="en-GB" sz="2400" dirty="0" err="1">
                <a:latin typeface="Preeti" pitchFamily="2" charset="0"/>
              </a:rPr>
              <a:t>sbflk</a:t>
            </a:r>
            <a:r>
              <a:rPr lang="en-GB" sz="2400" dirty="0">
                <a:latin typeface="Preeti" pitchFamily="2" charset="0"/>
              </a:rPr>
              <a:t> </a:t>
            </a: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c;'/</a:t>
            </a:r>
            <a:r>
              <a:rPr lang="en-GB" sz="2400" dirty="0" err="1">
                <a:latin typeface="Preeti" pitchFamily="2" charset="0"/>
              </a:rPr>
              <a:t>lIft</a:t>
            </a:r>
            <a:r>
              <a:rPr lang="en-GB" sz="2400" dirty="0">
                <a:latin typeface="Preeti" pitchFamily="2" charset="0"/>
              </a:rPr>
              <a:t> 7fp+df n]v]/ g/</a:t>
            </a:r>
            <a:r>
              <a:rPr lang="en-GB" sz="2400" dirty="0" err="1">
                <a:latin typeface="Preeti" pitchFamily="2" charset="0"/>
              </a:rPr>
              <a:t>fVg'xf</a:t>
            </a:r>
            <a:r>
              <a:rPr lang="en-GB" sz="2400" dirty="0">
                <a:latin typeface="Preeti" pitchFamily="2" charset="0"/>
              </a:rPr>
              <a:t>];\ . </a:t>
            </a:r>
            <a:r>
              <a:rPr lang="en-GB" sz="2400" dirty="0" err="1">
                <a:latin typeface="Preeti" pitchFamily="2" charset="0"/>
              </a:rPr>
              <a:t>k|foMh;f</a:t>
            </a:r>
            <a:r>
              <a:rPr lang="en-GB" sz="2400" dirty="0">
                <a:latin typeface="Preeti" pitchFamily="2" charset="0"/>
              </a:rPr>
              <a:t>] </a:t>
            </a:r>
            <a:br>
              <a:rPr lang="en-GB" sz="2400" dirty="0">
                <a:latin typeface="Preeti" pitchFamily="2" charset="0"/>
              </a:rPr>
            </a:br>
            <a:r>
              <a:rPr lang="en-GB" sz="2400" dirty="0" err="1">
                <a:latin typeface="Preeti" pitchFamily="2" charset="0"/>
              </a:rPr>
              <a:t>tkfO</a:t>
            </a:r>
            <a:r>
              <a:rPr lang="en-GB" sz="2400" dirty="0">
                <a:latin typeface="Preeti" pitchFamily="2" charset="0"/>
              </a:rPr>
              <a:t>{+ </a:t>
            </a:r>
            <a:r>
              <a:rPr lang="en-GB" sz="2400" dirty="0" err="1">
                <a:latin typeface="Preeti" pitchFamily="2" charset="0"/>
              </a:rPr>
              <a:t>xfld</a:t>
            </a:r>
            <a:r>
              <a:rPr lang="en-GB" sz="2400" dirty="0">
                <a:latin typeface="Preeti" pitchFamily="2" charset="0"/>
              </a:rPr>
              <a:t> </a:t>
            </a: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a}+</a:t>
            </a:r>
            <a:r>
              <a:rPr lang="en-GB" sz="2400" dirty="0" err="1">
                <a:latin typeface="Preeti" pitchFamily="2" charset="0"/>
              </a:rPr>
              <a:t>ssf</a:t>
            </a:r>
            <a:r>
              <a:rPr lang="en-GB" sz="2400" dirty="0">
                <a:latin typeface="Preeti" pitchFamily="2" charset="0"/>
              </a:rPr>
              <a:t>] ;]</a:t>
            </a:r>
            <a:r>
              <a:rPr lang="en-GB" sz="2400" dirty="0" err="1">
                <a:latin typeface="Preeti" pitchFamily="2" charset="0"/>
              </a:rPr>
              <a:t>So'l</a:t>
            </a:r>
            <a:r>
              <a:rPr lang="en-GB" sz="2400" dirty="0">
                <a:latin typeface="Preeti" pitchFamily="2" charset="0"/>
              </a:rPr>
              <a:t>/6L </a:t>
            </a:r>
            <a:r>
              <a:rPr lang="en-GB" sz="2400" dirty="0" err="1">
                <a:latin typeface="Preeti" pitchFamily="2" charset="0"/>
              </a:rPr>
              <a:t>sf</a:t>
            </a:r>
            <a:r>
              <a:rPr lang="en-GB" sz="2400" dirty="0">
                <a:latin typeface="Preeti" pitchFamily="2" charset="0"/>
              </a:rPr>
              <a:t>]8 </a:t>
            </a:r>
            <a:r>
              <a:rPr lang="en-GB" sz="2400" dirty="0" err="1">
                <a:latin typeface="Preeti" pitchFamily="2" charset="0"/>
              </a:rPr>
              <a:t>xf</a:t>
            </a:r>
            <a:r>
              <a:rPr lang="en-GB" sz="2400" dirty="0">
                <a:latin typeface="Preeti" pitchFamily="2" charset="0"/>
              </a:rPr>
              <a:t>]; of kf;j8{, </a:t>
            </a:r>
            <a:r>
              <a:rPr lang="en-GB" sz="2400" dirty="0" err="1">
                <a:latin typeface="Preeti" pitchFamily="2" charset="0"/>
              </a:rPr>
              <a:t>cfkm</a:t>
            </a:r>
            <a:r>
              <a:rPr lang="en-GB" sz="2400" dirty="0">
                <a:latin typeface="Preeti" pitchFamily="2" charset="0"/>
              </a:rPr>
              <a:t>\</a:t>
            </a:r>
            <a:r>
              <a:rPr lang="en-GB" sz="2400" dirty="0" err="1">
                <a:latin typeface="Preeti" pitchFamily="2" charset="0"/>
              </a:rPr>
              <a:t>gf</a:t>
            </a:r>
            <a:r>
              <a:rPr lang="en-GB" sz="2400" dirty="0">
                <a:latin typeface="Preeti" pitchFamily="2" charset="0"/>
              </a:rPr>
              <a:t>] 8fo/L, k;{, </a:t>
            </a:r>
            <a:r>
              <a:rPr lang="en-GB" sz="2400" dirty="0" err="1">
                <a:latin typeface="Preeti" pitchFamily="2" charset="0"/>
              </a:rPr>
              <a:t>df</a:t>
            </a:r>
            <a:r>
              <a:rPr lang="en-GB" sz="2400" dirty="0">
                <a:latin typeface="Preeti" pitchFamily="2" charset="0"/>
              </a:rPr>
              <a:t>]</a:t>
            </a:r>
            <a:r>
              <a:rPr lang="en-GB" sz="2400" dirty="0" err="1">
                <a:latin typeface="Preeti" pitchFamily="2" charset="0"/>
              </a:rPr>
              <a:t>afO</a:t>
            </a:r>
            <a:r>
              <a:rPr lang="en-GB" sz="2400" dirty="0">
                <a:latin typeface="Preeti" pitchFamily="2" charset="0"/>
              </a:rPr>
              <a:t>{n </a:t>
            </a:r>
            <a:br>
              <a:rPr lang="en-GB" sz="2400" dirty="0">
                <a:latin typeface="Preeti" pitchFamily="2" charset="0"/>
              </a:rPr>
            </a:br>
            <a:r>
              <a:rPr lang="en-GB" sz="2400" dirty="0" err="1">
                <a:latin typeface="Preeti" pitchFamily="2" charset="0"/>
              </a:rPr>
              <a:t>cflbdf</a:t>
            </a:r>
            <a:r>
              <a:rPr lang="en-GB" sz="2400" dirty="0">
                <a:latin typeface="Preeti" pitchFamily="2" charset="0"/>
              </a:rPr>
              <a:t> n]v]/ /</a:t>
            </a:r>
            <a:r>
              <a:rPr lang="en-GB" sz="2400" dirty="0" err="1">
                <a:latin typeface="Preeti" pitchFamily="2" charset="0"/>
              </a:rPr>
              <a:t>fVg</a:t>
            </a:r>
            <a:r>
              <a:rPr lang="en-GB" sz="2400" dirty="0">
                <a:latin typeface="Preeti" pitchFamily="2" charset="0"/>
              </a:rPr>
              <a:t>] </a:t>
            </a:r>
            <a:r>
              <a:rPr lang="en-GB" sz="2400" dirty="0" err="1">
                <a:latin typeface="Preeti" pitchFamily="2" charset="0"/>
              </a:rPr>
              <a:t>ub</a:t>
            </a:r>
            <a:r>
              <a:rPr lang="en-GB" sz="2400" dirty="0">
                <a:latin typeface="Preeti" pitchFamily="2" charset="0"/>
              </a:rPr>
              <a:t>{5f}+ . of] </a:t>
            </a:r>
            <a:r>
              <a:rPr lang="en-GB" sz="2400" dirty="0" err="1">
                <a:latin typeface="Preeti" pitchFamily="2" charset="0"/>
              </a:rPr>
              <a:t>afgLnfO</a:t>
            </a:r>
            <a:r>
              <a:rPr lang="en-GB" sz="2400" dirty="0">
                <a:latin typeface="Preeti" pitchFamily="2" charset="0"/>
              </a:rPr>
              <a:t>{ </a:t>
            </a:r>
            <a:r>
              <a:rPr lang="en-GB" sz="2400" dirty="0" err="1">
                <a:latin typeface="Preeti" pitchFamily="2" charset="0"/>
              </a:rPr>
              <a:t>cfh</a:t>
            </a:r>
            <a:r>
              <a:rPr lang="en-GB" sz="2400" dirty="0">
                <a:latin typeface="Preeti" pitchFamily="2" charset="0"/>
              </a:rPr>
              <a:t>} b]</a:t>
            </a:r>
            <a:r>
              <a:rPr lang="en-GB" sz="2400" dirty="0" err="1">
                <a:latin typeface="Preeti" pitchFamily="2" charset="0"/>
              </a:rPr>
              <a:t>lv</a:t>
            </a:r>
            <a:r>
              <a:rPr lang="en-GB" sz="2400" dirty="0">
                <a:latin typeface="Preeti" pitchFamily="2" charset="0"/>
              </a:rPr>
              <a:t> </a:t>
            </a:r>
            <a:r>
              <a:rPr lang="en-GB" sz="2400" dirty="0" err="1">
                <a:latin typeface="Preeti" pitchFamily="2" charset="0"/>
              </a:rPr>
              <a:t>TofUg'xf</a:t>
            </a:r>
            <a:r>
              <a:rPr lang="en-GB" sz="2400" dirty="0">
                <a:latin typeface="Preeti" pitchFamily="2" charset="0"/>
              </a:rPr>
              <a:t>];\ . </a:t>
            </a:r>
            <a:r>
              <a:rPr lang="en-GB" sz="2400" dirty="0" err="1">
                <a:latin typeface="Preeti" pitchFamily="2" charset="0"/>
              </a:rPr>
              <a:t>olb</a:t>
            </a:r>
            <a:r>
              <a:rPr lang="en-GB" sz="2400" dirty="0">
                <a:latin typeface="Preeti" pitchFamily="2" charset="0"/>
              </a:rPr>
              <a:t> </a:t>
            </a:r>
            <a:r>
              <a:rPr lang="en-GB" sz="2400" dirty="0" err="1">
                <a:latin typeface="Preeti" pitchFamily="2" charset="0"/>
              </a:rPr>
              <a:t>tkfO</a:t>
            </a:r>
            <a:r>
              <a:rPr lang="en-GB" sz="2400" dirty="0">
                <a:latin typeface="Preeti" pitchFamily="2" charset="0"/>
              </a:rPr>
              <a:t>{+</a:t>
            </a:r>
            <a:r>
              <a:rPr lang="en-GB" sz="2400" dirty="0" err="1">
                <a:latin typeface="Preeti" pitchFamily="2" charset="0"/>
              </a:rPr>
              <a:t>sf</a:t>
            </a:r>
            <a:r>
              <a:rPr lang="en-GB" sz="2400" dirty="0">
                <a:latin typeface="Preeti" pitchFamily="2" charset="0"/>
              </a:rPr>
              <a:t>] </a:t>
            </a:r>
            <a:r>
              <a:rPr lang="en-GB" sz="2400" dirty="0" err="1">
                <a:latin typeface="Preeti" pitchFamily="2" charset="0"/>
              </a:rPr>
              <a:t>lj</a:t>
            </a:r>
            <a:r>
              <a:rPr lang="en-GB" sz="2400" dirty="0">
                <a:latin typeface="Preeti" pitchFamily="2" charset="0"/>
              </a:rPr>
              <a:t>;{g] </a:t>
            </a:r>
            <a:r>
              <a:rPr lang="en-GB" sz="2400" dirty="0" err="1">
                <a:latin typeface="Preeti" pitchFamily="2" charset="0"/>
              </a:rPr>
              <a:t>afgL</a:t>
            </a:r>
            <a:r>
              <a:rPr lang="en-GB" sz="2400" dirty="0">
                <a:latin typeface="Preeti" pitchFamily="2" charset="0"/>
              </a:rPr>
              <a:t> 5 / w]/} kf;j8{x? 5g </a:t>
            </a:r>
            <a:r>
              <a:rPr lang="en-GB" sz="2400" dirty="0" err="1">
                <a:latin typeface="Preeti" pitchFamily="2" charset="0"/>
              </a:rPr>
              <a:t>eg</a:t>
            </a:r>
            <a:r>
              <a:rPr lang="en-GB" sz="2400" dirty="0">
                <a:latin typeface="Preeti" pitchFamily="2" charset="0"/>
              </a:rPr>
              <a:t>] </a:t>
            </a:r>
            <a:r>
              <a:rPr lang="en-GB" sz="2400" dirty="0" err="1">
                <a:latin typeface="Preeti" pitchFamily="2" charset="0"/>
              </a:rPr>
              <a:t>To;sf</a:t>
            </a:r>
            <a:r>
              <a:rPr lang="en-GB" sz="2400" dirty="0">
                <a:latin typeface="Preeti" pitchFamily="2" charset="0"/>
              </a:rPr>
              <a:t>] </a:t>
            </a:r>
            <a:r>
              <a:rPr lang="en-GB" sz="2400" dirty="0" err="1">
                <a:latin typeface="Preeti" pitchFamily="2" charset="0"/>
              </a:rPr>
              <a:t>nflu</a:t>
            </a:r>
            <a:r>
              <a:rPr lang="en-GB" sz="2400" dirty="0">
                <a:latin typeface="Preeti" pitchFamily="2" charset="0"/>
              </a:rPr>
              <a:t> </a:t>
            </a:r>
            <a:r>
              <a:rPr lang="en-GB" sz="2400" dirty="0" err="1">
                <a:latin typeface="Preeti" pitchFamily="2" charset="0"/>
              </a:rPr>
              <a:t>cfkm'n</a:t>
            </a:r>
            <a:r>
              <a:rPr lang="en-GB" sz="2400" dirty="0">
                <a:latin typeface="Preeti" pitchFamily="2" charset="0"/>
              </a:rPr>
              <a:t>] </a:t>
            </a:r>
            <a:r>
              <a:rPr lang="en-GB" sz="2400" dirty="0" err="1">
                <a:latin typeface="Preeti" pitchFamily="2" charset="0"/>
              </a:rPr>
              <a:t>dfq</a:t>
            </a:r>
            <a:r>
              <a:rPr lang="en-GB" sz="2400" dirty="0">
                <a:latin typeface="Preeti" pitchFamily="2" charset="0"/>
              </a:rPr>
              <a:t> </a:t>
            </a:r>
            <a:r>
              <a:rPr lang="en-GB" sz="2400" dirty="0" err="1">
                <a:latin typeface="Preeti" pitchFamily="2" charset="0"/>
              </a:rPr>
              <a:t>a'em</a:t>
            </a:r>
            <a:r>
              <a:rPr lang="en-GB" sz="2400" dirty="0">
                <a:latin typeface="Preeti" pitchFamily="2" charset="0"/>
              </a:rPr>
              <a:t>\g] </a:t>
            </a:r>
            <a:r>
              <a:rPr lang="en-GB" sz="2400" dirty="0" err="1">
                <a:latin typeface="Preeti" pitchFamily="2" charset="0"/>
              </a:rPr>
              <a:t>efiffdf</a:t>
            </a:r>
            <a:r>
              <a:rPr lang="en-GB" sz="2400" dirty="0">
                <a:latin typeface="Preeti" pitchFamily="2" charset="0"/>
              </a:rPr>
              <a:t> </a:t>
            </a:r>
            <a:r>
              <a:rPr lang="en-GB" sz="2400" dirty="0" err="1">
                <a:latin typeface="Preeti" pitchFamily="2" charset="0"/>
              </a:rPr>
              <a:t>cfkm</a:t>
            </a:r>
            <a:r>
              <a:rPr lang="en-GB" sz="2400" dirty="0">
                <a:latin typeface="Preeti" pitchFamily="2" charset="0"/>
              </a:rPr>
              <a:t>\g} </a:t>
            </a:r>
            <a:r>
              <a:rPr lang="en-GB" sz="2400" dirty="0" err="1">
                <a:latin typeface="Preeti" pitchFamily="2" charset="0"/>
              </a:rPr>
              <a:t>sf</a:t>
            </a:r>
            <a:r>
              <a:rPr lang="en-GB" sz="2400" dirty="0">
                <a:latin typeface="Preeti" pitchFamily="2" charset="0"/>
              </a:rPr>
              <a:t>]8 </a:t>
            </a:r>
            <a:r>
              <a:rPr lang="en-GB" sz="2400" dirty="0" err="1">
                <a:latin typeface="Preeti" pitchFamily="2" charset="0"/>
              </a:rPr>
              <a:t>agfP</a:t>
            </a:r>
            <a:r>
              <a:rPr lang="en-GB" sz="2400" dirty="0">
                <a:latin typeface="Preeti" pitchFamily="2" charset="0"/>
              </a:rPr>
              <a:t>/ n]v]/ /</a:t>
            </a:r>
            <a:r>
              <a:rPr lang="en-GB" sz="2400" dirty="0" err="1">
                <a:latin typeface="Preeti" pitchFamily="2" charset="0"/>
              </a:rPr>
              <a:t>fVg</a:t>
            </a:r>
            <a:r>
              <a:rPr lang="en-GB" sz="2400" dirty="0">
                <a:latin typeface="Preeti" pitchFamily="2" charset="0"/>
              </a:rPr>
              <a:t> ;Sg'x'G5 .</a:t>
            </a:r>
            <a:endParaRPr lang="en-US" sz="2400" dirty="0">
              <a:latin typeface="Preeti" pitchFamily="2" charset="0"/>
            </a:endParaRPr>
          </a:p>
          <a:p>
            <a:pPr marL="341313" lvl="0" indent="-341313">
              <a:buFont typeface="Arial" pitchFamily="34" charset="0"/>
              <a:buChar char="•"/>
            </a:pPr>
            <a:r>
              <a:rPr lang="en-GB" sz="2400" dirty="0">
                <a:latin typeface="Preeti" pitchFamily="2" charset="0"/>
              </a:rPr>
              <a:t>sDKo'6/</a:t>
            </a:r>
            <a:r>
              <a:rPr lang="en-GB" sz="2400" dirty="0" err="1">
                <a:latin typeface="Preeti" pitchFamily="2" charset="0"/>
              </a:rPr>
              <a:t>df</a:t>
            </a:r>
            <a:r>
              <a:rPr lang="en-GB" sz="2400" dirty="0">
                <a:latin typeface="Preeti" pitchFamily="2" charset="0"/>
              </a:rPr>
              <a:t> </a:t>
            </a:r>
            <a:r>
              <a:rPr lang="en-GB" sz="2400" dirty="0" err="1">
                <a:latin typeface="Preeti" pitchFamily="2" charset="0"/>
              </a:rPr>
              <a:t>sfd</a:t>
            </a:r>
            <a:r>
              <a:rPr lang="en-GB" sz="2400" dirty="0">
                <a:latin typeface="Preeti" pitchFamily="2" charset="0"/>
              </a:rPr>
              <a:t> </a:t>
            </a:r>
            <a:r>
              <a:rPr lang="en-GB" sz="2400" dirty="0" err="1">
                <a:latin typeface="Preeti" pitchFamily="2" charset="0"/>
              </a:rPr>
              <a:t>ubf</a:t>
            </a:r>
            <a:r>
              <a:rPr lang="en-GB" sz="2400" dirty="0">
                <a:latin typeface="Preeti" pitchFamily="2" charset="0"/>
              </a:rPr>
              <a:t>{ </a:t>
            </a:r>
            <a:r>
              <a:rPr lang="en-GB" sz="2400" dirty="0" err="1">
                <a:latin typeface="Preeti" pitchFamily="2" charset="0"/>
              </a:rPr>
              <a:t>xf</a:t>
            </a:r>
            <a:r>
              <a:rPr lang="en-GB" sz="2400" dirty="0">
                <a:latin typeface="Preeti" pitchFamily="2" charset="0"/>
              </a:rPr>
              <a:t>];\ of </a:t>
            </a: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j]</a:t>
            </a:r>
            <a:r>
              <a:rPr lang="en-GB" sz="2400" dirty="0" err="1">
                <a:latin typeface="Preeti" pitchFamily="2" charset="0"/>
              </a:rPr>
              <a:t>a;fO</a:t>
            </a:r>
            <a:r>
              <a:rPr lang="en-GB" sz="2400" dirty="0">
                <a:latin typeface="Preeti" pitchFamily="2" charset="0"/>
              </a:rPr>
              <a:t>{6df, </a:t>
            </a: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a:t>
            </a:r>
            <a:r>
              <a:rPr lang="en-GB" sz="2400" dirty="0" err="1">
                <a:latin typeface="Preeti" pitchFamily="2" charset="0"/>
              </a:rPr>
              <a:t>xfntdf</a:t>
            </a:r>
            <a:r>
              <a:rPr lang="en-GB" sz="2400" dirty="0">
                <a:latin typeface="Preeti" pitchFamily="2" charset="0"/>
              </a:rPr>
              <a:t> c6f]d]l6s </a:t>
            </a:r>
            <a:r>
              <a:rPr lang="en-GB" sz="2400" dirty="0" err="1">
                <a:latin typeface="Preeti" pitchFamily="2" charset="0"/>
              </a:rPr>
              <a:t>nucg</a:t>
            </a:r>
            <a:r>
              <a:rPr lang="en-GB" sz="2400" dirty="0">
                <a:latin typeface="Preeti" pitchFamily="2" charset="0"/>
              </a:rPr>
              <a:t>, ;]e </a:t>
            </a:r>
            <a:r>
              <a:rPr lang="en-GB" sz="2400" dirty="0" err="1">
                <a:latin typeface="Preeti" pitchFamily="2" charset="0"/>
              </a:rPr>
              <a:t>dfO</a:t>
            </a:r>
            <a:r>
              <a:rPr lang="en-GB" sz="2400" dirty="0">
                <a:latin typeface="Preeti" pitchFamily="2" charset="0"/>
              </a:rPr>
              <a:t>{ kf;j8{, l/d]</a:t>
            </a:r>
            <a:r>
              <a:rPr lang="en-GB" sz="2400" dirty="0" err="1">
                <a:latin typeface="Preeti" pitchFamily="2" charset="0"/>
              </a:rPr>
              <a:t>Da</a:t>
            </a:r>
            <a:r>
              <a:rPr lang="en-GB" sz="2400" dirty="0">
                <a:latin typeface="Preeti" pitchFamily="2" charset="0"/>
              </a:rPr>
              <a:t>/ </a:t>
            </a:r>
            <a:r>
              <a:rPr lang="en-GB" sz="2400" dirty="0" err="1">
                <a:latin typeface="Preeti" pitchFamily="2" charset="0"/>
              </a:rPr>
              <a:t>dfO</a:t>
            </a:r>
            <a:r>
              <a:rPr lang="en-GB" sz="2400" dirty="0">
                <a:latin typeface="Preeti" pitchFamily="2" charset="0"/>
              </a:rPr>
              <a:t>{ kf;j8{ </a:t>
            </a:r>
            <a:r>
              <a:rPr lang="en-GB" sz="2400" dirty="0" err="1">
                <a:latin typeface="Preeti" pitchFamily="2" charset="0"/>
              </a:rPr>
              <a:t>eGg</a:t>
            </a:r>
            <a:r>
              <a:rPr lang="en-GB" sz="2400" dirty="0">
                <a:latin typeface="Preeti" pitchFamily="2" charset="0"/>
              </a:rPr>
              <a:t>] </a:t>
            </a:r>
            <a:r>
              <a:rPr lang="en-GB" sz="2400" dirty="0" err="1">
                <a:latin typeface="Preeti" pitchFamily="2" charset="0"/>
              </a:rPr>
              <a:t>cK;gdf</a:t>
            </a:r>
            <a:r>
              <a:rPr lang="en-GB" sz="2400" dirty="0">
                <a:latin typeface="Preeti" pitchFamily="2" charset="0"/>
              </a:rPr>
              <a:t> l6s </a:t>
            </a:r>
            <a:r>
              <a:rPr lang="en-GB" sz="2400" dirty="0" err="1">
                <a:latin typeface="Preeti" pitchFamily="2" charset="0"/>
              </a:rPr>
              <a:t>gnufpg'xf</a:t>
            </a:r>
            <a:r>
              <a:rPr lang="en-GB" sz="2400" dirty="0">
                <a:latin typeface="Preeti" pitchFamily="2" charset="0"/>
              </a:rPr>
              <a:t>];\ . </a:t>
            </a:r>
            <a:r>
              <a:rPr lang="en-GB" sz="2400" dirty="0" err="1">
                <a:latin typeface="Preeti" pitchFamily="2" charset="0"/>
              </a:rPr>
              <a:t>k|foM</a:t>
            </a:r>
            <a:r>
              <a:rPr lang="en-GB" sz="2400" dirty="0">
                <a:latin typeface="Preeti" pitchFamily="2" charset="0"/>
              </a:rPr>
              <a:t> </a:t>
            </a:r>
            <a:r>
              <a:rPr lang="en-GB" sz="2400" dirty="0" err="1">
                <a:latin typeface="Preeti" pitchFamily="2" charset="0"/>
              </a:rPr>
              <a:t>dflg;sf</a:t>
            </a:r>
            <a:r>
              <a:rPr lang="en-GB" sz="2400" dirty="0">
                <a:latin typeface="Preeti" pitchFamily="2" charset="0"/>
              </a:rPr>
              <a:t>] </a:t>
            </a:r>
            <a:r>
              <a:rPr lang="en-GB" sz="2400" dirty="0" err="1">
                <a:latin typeface="Preeti" pitchFamily="2" charset="0"/>
              </a:rPr>
              <a:t>cfbt</a:t>
            </a:r>
            <a:r>
              <a:rPr lang="en-GB" sz="2400" dirty="0">
                <a:latin typeface="Preeti" pitchFamily="2" charset="0"/>
              </a:rPr>
              <a:t> s] x'G5 </a:t>
            </a:r>
            <a:r>
              <a:rPr lang="en-GB" sz="2400" dirty="0" err="1">
                <a:latin typeface="Preeti" pitchFamily="2" charset="0"/>
              </a:rPr>
              <a:t>eg</a:t>
            </a:r>
            <a:r>
              <a:rPr lang="en-GB" sz="2400" dirty="0">
                <a:latin typeface="Preeti" pitchFamily="2" charset="0"/>
              </a:rPr>
              <a:t>] </a:t>
            </a:r>
            <a:r>
              <a:rPr lang="en-GB" sz="2400" dirty="0" err="1">
                <a:latin typeface="Preeti" pitchFamily="2" charset="0"/>
              </a:rPr>
              <a:t>cf</a:t>
            </a:r>
            <a:r>
              <a:rPr lang="en-GB" sz="2400" dirty="0">
                <a:latin typeface="Preeti" pitchFamily="2" charset="0"/>
              </a:rPr>
              <a:t> sDKo'6/</a:t>
            </a:r>
            <a:r>
              <a:rPr lang="en-GB" sz="2400" dirty="0" err="1">
                <a:latin typeface="Preeti" pitchFamily="2" charset="0"/>
              </a:rPr>
              <a:t>df</a:t>
            </a:r>
            <a:r>
              <a:rPr lang="en-GB" sz="2400" dirty="0">
                <a:latin typeface="Preeti" pitchFamily="2" charset="0"/>
              </a:rPr>
              <a:t> ;]e u/]/ /</a:t>
            </a:r>
            <a:r>
              <a:rPr lang="en-GB" sz="2400" dirty="0" err="1">
                <a:latin typeface="Preeti" pitchFamily="2" charset="0"/>
              </a:rPr>
              <a:t>flvlbof</a:t>
            </a:r>
            <a:r>
              <a:rPr lang="en-GB" sz="2400" dirty="0">
                <a:latin typeface="Preeti" pitchFamily="2" charset="0"/>
              </a:rPr>
              <a:t>] emGem6} ;</a:t>
            </a:r>
            <a:r>
              <a:rPr lang="en-GB" sz="2400" dirty="0" err="1">
                <a:latin typeface="Preeti" pitchFamily="2" charset="0"/>
              </a:rPr>
              <a:t>fkm</a:t>
            </a:r>
            <a:r>
              <a:rPr lang="en-GB" sz="2400" dirty="0">
                <a:latin typeface="Preeti" pitchFamily="2" charset="0"/>
              </a:rPr>
              <a:t> . </a:t>
            </a:r>
            <a:r>
              <a:rPr lang="en-GB" sz="2400" dirty="0" err="1">
                <a:latin typeface="Preeti" pitchFamily="2" charset="0"/>
              </a:rPr>
              <a:t>To:tf</a:t>
            </a:r>
            <a:r>
              <a:rPr lang="en-GB" sz="2400" dirty="0">
                <a:latin typeface="Preeti" pitchFamily="2" charset="0"/>
              </a:rPr>
              <a:t>] </a:t>
            </a:r>
            <a:r>
              <a:rPr lang="en-GB" sz="2400" dirty="0" err="1">
                <a:latin typeface="Preeti" pitchFamily="2" charset="0"/>
              </a:rPr>
              <a:t>sfd</a:t>
            </a:r>
            <a:r>
              <a:rPr lang="en-GB" sz="2400" dirty="0">
                <a:latin typeface="Preeti" pitchFamily="2" charset="0"/>
              </a:rPr>
              <a:t> </a:t>
            </a:r>
            <a:r>
              <a:rPr lang="en-GB" sz="2400" dirty="0" err="1">
                <a:latin typeface="Preeti" pitchFamily="2" charset="0"/>
              </a:rPr>
              <a:t>sbflk</a:t>
            </a:r>
            <a:r>
              <a:rPr lang="en-GB" sz="2400" dirty="0">
                <a:latin typeface="Preeti" pitchFamily="2" charset="0"/>
              </a:rPr>
              <a:t> </a:t>
            </a:r>
            <a:r>
              <a:rPr lang="en-GB" sz="2400" dirty="0" err="1">
                <a:latin typeface="Preeti" pitchFamily="2" charset="0"/>
              </a:rPr>
              <a:t>gug</a:t>
            </a:r>
            <a:r>
              <a:rPr lang="en-GB" sz="2400" dirty="0">
                <a:latin typeface="Preeti" pitchFamily="2" charset="0"/>
              </a:rPr>
              <a:t>'{</a:t>
            </a:r>
            <a:r>
              <a:rPr lang="en-GB" sz="2400" dirty="0" err="1">
                <a:latin typeface="Preeti" pitchFamily="2" charset="0"/>
              </a:rPr>
              <a:t>xf</a:t>
            </a:r>
            <a:r>
              <a:rPr lang="en-GB" sz="2400" dirty="0">
                <a:latin typeface="Preeti" pitchFamily="2" charset="0"/>
              </a:rPr>
              <a:t>];\ </a:t>
            </a:r>
            <a:endParaRPr lang="en-US" sz="2400" dirty="0">
              <a:latin typeface="Preeti" pitchFamily="2" charset="0"/>
            </a:endParaRP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627534"/>
            <a:ext cx="8892480" cy="3600400"/>
          </a:xfrm>
          <a:prstGeom prst="rect">
            <a:avLst/>
          </a:prstGeom>
          <a:noFill/>
        </p:spPr>
        <p:txBody>
          <a:bodyPr wrap="square" rtlCol="0">
            <a:noAutofit/>
          </a:bodyPr>
          <a:lstStyle/>
          <a:p>
            <a:pPr marL="287338" lvl="0" indent="-287338">
              <a:buFont typeface="Arial" pitchFamily="34" charset="0"/>
              <a:buChar char="•"/>
            </a:pPr>
            <a:r>
              <a:rPr lang="en-GB" sz="2800" dirty="0" err="1">
                <a:latin typeface="Preeti" pitchFamily="2" charset="0"/>
              </a:rPr>
              <a:t>xfd|f</a:t>
            </a:r>
            <a:r>
              <a:rPr lang="en-GB" sz="2800" dirty="0">
                <a:latin typeface="Preeti" pitchFamily="2" charset="0"/>
              </a:rPr>
              <a:t>] </a:t>
            </a:r>
            <a:r>
              <a:rPr lang="en-GB" sz="2800" dirty="0" err="1">
                <a:latin typeface="Preeti" pitchFamily="2" charset="0"/>
              </a:rPr>
              <a:t>afgL</a:t>
            </a:r>
            <a:r>
              <a:rPr lang="en-GB" sz="2800" dirty="0">
                <a:latin typeface="Preeti" pitchFamily="2" charset="0"/>
              </a:rPr>
              <a:t> s] 5 </a:t>
            </a:r>
            <a:r>
              <a:rPr lang="en-GB" sz="2800" dirty="0" err="1">
                <a:latin typeface="Preeti" pitchFamily="2" charset="0"/>
              </a:rPr>
              <a:t>eg</a:t>
            </a:r>
            <a:r>
              <a:rPr lang="en-GB" sz="2800" dirty="0">
                <a:latin typeface="Preeti" pitchFamily="2" charset="0"/>
              </a:rPr>
              <a:t>] kf;j8{ </a:t>
            </a:r>
            <a:r>
              <a:rPr lang="en-GB" sz="2800" dirty="0" err="1">
                <a:latin typeface="Preeti" pitchFamily="2" charset="0"/>
              </a:rPr>
              <a:t>lj</a:t>
            </a:r>
            <a:r>
              <a:rPr lang="en-GB" sz="2800" dirty="0">
                <a:latin typeface="Preeti" pitchFamily="2" charset="0"/>
              </a:rPr>
              <a:t>;{g ;lsG5 </a:t>
            </a:r>
            <a:r>
              <a:rPr lang="en-GB" sz="2800" dirty="0" err="1">
                <a:latin typeface="Preeti" pitchFamily="2" charset="0"/>
              </a:rPr>
              <a:t>ls</a:t>
            </a:r>
            <a:r>
              <a:rPr lang="en-GB" sz="2800" dirty="0">
                <a:latin typeface="Preeti" pitchFamily="2" charset="0"/>
              </a:rPr>
              <a:t> </a:t>
            </a:r>
            <a:r>
              <a:rPr lang="en-GB" sz="2800" dirty="0" err="1">
                <a:latin typeface="Preeti" pitchFamily="2" charset="0"/>
              </a:rPr>
              <a:t>eg</a:t>
            </a:r>
            <a:r>
              <a:rPr lang="en-GB" sz="2800" dirty="0">
                <a:latin typeface="Preeti" pitchFamily="2" charset="0"/>
              </a:rPr>
              <a:t>]/ h] </a:t>
            </a:r>
            <a:r>
              <a:rPr lang="en-GB" sz="2800" dirty="0" err="1">
                <a:latin typeface="Preeti" pitchFamily="2" charset="0"/>
              </a:rPr>
              <a:t>df</a:t>
            </a:r>
            <a:r>
              <a:rPr lang="en-GB" sz="2800" dirty="0">
                <a:latin typeface="Preeti" pitchFamily="2" charset="0"/>
              </a:rPr>
              <a:t> </a:t>
            </a:r>
            <a:r>
              <a:rPr lang="en-GB" sz="2800" dirty="0" err="1">
                <a:latin typeface="Preeti" pitchFamily="2" charset="0"/>
              </a:rPr>
              <a:t>klg</a:t>
            </a:r>
            <a:r>
              <a:rPr lang="en-GB" sz="2800" dirty="0">
                <a:latin typeface="Preeti" pitchFamily="2" charset="0"/>
              </a:rPr>
              <a:t> Pp6} kf;j8{ </a:t>
            </a:r>
            <a:r>
              <a:rPr lang="en-GB" sz="2800" dirty="0" err="1">
                <a:latin typeface="Preeti" pitchFamily="2" charset="0"/>
              </a:rPr>
              <a:t>k|of</a:t>
            </a:r>
            <a:r>
              <a:rPr lang="en-GB" sz="2800" dirty="0">
                <a:latin typeface="Preeti" pitchFamily="2" charset="0"/>
              </a:rPr>
              <a:t>]u </a:t>
            </a:r>
            <a:r>
              <a:rPr lang="en-GB" sz="2800" dirty="0" err="1">
                <a:latin typeface="Preeti" pitchFamily="2" charset="0"/>
              </a:rPr>
              <a:t>ug</a:t>
            </a:r>
            <a:r>
              <a:rPr lang="en-GB" sz="2800" dirty="0">
                <a:latin typeface="Preeti" pitchFamily="2" charset="0"/>
              </a:rPr>
              <a:t>]{ . </a:t>
            </a:r>
            <a:r>
              <a:rPr lang="en-GB" sz="2800" dirty="0" err="1">
                <a:latin typeface="Preeti" pitchFamily="2" charset="0"/>
              </a:rPr>
              <a:t>ofx'df</a:t>
            </a:r>
            <a:r>
              <a:rPr lang="en-GB" sz="2800" dirty="0">
                <a:latin typeface="Preeti" pitchFamily="2" charset="0"/>
              </a:rPr>
              <a:t> </a:t>
            </a:r>
            <a:r>
              <a:rPr lang="en-GB" sz="2800" dirty="0" err="1">
                <a:latin typeface="Preeti" pitchFamily="2" charset="0"/>
              </a:rPr>
              <a:t>klg</a:t>
            </a:r>
            <a:r>
              <a:rPr lang="en-GB" sz="2800" dirty="0">
                <a:latin typeface="Preeti" pitchFamily="2" charset="0"/>
              </a:rPr>
              <a:t> t]lx, x6d]</a:t>
            </a:r>
            <a:r>
              <a:rPr lang="en-GB" sz="2800" dirty="0" err="1">
                <a:latin typeface="Preeti" pitchFamily="2" charset="0"/>
              </a:rPr>
              <a:t>ndf</a:t>
            </a:r>
            <a:r>
              <a:rPr lang="en-GB" sz="2800" dirty="0">
                <a:latin typeface="Preeti" pitchFamily="2" charset="0"/>
              </a:rPr>
              <a:t> </a:t>
            </a:r>
            <a:r>
              <a:rPr lang="en-GB" sz="2800" dirty="0" err="1">
                <a:latin typeface="Preeti" pitchFamily="2" charset="0"/>
              </a:rPr>
              <a:t>klg</a:t>
            </a:r>
            <a:r>
              <a:rPr lang="en-GB" sz="2800" dirty="0">
                <a:latin typeface="Preeti" pitchFamily="2" charset="0"/>
              </a:rPr>
              <a:t> t]lx, o'6\</a:t>
            </a:r>
            <a:r>
              <a:rPr lang="en-GB" sz="2800" dirty="0" err="1">
                <a:latin typeface="Preeti" pitchFamily="2" charset="0"/>
              </a:rPr>
              <a:t>o'adf</a:t>
            </a:r>
            <a:r>
              <a:rPr lang="en-GB" sz="2800" dirty="0">
                <a:latin typeface="Preeti" pitchFamily="2" charset="0"/>
              </a:rPr>
              <a:t> </a:t>
            </a:r>
            <a:r>
              <a:rPr lang="en-GB" sz="2800" dirty="0" err="1">
                <a:latin typeface="Preeti" pitchFamily="2" charset="0"/>
              </a:rPr>
              <a:t>klg</a:t>
            </a:r>
            <a:r>
              <a:rPr lang="en-GB" sz="2800" dirty="0">
                <a:latin typeface="Preeti" pitchFamily="2" charset="0"/>
              </a:rPr>
              <a:t> t]lx, h] h] </a:t>
            </a:r>
            <a:r>
              <a:rPr lang="en-GB" sz="2800" dirty="0" err="1">
                <a:latin typeface="Preeti" pitchFamily="2" charset="0"/>
              </a:rPr>
              <a:t>df</a:t>
            </a:r>
            <a:r>
              <a:rPr lang="en-GB" sz="2800" dirty="0">
                <a:latin typeface="Preeti" pitchFamily="2" charset="0"/>
              </a:rPr>
              <a:t> kf;j8{ /</a:t>
            </a:r>
            <a:r>
              <a:rPr lang="en-GB" sz="2800" dirty="0" err="1">
                <a:latin typeface="Preeti" pitchFamily="2" charset="0"/>
              </a:rPr>
              <a:t>fVg'kg</a:t>
            </a:r>
            <a:r>
              <a:rPr lang="en-GB" sz="2800" dirty="0">
                <a:latin typeface="Preeti" pitchFamily="2" charset="0"/>
              </a:rPr>
              <a:t>]{ </a:t>
            </a:r>
            <a:r>
              <a:rPr lang="en-GB" sz="2800" dirty="0" err="1">
                <a:latin typeface="Preeti" pitchFamily="2" charset="0"/>
              </a:rPr>
              <a:t>cjZyf</a:t>
            </a:r>
            <a:r>
              <a:rPr lang="en-GB" sz="2800" dirty="0">
                <a:latin typeface="Preeti" pitchFamily="2" charset="0"/>
              </a:rPr>
              <a:t> cfp+5 ;a}</a:t>
            </a:r>
            <a:r>
              <a:rPr lang="en-GB" sz="2800" dirty="0" err="1">
                <a:latin typeface="Preeti" pitchFamily="2" charset="0"/>
              </a:rPr>
              <a:t>df</a:t>
            </a:r>
            <a:r>
              <a:rPr lang="en-GB" sz="2800" dirty="0">
                <a:latin typeface="Preeti" pitchFamily="2" charset="0"/>
              </a:rPr>
              <a:t> Pp6} . </a:t>
            </a:r>
            <a:r>
              <a:rPr lang="en-GB" sz="2800" dirty="0" err="1">
                <a:latin typeface="Preeti" pitchFamily="2" charset="0"/>
              </a:rPr>
              <a:t>olb</a:t>
            </a:r>
            <a:r>
              <a:rPr lang="en-GB" sz="2800" dirty="0">
                <a:latin typeface="Preeti" pitchFamily="2" charset="0"/>
              </a:rPr>
              <a:t> </a:t>
            </a:r>
            <a:r>
              <a:rPr lang="en-GB" sz="2800" dirty="0" err="1">
                <a:latin typeface="Preeti" pitchFamily="2" charset="0"/>
              </a:rPr>
              <a:t>sydsbflrt</a:t>
            </a:r>
            <a:r>
              <a:rPr lang="en-GB" sz="2800" dirty="0">
                <a:latin typeface="Preeti" pitchFamily="2" charset="0"/>
              </a:rPr>
              <a:t> s;}n] </a:t>
            </a:r>
            <a:br>
              <a:rPr lang="en-GB" sz="2800" dirty="0">
                <a:latin typeface="Preeti" pitchFamily="2" charset="0"/>
              </a:rPr>
            </a:br>
            <a:r>
              <a:rPr lang="en-GB" sz="2800" dirty="0">
                <a:latin typeface="Preeti" pitchFamily="2" charset="0"/>
              </a:rPr>
              <a:t>kf;j8{ </a:t>
            </a:r>
            <a:r>
              <a:rPr lang="en-GB" sz="2800" dirty="0" err="1">
                <a:latin typeface="Preeti" pitchFamily="2" charset="0"/>
              </a:rPr>
              <a:t>yfxf</a:t>
            </a:r>
            <a:r>
              <a:rPr lang="en-GB" sz="2800" dirty="0">
                <a:latin typeface="Preeti" pitchFamily="2" charset="0"/>
              </a:rPr>
              <a:t> </a:t>
            </a:r>
            <a:r>
              <a:rPr lang="en-GB" sz="2800" dirty="0" err="1">
                <a:latin typeface="Preeti" pitchFamily="2" charset="0"/>
              </a:rPr>
              <a:t>kfof</a:t>
            </a:r>
            <a:r>
              <a:rPr lang="en-GB" sz="2800" dirty="0">
                <a:latin typeface="Preeti" pitchFamily="2" charset="0"/>
              </a:rPr>
              <a:t>] </a:t>
            </a:r>
            <a:r>
              <a:rPr lang="en-GB" sz="2800" dirty="0" err="1">
                <a:latin typeface="Preeti" pitchFamily="2" charset="0"/>
              </a:rPr>
              <a:t>eg</a:t>
            </a:r>
            <a:r>
              <a:rPr lang="en-GB" sz="2800" dirty="0">
                <a:latin typeface="Preeti" pitchFamily="2" charset="0"/>
              </a:rPr>
              <a:t>] s] </a:t>
            </a:r>
            <a:r>
              <a:rPr lang="en-GB" sz="2800" dirty="0" err="1">
                <a:latin typeface="Preeti" pitchFamily="2" charset="0"/>
              </a:rPr>
              <a:t>xfnt</a:t>
            </a:r>
            <a:r>
              <a:rPr lang="en-GB" sz="2800" dirty="0">
                <a:latin typeface="Preeti" pitchFamily="2" charset="0"/>
              </a:rPr>
              <a:t> x'G5 </a:t>
            </a:r>
            <a:r>
              <a:rPr lang="en-GB" sz="2800" dirty="0" err="1">
                <a:latin typeface="Preeti" pitchFamily="2" charset="0"/>
              </a:rPr>
              <a:t>xf</a:t>
            </a:r>
            <a:r>
              <a:rPr lang="en-GB" sz="2800" dirty="0">
                <a:latin typeface="Preeti" pitchFamily="2" charset="0"/>
              </a:rPr>
              <a:t>]</a:t>
            </a:r>
            <a:r>
              <a:rPr lang="en-GB" sz="2800" dirty="0" err="1">
                <a:latin typeface="Preeti" pitchFamily="2" charset="0"/>
              </a:rPr>
              <a:t>nf</a:t>
            </a:r>
            <a:r>
              <a:rPr lang="en-GB" sz="2800" dirty="0">
                <a:latin typeface="Preeti" pitchFamily="2" charset="0"/>
              </a:rPr>
              <a:t> &lt;</a:t>
            </a:r>
            <a:endParaRPr lang="en-US" sz="2800" dirty="0">
              <a:latin typeface="Preeti" pitchFamily="2" charset="0"/>
            </a:endParaRPr>
          </a:p>
          <a:p>
            <a:pPr marL="287338" lvl="0" indent="-287338">
              <a:buFont typeface="Arial" pitchFamily="34" charset="0"/>
              <a:buChar char="•"/>
            </a:pPr>
            <a:r>
              <a:rPr lang="en-GB" sz="2800" dirty="0">
                <a:latin typeface="Preeti" pitchFamily="2" charset="0"/>
              </a:rPr>
              <a:t>sDKo'6/ of </a:t>
            </a:r>
            <a:r>
              <a:rPr lang="en-GB" sz="2800" dirty="0" err="1">
                <a:latin typeface="Preeti" pitchFamily="2" charset="0"/>
              </a:rPr>
              <a:t>s'g</a:t>
            </a:r>
            <a:r>
              <a:rPr lang="en-GB" sz="2800" dirty="0">
                <a:latin typeface="Preeti" pitchFamily="2" charset="0"/>
              </a:rPr>
              <a:t>}</a:t>
            </a:r>
            <a:r>
              <a:rPr lang="en-GB" sz="2800" dirty="0" err="1">
                <a:latin typeface="Preeti" pitchFamily="2" charset="0"/>
              </a:rPr>
              <a:t>klg</a:t>
            </a:r>
            <a:r>
              <a:rPr lang="en-GB" sz="2800" dirty="0">
                <a:latin typeface="Preeti" pitchFamily="2" charset="0"/>
              </a:rPr>
              <a:t> j]</a:t>
            </a:r>
            <a:r>
              <a:rPr lang="en-GB" sz="2800" dirty="0" err="1">
                <a:latin typeface="Preeti" pitchFamily="2" charset="0"/>
              </a:rPr>
              <a:t>a;fO</a:t>
            </a:r>
            <a:r>
              <a:rPr lang="en-GB" sz="2800" dirty="0">
                <a:latin typeface="Preeti" pitchFamily="2" charset="0"/>
              </a:rPr>
              <a:t>{6df </a:t>
            </a:r>
            <a:r>
              <a:rPr lang="en-GB" sz="2800" dirty="0" err="1">
                <a:latin typeface="Preeti" pitchFamily="2" charset="0"/>
              </a:rPr>
              <a:t>sfd</a:t>
            </a:r>
            <a:r>
              <a:rPr lang="en-GB" sz="2800" dirty="0">
                <a:latin typeface="Preeti" pitchFamily="2" charset="0"/>
              </a:rPr>
              <a:t> u/L ;s]kl5 ;</a:t>
            </a:r>
            <a:r>
              <a:rPr lang="en-GB" sz="2800" dirty="0" err="1">
                <a:latin typeface="Preeti" pitchFamily="2" charset="0"/>
              </a:rPr>
              <a:t>fO</a:t>
            </a:r>
            <a:r>
              <a:rPr lang="en-GB" sz="2800" dirty="0">
                <a:latin typeface="Preeti" pitchFamily="2" charset="0"/>
              </a:rPr>
              <a:t>{g cfp6 of nu cfp6 </a:t>
            </a:r>
            <a:r>
              <a:rPr lang="en-GB" sz="2800" dirty="0" err="1">
                <a:latin typeface="Preeti" pitchFamily="2" charset="0"/>
              </a:rPr>
              <a:t>ug</a:t>
            </a:r>
            <a:r>
              <a:rPr lang="en-GB" sz="2800" dirty="0">
                <a:latin typeface="Preeti" pitchFamily="2" charset="0"/>
              </a:rPr>
              <a:t>{ </a:t>
            </a:r>
            <a:r>
              <a:rPr lang="en-GB" sz="2800" dirty="0" err="1">
                <a:latin typeface="Preeti" pitchFamily="2" charset="0"/>
              </a:rPr>
              <a:t>glj</a:t>
            </a:r>
            <a:r>
              <a:rPr lang="en-GB" sz="2800" dirty="0">
                <a:latin typeface="Preeti" pitchFamily="2" charset="0"/>
              </a:rPr>
              <a:t>;{</a:t>
            </a:r>
            <a:r>
              <a:rPr lang="en-GB" sz="2800" dirty="0" err="1">
                <a:latin typeface="Preeti" pitchFamily="2" charset="0"/>
              </a:rPr>
              <a:t>g'xf</a:t>
            </a:r>
            <a:r>
              <a:rPr lang="en-GB" sz="2800" dirty="0">
                <a:latin typeface="Preeti" pitchFamily="2" charset="0"/>
              </a:rPr>
              <a:t>];\ .</a:t>
            </a:r>
            <a:endParaRPr lang="en-US" sz="2800" dirty="0">
              <a:latin typeface="Preeti" pitchFamily="2" charset="0"/>
            </a:endParaRPr>
          </a:p>
          <a:p>
            <a:pPr marL="287338" lvl="0" indent="-287338">
              <a:buFont typeface="Arial" pitchFamily="34" charset="0"/>
              <a:buChar char="•"/>
            </a:pPr>
            <a:r>
              <a:rPr lang="en-GB" sz="2800" dirty="0">
                <a:latin typeface="Preeti" pitchFamily="2" charset="0"/>
              </a:rPr>
              <a:t>O{d]n </a:t>
            </a:r>
            <a:r>
              <a:rPr lang="en-GB" sz="2800" dirty="0" err="1">
                <a:latin typeface="Preeti" pitchFamily="2" charset="0"/>
              </a:rPr>
              <a:t>dfkm</a:t>
            </a:r>
            <a:r>
              <a:rPr lang="en-GB" sz="2800" dirty="0">
                <a:latin typeface="Preeti" pitchFamily="2" charset="0"/>
              </a:rPr>
              <a:t>{t </a:t>
            </a:r>
            <a:r>
              <a:rPr lang="en-GB" sz="2800" dirty="0" err="1">
                <a:latin typeface="Preeti" pitchFamily="2" charset="0"/>
              </a:rPr>
              <a:t>cfPsf</a:t>
            </a:r>
            <a:r>
              <a:rPr lang="en-GB" sz="2800" dirty="0">
                <a:latin typeface="Preeti" pitchFamily="2" charset="0"/>
              </a:rPr>
              <a:t> cg'/f]</a:t>
            </a:r>
            <a:r>
              <a:rPr lang="en-GB" sz="2800" dirty="0" err="1">
                <a:latin typeface="Preeti" pitchFamily="2" charset="0"/>
              </a:rPr>
              <a:t>wdf</a:t>
            </a:r>
            <a:r>
              <a:rPr lang="en-GB" sz="2800" dirty="0">
                <a:latin typeface="Preeti" pitchFamily="2" charset="0"/>
              </a:rPr>
              <a:t> </a:t>
            </a:r>
            <a:r>
              <a:rPr lang="en-GB" sz="2800" dirty="0" err="1">
                <a:latin typeface="Preeti" pitchFamily="2" charset="0"/>
              </a:rPr>
              <a:t>sbflk</a:t>
            </a:r>
            <a:r>
              <a:rPr lang="en-GB" sz="2800" dirty="0">
                <a:latin typeface="Preeti" pitchFamily="2" charset="0"/>
              </a:rPr>
              <a:t> </a:t>
            </a:r>
            <a:r>
              <a:rPr lang="en-GB" sz="2800" dirty="0" err="1">
                <a:latin typeface="Preeti" pitchFamily="2" charset="0"/>
              </a:rPr>
              <a:t>cfkm</a:t>
            </a:r>
            <a:r>
              <a:rPr lang="en-GB" sz="2800" dirty="0">
                <a:latin typeface="Preeti" pitchFamily="2" charset="0"/>
              </a:rPr>
              <a:t>\</a:t>
            </a:r>
            <a:r>
              <a:rPr lang="en-GB" sz="2800" dirty="0" err="1">
                <a:latin typeface="Preeti" pitchFamily="2" charset="0"/>
              </a:rPr>
              <a:t>gf</a:t>
            </a:r>
            <a:r>
              <a:rPr lang="en-GB" sz="2800" dirty="0">
                <a:latin typeface="Preeti" pitchFamily="2" charset="0"/>
              </a:rPr>
              <a:t>] kf;j8{ / </a:t>
            </a:r>
            <a:r>
              <a:rPr lang="en-GB" sz="2800" dirty="0" err="1">
                <a:latin typeface="Preeti" pitchFamily="2" charset="0"/>
              </a:rPr>
              <a:t>JolQmut</a:t>
            </a:r>
            <a:r>
              <a:rPr lang="en-GB" sz="2800" dirty="0">
                <a:latin typeface="Preeti" pitchFamily="2" charset="0"/>
              </a:rPr>
              <a:t> ;"</a:t>
            </a:r>
            <a:r>
              <a:rPr lang="en-GB" sz="2800" dirty="0" err="1">
                <a:latin typeface="Preeti" pitchFamily="2" charset="0"/>
              </a:rPr>
              <a:t>rgfx</a:t>
            </a:r>
            <a:r>
              <a:rPr lang="en-GB" sz="2800" dirty="0">
                <a:latin typeface="Preeti" pitchFamily="2" charset="0"/>
              </a:rPr>
              <a:t>? </a:t>
            </a:r>
            <a:br>
              <a:rPr lang="en-GB" sz="2800" dirty="0">
                <a:latin typeface="Preeti" pitchFamily="2" charset="0"/>
              </a:rPr>
            </a:br>
            <a:r>
              <a:rPr lang="en-GB" sz="2800" dirty="0" err="1">
                <a:latin typeface="Preeti" pitchFamily="2" charset="0"/>
              </a:rPr>
              <a:t>glbg'xf</a:t>
            </a:r>
            <a:r>
              <a:rPr lang="en-GB" sz="2800" dirty="0">
                <a:latin typeface="Preeti" pitchFamily="2" charset="0"/>
              </a:rPr>
              <a:t>]</a:t>
            </a:r>
            <a:r>
              <a:rPr lang="en-GB" sz="2800" dirty="0" err="1">
                <a:latin typeface="Preeti" pitchFamily="2" charset="0"/>
              </a:rPr>
              <a:t>nf</a:t>
            </a:r>
            <a:r>
              <a:rPr lang="en-GB" sz="2800" dirty="0">
                <a:latin typeface="Preeti" pitchFamily="2" charset="0"/>
              </a:rPr>
              <a:t> .</a:t>
            </a:r>
            <a:endParaRPr lang="en-US" sz="2800" dirty="0">
              <a:latin typeface="Preeti" pitchFamily="2" charset="0"/>
            </a:endParaRPr>
          </a:p>
          <a:p>
            <a:r>
              <a:rPr lang="en-GB" sz="2400" dirty="0"/>
              <a:t> </a:t>
            </a:r>
            <a:endParaRPr lang="en-US" sz="2400" dirty="0"/>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95536" y="339502"/>
            <a:ext cx="8229600" cy="565571"/>
          </a:xfrm>
        </p:spPr>
        <p:txBody>
          <a:bodyPr>
            <a:noAutofit/>
          </a:bodyPr>
          <a:lstStyle/>
          <a:p>
            <a:r>
              <a:rPr lang="en-GB" sz="4400" b="0" dirty="0">
                <a:latin typeface="Himalb" pitchFamily="2" charset="0"/>
              </a:rPr>
              <a:t>;</a:t>
            </a:r>
            <a:r>
              <a:rPr lang="en-GB" sz="4400" b="0" dirty="0" err="1">
                <a:latin typeface="Himalb" pitchFamily="2" charset="0"/>
              </a:rPr>
              <a:t>dfhdf</a:t>
            </a:r>
            <a:r>
              <a:rPr lang="en-GB" sz="4400" b="0" dirty="0">
                <a:latin typeface="Himalb" pitchFamily="2" charset="0"/>
              </a:rPr>
              <a:t> ;</a:t>
            </a:r>
            <a:r>
              <a:rPr lang="en-GB" sz="4400" b="0" dirty="0" err="1">
                <a:latin typeface="Himalb" pitchFamily="2" charset="0"/>
              </a:rPr>
              <a:t>fdflhs</a:t>
            </a:r>
            <a:r>
              <a:rPr lang="en-GB" sz="4400" b="0" dirty="0">
                <a:latin typeface="Himalb" pitchFamily="2" charset="0"/>
              </a:rPr>
              <a:t> ;+</a:t>
            </a:r>
            <a:r>
              <a:rPr lang="en-GB" sz="4400" b="0" dirty="0" err="1">
                <a:latin typeface="Himalb" pitchFamily="2" charset="0"/>
              </a:rPr>
              <a:t>hfnsf</a:t>
            </a:r>
            <a:r>
              <a:rPr lang="en-GB" sz="4400" b="0" dirty="0">
                <a:latin typeface="Himalb" pitchFamily="2" charset="0"/>
              </a:rPr>
              <a:t> </a:t>
            </a:r>
            <a:r>
              <a:rPr lang="en-GB" sz="4400" b="0" dirty="0" err="1">
                <a:latin typeface="Himalb" pitchFamily="2" charset="0"/>
              </a:rPr>
              <a:t>k|efjx</a:t>
            </a:r>
            <a:r>
              <a:rPr lang="en-GB" sz="4400" b="0" dirty="0">
                <a:latin typeface="Himalb" pitchFamily="2" charset="0"/>
              </a:rPr>
              <a:t>?</a:t>
            </a:r>
            <a:endParaRPr lang="en-US" sz="4400" b="0" dirty="0">
              <a:latin typeface="Himalb" pitchFamily="2" charset="0"/>
            </a:endParaRPr>
          </a:p>
        </p:txBody>
      </p:sp>
      <p:pic>
        <p:nvPicPr>
          <p:cNvPr id="31748" name="Picture 4" descr="Image result for facebook"/>
          <p:cNvPicPr>
            <a:picLocks noChangeAspect="1" noChangeArrowheads="1"/>
          </p:cNvPicPr>
          <p:nvPr/>
        </p:nvPicPr>
        <p:blipFill>
          <a:blip r:embed="rId2" cstate="print"/>
          <a:srcRect t="12393" r="61513" b="9116"/>
          <a:stretch>
            <a:fillRect/>
          </a:stretch>
        </p:blipFill>
        <p:spPr bwMode="auto">
          <a:xfrm>
            <a:off x="683569" y="1203598"/>
            <a:ext cx="1008112" cy="1368152"/>
          </a:xfrm>
          <a:prstGeom prst="rect">
            <a:avLst/>
          </a:prstGeom>
          <a:noFill/>
        </p:spPr>
      </p:pic>
      <p:pic>
        <p:nvPicPr>
          <p:cNvPr id="8" name="Picture 7" descr="social logos.jpg"/>
          <p:cNvPicPr>
            <a:picLocks noChangeAspect="1"/>
          </p:cNvPicPr>
          <p:nvPr/>
        </p:nvPicPr>
        <p:blipFill>
          <a:blip r:embed="rId3" cstate="print"/>
          <a:srcRect t="16343" r="63887" b="16343"/>
          <a:stretch>
            <a:fillRect/>
          </a:stretch>
        </p:blipFill>
        <p:spPr>
          <a:xfrm>
            <a:off x="3491881" y="1347614"/>
            <a:ext cx="1080120" cy="1049822"/>
          </a:xfrm>
          <a:prstGeom prst="rect">
            <a:avLst/>
          </a:prstGeom>
        </p:spPr>
      </p:pic>
      <p:sp>
        <p:nvSpPr>
          <p:cNvPr id="31750" name="AutoShape 6" descr="Image result for viber linked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52" name="AutoShape 8" descr="Image result for viber linked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54" name="AutoShape 10" descr="Image result for instagra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1756" name="Picture 12" descr="Image result for instagram"/>
          <p:cNvPicPr>
            <a:picLocks noChangeAspect="1" noChangeArrowheads="1"/>
          </p:cNvPicPr>
          <p:nvPr/>
        </p:nvPicPr>
        <p:blipFill>
          <a:blip r:embed="rId4" cstate="print"/>
          <a:srcRect l="19933" r="20267"/>
          <a:stretch>
            <a:fillRect/>
          </a:stretch>
        </p:blipFill>
        <p:spPr bwMode="auto">
          <a:xfrm>
            <a:off x="1907705" y="1275606"/>
            <a:ext cx="1296144" cy="1219200"/>
          </a:xfrm>
          <a:prstGeom prst="rect">
            <a:avLst/>
          </a:prstGeom>
          <a:noFill/>
        </p:spPr>
      </p:pic>
      <p:pic>
        <p:nvPicPr>
          <p:cNvPr id="31758" name="Picture 14" descr="Image result for linked in"/>
          <p:cNvPicPr>
            <a:picLocks noChangeAspect="1" noChangeArrowheads="1"/>
          </p:cNvPicPr>
          <p:nvPr/>
        </p:nvPicPr>
        <p:blipFill>
          <a:blip r:embed="rId5" cstate="print"/>
          <a:srcRect t="12500" b="18750"/>
          <a:stretch>
            <a:fillRect/>
          </a:stretch>
        </p:blipFill>
        <p:spPr bwMode="auto">
          <a:xfrm>
            <a:off x="5868145" y="3147814"/>
            <a:ext cx="2304255" cy="792088"/>
          </a:xfrm>
          <a:prstGeom prst="rect">
            <a:avLst/>
          </a:prstGeom>
          <a:noFill/>
        </p:spPr>
      </p:pic>
      <p:sp>
        <p:nvSpPr>
          <p:cNvPr id="31760" name="AutoShape 16" descr="Image result for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62" name="AutoShape 18" descr="Image result for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64" name="AutoShape 20"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7" name="Picture 16" descr="youtube.png"/>
          <p:cNvPicPr>
            <a:picLocks noChangeAspect="1"/>
          </p:cNvPicPr>
          <p:nvPr/>
        </p:nvPicPr>
        <p:blipFill>
          <a:blip r:embed="rId6" cstate="print"/>
          <a:stretch>
            <a:fillRect/>
          </a:stretch>
        </p:blipFill>
        <p:spPr>
          <a:xfrm>
            <a:off x="3275857" y="3075806"/>
            <a:ext cx="2378596" cy="991082"/>
          </a:xfrm>
          <a:prstGeom prst="rect">
            <a:avLst/>
          </a:prstGeom>
        </p:spPr>
      </p:pic>
      <p:pic>
        <p:nvPicPr>
          <p:cNvPr id="18" name="Picture 17" descr="Viber.png"/>
          <p:cNvPicPr>
            <a:picLocks noChangeAspect="1"/>
          </p:cNvPicPr>
          <p:nvPr/>
        </p:nvPicPr>
        <p:blipFill>
          <a:blip r:embed="rId7" cstate="print"/>
          <a:stretch>
            <a:fillRect/>
          </a:stretch>
        </p:blipFill>
        <p:spPr>
          <a:xfrm>
            <a:off x="4932041" y="1419622"/>
            <a:ext cx="1717323" cy="864096"/>
          </a:xfrm>
          <a:prstGeom prst="rect">
            <a:avLst/>
          </a:prstGeom>
        </p:spPr>
      </p:pic>
      <p:pic>
        <p:nvPicPr>
          <p:cNvPr id="19" name="Picture 4" descr="Image result for facebook"/>
          <p:cNvPicPr>
            <a:picLocks noChangeAspect="1" noChangeArrowheads="1"/>
          </p:cNvPicPr>
          <p:nvPr/>
        </p:nvPicPr>
        <p:blipFill>
          <a:blip r:embed="rId2" cstate="print"/>
          <a:srcRect l="57730" t="8262" b="9116"/>
          <a:stretch>
            <a:fillRect/>
          </a:stretch>
        </p:blipFill>
        <p:spPr bwMode="auto">
          <a:xfrm>
            <a:off x="683569" y="2931790"/>
            <a:ext cx="996486" cy="1296144"/>
          </a:xfrm>
          <a:prstGeom prst="rect">
            <a:avLst/>
          </a:prstGeom>
          <a:noFill/>
        </p:spPr>
      </p:pic>
      <p:pic>
        <p:nvPicPr>
          <p:cNvPr id="20" name="Picture 19" descr="social logos.jpg"/>
          <p:cNvPicPr>
            <a:picLocks noChangeAspect="1"/>
          </p:cNvPicPr>
          <p:nvPr/>
        </p:nvPicPr>
        <p:blipFill>
          <a:blip r:embed="rId3" cstate="print"/>
          <a:srcRect l="36112" t="16343" r="32024" b="16343"/>
          <a:stretch>
            <a:fillRect/>
          </a:stretch>
        </p:blipFill>
        <p:spPr>
          <a:xfrm>
            <a:off x="7092281" y="1419622"/>
            <a:ext cx="792088" cy="872519"/>
          </a:xfrm>
          <a:prstGeom prst="rect">
            <a:avLst/>
          </a:prstGeom>
        </p:spPr>
      </p:pic>
      <p:pic>
        <p:nvPicPr>
          <p:cNvPr id="21" name="Picture 20" descr="social logos.jpg"/>
          <p:cNvPicPr>
            <a:picLocks noChangeAspect="1"/>
          </p:cNvPicPr>
          <p:nvPr/>
        </p:nvPicPr>
        <p:blipFill>
          <a:blip r:embed="rId3" cstate="print"/>
          <a:srcRect l="67976" t="16343" b="16343"/>
          <a:stretch>
            <a:fillRect/>
          </a:stretch>
        </p:blipFill>
        <p:spPr>
          <a:xfrm>
            <a:off x="1907705" y="3003798"/>
            <a:ext cx="1085528" cy="1189798"/>
          </a:xfrm>
          <a:prstGeom prst="rect">
            <a:avLst/>
          </a:prstGeom>
        </p:spPr>
      </p:pic>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52230D-21D0-11E3-3F3D-0DAFF1F51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36565"/>
          </a:xfrm>
          <a:prstGeom prst="rect">
            <a:avLst/>
          </a:prstGeom>
        </p:spPr>
      </p:pic>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85EC04-3E34-7D99-C40F-DE91A7DA4B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7193" cy="5143500"/>
          </a:xfrm>
          <a:prstGeom prst="rect">
            <a:avLst/>
          </a:prstGeom>
        </p:spPr>
      </p:pic>
    </p:spTree>
    <p:extLst>
      <p:ext uri="{BB962C8B-B14F-4D97-AF65-F5344CB8AC3E}">
        <p14:creationId xmlns:p14="http://schemas.microsoft.com/office/powerpoint/2010/main" val="1283594837"/>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627534"/>
            <a:ext cx="8892480" cy="3600400"/>
          </a:xfrm>
          <a:prstGeom prst="rect">
            <a:avLst/>
          </a:prstGeom>
          <a:noFill/>
        </p:spPr>
        <p:txBody>
          <a:bodyPr wrap="square" rtlCol="0">
            <a:noAutofit/>
          </a:bodyPr>
          <a:lstStyle/>
          <a:p>
            <a:r>
              <a:rPr lang="en-GB" sz="2400" dirty="0">
                <a:latin typeface="Preeti" pitchFamily="2" charset="0"/>
              </a:rPr>
              <a:t>O{G6/g]6sf] </a:t>
            </a:r>
            <a:r>
              <a:rPr lang="en-GB" sz="2400" dirty="0" err="1">
                <a:latin typeface="Preeti" pitchFamily="2" charset="0"/>
              </a:rPr>
              <a:t>k|of</a:t>
            </a:r>
            <a:r>
              <a:rPr lang="en-GB" sz="2400" dirty="0">
                <a:latin typeface="Preeti" pitchFamily="2" charset="0"/>
              </a:rPr>
              <a:t>]un] </a:t>
            </a:r>
            <a:r>
              <a:rPr lang="en-GB" sz="2400" dirty="0" err="1">
                <a:latin typeface="Preeti" pitchFamily="2" charset="0"/>
              </a:rPr>
              <a:t>cfhsf</a:t>
            </a:r>
            <a:r>
              <a:rPr lang="en-GB" sz="2400" dirty="0">
                <a:latin typeface="Preeti" pitchFamily="2" charset="0"/>
              </a:rPr>
              <a:t>] </a:t>
            </a:r>
            <a:r>
              <a:rPr lang="en-GB" sz="2400" dirty="0" err="1">
                <a:latin typeface="Preeti" pitchFamily="2" charset="0"/>
              </a:rPr>
              <a:t>ljZjnfO</a:t>
            </a:r>
            <a:r>
              <a:rPr lang="en-GB" sz="2400" dirty="0">
                <a:latin typeface="Preeti" pitchFamily="2" charset="0"/>
              </a:rPr>
              <a:t>{ Pp6f ;</a:t>
            </a:r>
            <a:r>
              <a:rPr lang="en-GB" sz="2400" dirty="0" err="1">
                <a:latin typeface="Preeti" pitchFamily="2" charset="0"/>
              </a:rPr>
              <a:t>fgf</a:t>
            </a:r>
            <a:r>
              <a:rPr lang="en-GB" sz="2400" dirty="0">
                <a:latin typeface="Preeti" pitchFamily="2" charset="0"/>
              </a:rPr>
              <a:t>] sDKo'6/</a:t>
            </a:r>
            <a:r>
              <a:rPr lang="en-GB" sz="2400" dirty="0" err="1">
                <a:latin typeface="Preeti" pitchFamily="2" charset="0"/>
              </a:rPr>
              <a:t>sf</a:t>
            </a:r>
            <a:r>
              <a:rPr lang="en-GB" sz="2400" dirty="0">
                <a:latin typeface="Preeti" pitchFamily="2" charset="0"/>
              </a:rPr>
              <a:t>] </a:t>
            </a:r>
            <a:r>
              <a:rPr lang="en-GB" sz="2400" dirty="0" err="1">
                <a:latin typeface="Preeti" pitchFamily="2" charset="0"/>
              </a:rPr>
              <a:t>afs;leq</a:t>
            </a:r>
            <a:r>
              <a:rPr lang="en-GB" sz="2400" dirty="0">
                <a:latin typeface="Preeti" pitchFamily="2" charset="0"/>
              </a:rPr>
              <a:t> ;+</a:t>
            </a:r>
            <a:r>
              <a:rPr lang="en-GB" sz="2400" dirty="0" err="1">
                <a:latin typeface="Preeti" pitchFamily="2" charset="0"/>
              </a:rPr>
              <a:t>s'lrt</a:t>
            </a:r>
            <a:r>
              <a:rPr lang="en-GB" sz="2400" dirty="0">
                <a:latin typeface="Preeti" pitchFamily="2" charset="0"/>
              </a:rPr>
              <a:t> </a:t>
            </a:r>
            <a:r>
              <a:rPr lang="en-GB" sz="2400" dirty="0" err="1">
                <a:latin typeface="Preeti" pitchFamily="2" charset="0"/>
              </a:rPr>
              <a:t>agfO</a:t>
            </a:r>
            <a:r>
              <a:rPr lang="en-GB" sz="2400" dirty="0">
                <a:latin typeface="Preeti" pitchFamily="2" charset="0"/>
              </a:rPr>
              <a:t>{</a:t>
            </a:r>
            <a:r>
              <a:rPr lang="en-GB" sz="2400" dirty="0" err="1">
                <a:latin typeface="Preeti" pitchFamily="2" charset="0"/>
              </a:rPr>
              <a:t>lbPsf</a:t>
            </a:r>
            <a:r>
              <a:rPr lang="en-GB" sz="2400" dirty="0">
                <a:latin typeface="Preeti" pitchFamily="2" charset="0"/>
              </a:rPr>
              <a:t>] </a:t>
            </a:r>
            <a:br>
              <a:rPr lang="en-GB" sz="2400" dirty="0">
                <a:latin typeface="Preeti" pitchFamily="2" charset="0"/>
              </a:rPr>
            </a:br>
            <a:r>
              <a:rPr lang="en-GB" sz="2400" dirty="0">
                <a:latin typeface="Preeti" pitchFamily="2" charset="0"/>
              </a:rPr>
              <a:t>5 . </a:t>
            </a:r>
            <a:r>
              <a:rPr lang="en-GB" sz="2400" dirty="0" err="1">
                <a:latin typeface="Preeti" pitchFamily="2" charset="0"/>
              </a:rPr>
              <a:t>lxhf</a:t>
            </a:r>
            <a:r>
              <a:rPr lang="en-GB" sz="2400" dirty="0">
                <a:latin typeface="Preeti" pitchFamily="2" charset="0"/>
              </a:rPr>
              <a:t>] ;</a:t>
            </a:r>
            <a:r>
              <a:rPr lang="en-GB" sz="2400" dirty="0" err="1">
                <a:latin typeface="Preeti" pitchFamily="2" charset="0"/>
              </a:rPr>
              <a:t>Dd</a:t>
            </a:r>
            <a:r>
              <a:rPr lang="en-GB" sz="2400" dirty="0">
                <a:latin typeface="Preeti" pitchFamily="2" charset="0"/>
              </a:rPr>
              <a:t> </a:t>
            </a:r>
            <a:r>
              <a:rPr lang="en-GB" sz="2400" dirty="0" err="1">
                <a:latin typeface="Preeti" pitchFamily="2" charset="0"/>
              </a:rPr>
              <a:t>s'g</a:t>
            </a:r>
            <a:r>
              <a:rPr lang="en-GB" sz="2400" dirty="0">
                <a:latin typeface="Preeti" pitchFamily="2" charset="0"/>
              </a:rPr>
              <a:t>} </a:t>
            </a:r>
            <a:r>
              <a:rPr lang="en-GB" sz="2400" dirty="0" err="1">
                <a:latin typeface="Preeti" pitchFamily="2" charset="0"/>
              </a:rPr>
              <a:t>Jofkf</a:t>
            </a:r>
            <a:r>
              <a:rPr lang="en-GB" sz="2400" dirty="0">
                <a:latin typeface="Preeti" pitchFamily="2" charset="0"/>
              </a:rPr>
              <a:t>/, </a:t>
            </a:r>
            <a:r>
              <a:rPr lang="en-GB" sz="2400" dirty="0" err="1">
                <a:latin typeface="Preeti" pitchFamily="2" charset="0"/>
              </a:rPr>
              <a:t>Joj;fo</a:t>
            </a:r>
            <a:r>
              <a:rPr lang="en-GB" sz="2400" dirty="0">
                <a:latin typeface="Preeti" pitchFamily="2" charset="0"/>
              </a:rPr>
              <a:t>, </a:t>
            </a:r>
            <a:r>
              <a:rPr lang="en-GB" sz="2400" dirty="0" err="1">
                <a:latin typeface="Preeti" pitchFamily="2" charset="0"/>
              </a:rPr>
              <a:t>cf</a:t>
            </a:r>
            <a:r>
              <a:rPr lang="en-GB" sz="2400" dirty="0">
                <a:latin typeface="Preeti" pitchFamily="2" charset="0"/>
              </a:rPr>
              <a:t>}</a:t>
            </a:r>
            <a:r>
              <a:rPr lang="en-GB" sz="2400" dirty="0" err="1">
                <a:latin typeface="Preeti" pitchFamily="2" charset="0"/>
              </a:rPr>
              <a:t>iflw</a:t>
            </a:r>
            <a:r>
              <a:rPr lang="en-GB" sz="2400" dirty="0">
                <a:latin typeface="Preeti" pitchFamily="2" charset="0"/>
              </a:rPr>
              <a:t>, </a:t>
            </a:r>
            <a:r>
              <a:rPr lang="en-GB" sz="2400" dirty="0" err="1">
                <a:latin typeface="Preeti" pitchFamily="2" charset="0"/>
              </a:rPr>
              <a:t>pkrf</a:t>
            </a:r>
            <a:r>
              <a:rPr lang="en-GB" sz="2400" dirty="0">
                <a:latin typeface="Preeti" pitchFamily="2" charset="0"/>
              </a:rPr>
              <a:t>/, ;</a:t>
            </a:r>
            <a:r>
              <a:rPr lang="en-GB" sz="2400" dirty="0" err="1">
                <a:latin typeface="Preeti" pitchFamily="2" charset="0"/>
              </a:rPr>
              <a:t>ef</a:t>
            </a:r>
            <a:r>
              <a:rPr lang="en-GB" sz="2400" dirty="0">
                <a:latin typeface="Preeti" pitchFamily="2" charset="0"/>
              </a:rPr>
              <a:t>, ;</a:t>
            </a:r>
            <a:r>
              <a:rPr lang="en-GB" sz="2400" dirty="0" err="1">
                <a:latin typeface="Preeti" pitchFamily="2" charset="0"/>
              </a:rPr>
              <a:t>Dd</a:t>
            </a:r>
            <a:r>
              <a:rPr lang="en-GB" sz="2400" dirty="0">
                <a:latin typeface="Preeti" pitchFamily="2" charset="0"/>
              </a:rPr>
              <a:t>]</a:t>
            </a:r>
            <a:r>
              <a:rPr lang="en-GB" sz="2400" dirty="0" err="1">
                <a:latin typeface="Preeti" pitchFamily="2" charset="0"/>
              </a:rPr>
              <a:t>ng</a:t>
            </a:r>
            <a:r>
              <a:rPr lang="en-GB" sz="2400" dirty="0">
                <a:latin typeface="Preeti" pitchFamily="2" charset="0"/>
              </a:rPr>
              <a:t> </a:t>
            </a:r>
            <a:r>
              <a:rPr lang="en-GB" sz="2400" dirty="0" err="1">
                <a:latin typeface="Preeti" pitchFamily="2" charset="0"/>
              </a:rPr>
              <a:t>ug</a:t>
            </a:r>
            <a:r>
              <a:rPr lang="en-GB" sz="2400" dirty="0">
                <a:latin typeface="Preeti" pitchFamily="2" charset="0"/>
              </a:rPr>
              <a:t>{ Ps b]z af6 </a:t>
            </a:r>
            <a:r>
              <a:rPr lang="en-GB" sz="2400" dirty="0" err="1">
                <a:latin typeface="Preeti" pitchFamily="2" charset="0"/>
              </a:rPr>
              <a:t>csf</a:t>
            </a:r>
            <a:r>
              <a:rPr lang="en-GB" sz="2400" dirty="0">
                <a:latin typeface="Preeti" pitchFamily="2" charset="0"/>
              </a:rPr>
              <a:t>]{ </a:t>
            </a:r>
            <a:br>
              <a:rPr lang="en-GB" sz="2400" dirty="0">
                <a:latin typeface="Preeti" pitchFamily="2" charset="0"/>
              </a:rPr>
            </a:br>
            <a:r>
              <a:rPr lang="en-GB" sz="2400" dirty="0">
                <a:latin typeface="Preeti" pitchFamily="2" charset="0"/>
              </a:rPr>
              <a:t>b]z ;</a:t>
            </a:r>
            <a:r>
              <a:rPr lang="en-GB" sz="2400" dirty="0" err="1">
                <a:latin typeface="Preeti" pitchFamily="2" charset="0"/>
              </a:rPr>
              <a:t>Dd</a:t>
            </a:r>
            <a:r>
              <a:rPr lang="en-GB" sz="2400" dirty="0">
                <a:latin typeface="Preeti" pitchFamily="2" charset="0"/>
              </a:rPr>
              <a:t> </a:t>
            </a:r>
            <a:r>
              <a:rPr lang="en-GB" sz="2400" dirty="0" err="1">
                <a:latin typeface="Preeti" pitchFamily="2" charset="0"/>
              </a:rPr>
              <a:t>xhf</a:t>
            </a:r>
            <a:r>
              <a:rPr lang="en-GB" sz="2400" dirty="0">
                <a:latin typeface="Preeti" pitchFamily="2" charset="0"/>
              </a:rPr>
              <a:t>/f}+ </a:t>
            </a:r>
            <a:r>
              <a:rPr lang="en-GB" sz="2400" dirty="0" err="1">
                <a:latin typeface="Preeti" pitchFamily="2" charset="0"/>
              </a:rPr>
              <a:t>lsnf</a:t>
            </a:r>
            <a:r>
              <a:rPr lang="en-GB" sz="2400" dirty="0">
                <a:latin typeface="Preeti" pitchFamily="2" charset="0"/>
              </a:rPr>
              <a:t>]ld6/ </a:t>
            </a:r>
            <a:r>
              <a:rPr lang="en-GB" sz="2400" dirty="0" err="1">
                <a:latin typeface="Preeti" pitchFamily="2" charset="0"/>
              </a:rPr>
              <a:t>kf</a:t>
            </a:r>
            <a:r>
              <a:rPr lang="en-GB" sz="2400" dirty="0">
                <a:latin typeface="Preeti" pitchFamily="2" charset="0"/>
              </a:rPr>
              <a:t>/ u/]/ </a:t>
            </a:r>
            <a:r>
              <a:rPr lang="en-GB" sz="2400" dirty="0" err="1">
                <a:latin typeface="Preeti" pitchFamily="2" charset="0"/>
              </a:rPr>
              <a:t>hfg'kg</a:t>
            </a:r>
            <a:r>
              <a:rPr lang="en-GB" sz="2400" dirty="0">
                <a:latin typeface="Preeti" pitchFamily="2" charset="0"/>
              </a:rPr>
              <a:t>]{ </a:t>
            </a:r>
            <a:r>
              <a:rPr lang="en-GB" sz="2400" dirty="0" err="1">
                <a:latin typeface="Preeti" pitchFamily="2" charset="0"/>
              </a:rPr>
              <a:t>cjZyfnfO</a:t>
            </a:r>
            <a:r>
              <a:rPr lang="en-GB" sz="2400" dirty="0">
                <a:latin typeface="Preeti" pitchFamily="2" charset="0"/>
              </a:rPr>
              <a:t>{ </a:t>
            </a:r>
            <a:r>
              <a:rPr lang="en-GB" sz="2400" dirty="0" err="1">
                <a:latin typeface="Preeti" pitchFamily="2" charset="0"/>
              </a:rPr>
              <a:t>cfh</a:t>
            </a:r>
            <a:r>
              <a:rPr lang="en-GB" sz="2400" dirty="0">
                <a:latin typeface="Preeti" pitchFamily="2" charset="0"/>
              </a:rPr>
              <a:t> Pp6f </a:t>
            </a:r>
            <a:r>
              <a:rPr lang="en-GB" sz="2400" dirty="0" err="1">
                <a:latin typeface="Preeti" pitchFamily="2" charset="0"/>
              </a:rPr>
              <a:t>sf</a:t>
            </a:r>
            <a:r>
              <a:rPr lang="en-GB" sz="2400" dirty="0">
                <a:latin typeface="Preeti" pitchFamily="2" charset="0"/>
              </a:rPr>
              <a:t>]7fdf a;]/ sDKo'6/ / </a:t>
            </a:r>
            <a:br>
              <a:rPr lang="en-GB" sz="2400" dirty="0">
                <a:latin typeface="Preeti" pitchFamily="2" charset="0"/>
              </a:rPr>
            </a:br>
            <a:r>
              <a:rPr lang="en-GB" sz="2400" dirty="0">
                <a:latin typeface="Preeti" pitchFamily="2" charset="0"/>
              </a:rPr>
              <a:t>O{G6/g]6sf] ;</a:t>
            </a:r>
            <a:r>
              <a:rPr lang="en-GB" sz="2400" dirty="0" err="1">
                <a:latin typeface="Preeti" pitchFamily="2" charset="0"/>
              </a:rPr>
              <a:t>xof</a:t>
            </a:r>
            <a:r>
              <a:rPr lang="en-GB" sz="2400" dirty="0">
                <a:latin typeface="Preeti" pitchFamily="2" charset="0"/>
              </a:rPr>
              <a:t>]un] If0fe/ d} ;</a:t>
            </a:r>
            <a:r>
              <a:rPr lang="en-GB" sz="2400" dirty="0" err="1">
                <a:latin typeface="Preeti" pitchFamily="2" charset="0"/>
              </a:rPr>
              <a:t>Dej</a:t>
            </a:r>
            <a:r>
              <a:rPr lang="en-GB" sz="2400" dirty="0">
                <a:latin typeface="Preeti" pitchFamily="2" charset="0"/>
              </a:rPr>
              <a:t> </a:t>
            </a:r>
            <a:r>
              <a:rPr lang="en-GB" sz="2400" dirty="0" err="1">
                <a:latin typeface="Preeti" pitchFamily="2" charset="0"/>
              </a:rPr>
              <a:t>agfO</a:t>
            </a:r>
            <a:r>
              <a:rPr lang="en-GB" sz="2400" dirty="0">
                <a:latin typeface="Preeti" pitchFamily="2" charset="0"/>
              </a:rPr>
              <a:t>{</a:t>
            </a:r>
            <a:r>
              <a:rPr lang="en-GB" sz="2400" dirty="0" err="1">
                <a:latin typeface="Preeti" pitchFamily="2" charset="0"/>
              </a:rPr>
              <a:t>lbPsf</a:t>
            </a:r>
            <a:r>
              <a:rPr lang="en-GB" sz="2400" dirty="0">
                <a:latin typeface="Preeti" pitchFamily="2" charset="0"/>
              </a:rPr>
              <a:t>] 5 . </a:t>
            </a:r>
            <a:r>
              <a:rPr lang="en-GB" sz="2400" dirty="0" err="1">
                <a:latin typeface="Preeti" pitchFamily="2" charset="0"/>
              </a:rPr>
              <a:t>cem</a:t>
            </a:r>
            <a:r>
              <a:rPr lang="en-GB" sz="2400" dirty="0">
                <a:latin typeface="Preeti" pitchFamily="2" charset="0"/>
              </a:rPr>
              <a:t> </a:t>
            </a:r>
            <a:r>
              <a:rPr lang="en-GB" sz="2400" dirty="0" err="1">
                <a:latin typeface="Preeti" pitchFamily="2" charset="0"/>
              </a:rPr>
              <a:t>ljleGg</a:t>
            </a:r>
            <a:r>
              <a:rPr lang="en-GB" sz="2400" dirty="0">
                <a:latin typeface="Preeti" pitchFamily="2" charset="0"/>
              </a:rPr>
              <a:t> ;f];n g]6jls{ª ;</a:t>
            </a:r>
            <a:r>
              <a:rPr lang="en-GB" sz="2400" dirty="0" err="1">
                <a:latin typeface="Preeti" pitchFamily="2" charset="0"/>
              </a:rPr>
              <a:t>fO</a:t>
            </a:r>
            <a:r>
              <a:rPr lang="en-GB" sz="2400" dirty="0">
                <a:latin typeface="Preeti" pitchFamily="2" charset="0"/>
              </a:rPr>
              <a:t>{6sf] </a:t>
            </a:r>
            <a:br>
              <a:rPr lang="en-GB" sz="2400" dirty="0">
                <a:latin typeface="Preeti" pitchFamily="2" charset="0"/>
              </a:rPr>
            </a:br>
            <a:r>
              <a:rPr lang="en-GB" sz="2400" dirty="0" err="1">
                <a:latin typeface="Preeti" pitchFamily="2" charset="0"/>
              </a:rPr>
              <a:t>ljsf;qmd</a:t>
            </a:r>
            <a:r>
              <a:rPr lang="en-GB" sz="2400" dirty="0">
                <a:latin typeface="Preeti" pitchFamily="2" charset="0"/>
              </a:rPr>
              <a:t> ;+u} </a:t>
            </a: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a:t>
            </a:r>
            <a:r>
              <a:rPr lang="en-GB" sz="2400" dirty="0" err="1">
                <a:latin typeface="Preeti" pitchFamily="2" charset="0"/>
              </a:rPr>
              <a:t>flyefO</a:t>
            </a:r>
            <a:r>
              <a:rPr lang="en-GB" sz="2400" dirty="0">
                <a:latin typeface="Preeti" pitchFamily="2" charset="0"/>
              </a:rPr>
              <a:t>{, </a:t>
            </a:r>
            <a:r>
              <a:rPr lang="en-GB" sz="2400" dirty="0" err="1">
                <a:latin typeface="Preeti" pitchFamily="2" charset="0"/>
              </a:rPr>
              <a:t>cfkmGtnfO</a:t>
            </a:r>
            <a:r>
              <a:rPr lang="en-GB" sz="2400" dirty="0">
                <a:latin typeface="Preeti" pitchFamily="2" charset="0"/>
              </a:rPr>
              <a:t>{ e]6\g </a:t>
            </a:r>
            <a:r>
              <a:rPr lang="en-GB" sz="2400" dirty="0" err="1">
                <a:latin typeface="Preeti" pitchFamily="2" charset="0"/>
              </a:rPr>
              <a:t>tyf</a:t>
            </a:r>
            <a:r>
              <a:rPr lang="en-GB" sz="2400" dirty="0">
                <a:latin typeface="Preeti" pitchFamily="2" charset="0"/>
              </a:rPr>
              <a:t> </a:t>
            </a:r>
            <a:r>
              <a:rPr lang="en-GB" sz="2400" dirty="0" err="1">
                <a:latin typeface="Preeti" pitchFamily="2" charset="0"/>
              </a:rPr>
              <a:t>ltgLx?sf</a:t>
            </a:r>
            <a:r>
              <a:rPr lang="en-GB" sz="2400" dirty="0">
                <a:latin typeface="Preeti" pitchFamily="2" charset="0"/>
              </a:rPr>
              <a:t>] </a:t>
            </a:r>
            <a:r>
              <a:rPr lang="en-GB" sz="2400" dirty="0" err="1">
                <a:latin typeface="Preeti" pitchFamily="2" charset="0"/>
              </a:rPr>
              <a:t>xfnva</a:t>
            </a:r>
            <a:r>
              <a:rPr lang="en-GB" sz="2400" dirty="0">
                <a:latin typeface="Preeti" pitchFamily="2" charset="0"/>
              </a:rPr>
              <a:t>/ </a:t>
            </a:r>
            <a:r>
              <a:rPr lang="en-GB" sz="2400" dirty="0" err="1">
                <a:latin typeface="Preeti" pitchFamily="2" charset="0"/>
              </a:rPr>
              <a:t>a'em</a:t>
            </a:r>
            <a:r>
              <a:rPr lang="en-GB" sz="2400" dirty="0">
                <a:latin typeface="Preeti" pitchFamily="2" charset="0"/>
              </a:rPr>
              <a:t>\g 3/} 5f8]/ e]6\g </a:t>
            </a:r>
            <a:r>
              <a:rPr lang="en-GB" sz="2400" dirty="0" err="1">
                <a:latin typeface="Preeti" pitchFamily="2" charset="0"/>
              </a:rPr>
              <a:t>hfg'kg</a:t>
            </a:r>
            <a:r>
              <a:rPr lang="en-GB" sz="2400" dirty="0">
                <a:latin typeface="Preeti" pitchFamily="2" charset="0"/>
              </a:rPr>
              <a:t>]{ </a:t>
            </a:r>
            <a:r>
              <a:rPr lang="en-GB" sz="2400" dirty="0" err="1">
                <a:latin typeface="Preeti" pitchFamily="2" charset="0"/>
              </a:rPr>
              <a:t>cjZyfsf</a:t>
            </a:r>
            <a:r>
              <a:rPr lang="en-GB" sz="2400" dirty="0">
                <a:latin typeface="Preeti" pitchFamily="2" charset="0"/>
              </a:rPr>
              <a:t>] </a:t>
            </a:r>
            <a:r>
              <a:rPr lang="en-GB" sz="2400" dirty="0" err="1">
                <a:latin typeface="Preeti" pitchFamily="2" charset="0"/>
              </a:rPr>
              <a:t>cGTo</a:t>
            </a:r>
            <a:r>
              <a:rPr lang="en-GB" sz="2400" dirty="0">
                <a:latin typeface="Preeti" pitchFamily="2" charset="0"/>
              </a:rPr>
              <a:t> </a:t>
            </a:r>
            <a:r>
              <a:rPr lang="en-GB" sz="2400" dirty="0" err="1">
                <a:latin typeface="Preeti" pitchFamily="2" charset="0"/>
              </a:rPr>
              <a:t>ePsf</a:t>
            </a:r>
            <a:r>
              <a:rPr lang="en-GB" sz="2400" dirty="0">
                <a:latin typeface="Preeti" pitchFamily="2" charset="0"/>
              </a:rPr>
              <a:t>] 5 . ;</a:t>
            </a:r>
            <a:r>
              <a:rPr lang="en-GB" sz="2400" dirty="0" err="1">
                <a:latin typeface="Preeti" pitchFamily="2" charset="0"/>
              </a:rPr>
              <a:t>fy</a:t>
            </a:r>
            <a:r>
              <a:rPr lang="en-GB" sz="2400" dirty="0">
                <a:latin typeface="Preeti" pitchFamily="2" charset="0"/>
              </a:rPr>
              <a:t>} </a:t>
            </a:r>
            <a:r>
              <a:rPr lang="en-GB" sz="2400" dirty="0" err="1">
                <a:latin typeface="Preeti" pitchFamily="2" charset="0"/>
              </a:rPr>
              <a:t>s'g</a:t>
            </a:r>
            <a:r>
              <a:rPr lang="en-GB" sz="2400" dirty="0">
                <a:latin typeface="Preeti" pitchFamily="2" charset="0"/>
              </a:rPr>
              <a:t>}</a:t>
            </a:r>
            <a:r>
              <a:rPr lang="en-GB" sz="2400" dirty="0" err="1">
                <a:latin typeface="Preeti" pitchFamily="2" charset="0"/>
              </a:rPr>
              <a:t>klg</a:t>
            </a:r>
            <a:r>
              <a:rPr lang="en-GB" sz="2400" dirty="0">
                <a:latin typeface="Preeti" pitchFamily="2" charset="0"/>
              </a:rPr>
              <a:t> </a:t>
            </a:r>
            <a:r>
              <a:rPr lang="en-GB" sz="2400" dirty="0" err="1">
                <a:latin typeface="Preeti" pitchFamily="2" charset="0"/>
              </a:rPr>
              <a:t>sDklg</a:t>
            </a:r>
            <a:r>
              <a:rPr lang="en-GB" sz="2400" dirty="0">
                <a:latin typeface="Preeti" pitchFamily="2" charset="0"/>
              </a:rPr>
              <a:t> </a:t>
            </a:r>
            <a:r>
              <a:rPr lang="en-GB" sz="2400" dirty="0" err="1">
                <a:latin typeface="Preeti" pitchFamily="2" charset="0"/>
              </a:rPr>
              <a:t>tyf</a:t>
            </a:r>
            <a:r>
              <a:rPr lang="en-GB" sz="2400" dirty="0">
                <a:latin typeface="Preeti" pitchFamily="2" charset="0"/>
              </a:rPr>
              <a:t> ;+3;+:</a:t>
            </a:r>
            <a:r>
              <a:rPr lang="en-GB" sz="2400" dirty="0" err="1">
                <a:latin typeface="Preeti" pitchFamily="2" charset="0"/>
              </a:rPr>
              <a:t>yfsf</a:t>
            </a:r>
            <a:r>
              <a:rPr lang="en-GB" sz="2400" dirty="0">
                <a:latin typeface="Preeti" pitchFamily="2" charset="0"/>
              </a:rPr>
              <a:t> </a:t>
            </a:r>
            <a:r>
              <a:rPr lang="en-GB" sz="2400" dirty="0" err="1">
                <a:latin typeface="Preeti" pitchFamily="2" charset="0"/>
              </a:rPr>
              <a:t>lqmofsnfkx</a:t>
            </a:r>
            <a:r>
              <a:rPr lang="en-GB" sz="2400" dirty="0">
                <a:latin typeface="Preeti" pitchFamily="2" charset="0"/>
              </a:rPr>
              <a:t>? 3/} al; al; </a:t>
            </a:r>
            <a:r>
              <a:rPr lang="en-GB" sz="2400" dirty="0" err="1">
                <a:latin typeface="Preeti" pitchFamily="2" charset="0"/>
              </a:rPr>
              <a:t>lgofNg</a:t>
            </a:r>
            <a:r>
              <a:rPr lang="en-GB" sz="2400" dirty="0">
                <a:latin typeface="Preeti" pitchFamily="2" charset="0"/>
              </a:rPr>
              <a:t> </a:t>
            </a:r>
            <a:r>
              <a:rPr lang="en-GB" sz="2400" dirty="0" err="1">
                <a:latin typeface="Preeti" pitchFamily="2" charset="0"/>
              </a:rPr>
              <a:t>tyf</a:t>
            </a:r>
            <a:r>
              <a:rPr lang="en-GB" sz="2400" dirty="0">
                <a:latin typeface="Preeti" pitchFamily="2" charset="0"/>
              </a:rPr>
              <a:t> </a:t>
            </a:r>
            <a:r>
              <a:rPr lang="en-GB" sz="2400" dirty="0" err="1">
                <a:latin typeface="Preeti" pitchFamily="2" charset="0"/>
              </a:rPr>
              <a:t>a'em</a:t>
            </a:r>
            <a:r>
              <a:rPr lang="en-GB" sz="2400" dirty="0">
                <a:latin typeface="Preeti" pitchFamily="2" charset="0"/>
              </a:rPr>
              <a:t>\g ;</a:t>
            </a:r>
            <a:r>
              <a:rPr lang="en-GB" sz="2400" dirty="0" err="1">
                <a:latin typeface="Preeti" pitchFamily="2" charset="0"/>
              </a:rPr>
              <a:t>Dej</a:t>
            </a:r>
            <a:r>
              <a:rPr lang="en-GB" sz="2400" dirty="0">
                <a:latin typeface="Preeti" pitchFamily="2" charset="0"/>
              </a:rPr>
              <a:t> </a:t>
            </a:r>
            <a:r>
              <a:rPr lang="en-GB" sz="2400" dirty="0" err="1">
                <a:latin typeface="Preeti" pitchFamily="2" charset="0"/>
              </a:rPr>
              <a:t>ePsf</a:t>
            </a:r>
            <a:r>
              <a:rPr lang="en-GB" sz="2400" dirty="0">
                <a:latin typeface="Preeti" pitchFamily="2" charset="0"/>
              </a:rPr>
              <a:t>] 5 . </a:t>
            </a:r>
            <a:r>
              <a:rPr lang="en-GB" sz="2400" dirty="0" err="1">
                <a:latin typeface="Preeti" pitchFamily="2" charset="0"/>
              </a:rPr>
              <a:t>cfhsf</a:t>
            </a:r>
            <a:r>
              <a:rPr lang="en-GB" sz="2400" dirty="0">
                <a:latin typeface="Preeti" pitchFamily="2" charset="0"/>
              </a:rPr>
              <a:t>] </a:t>
            </a:r>
            <a:r>
              <a:rPr lang="en-GB" sz="2400" dirty="0" err="1">
                <a:latin typeface="Preeti" pitchFamily="2" charset="0"/>
              </a:rPr>
              <a:t>lbgdf</a:t>
            </a:r>
            <a:r>
              <a:rPr lang="en-GB" sz="2400" dirty="0">
                <a:latin typeface="Preeti" pitchFamily="2" charset="0"/>
              </a:rPr>
              <a:t> </a:t>
            </a:r>
            <a:r>
              <a:rPr lang="en-GB" sz="2400" dirty="0" err="1">
                <a:latin typeface="Preeti" pitchFamily="2" charset="0"/>
              </a:rPr>
              <a:t>tkfO</a:t>
            </a:r>
            <a:r>
              <a:rPr lang="en-GB" sz="2400" dirty="0">
                <a:latin typeface="Preeti" pitchFamily="2" charset="0"/>
              </a:rPr>
              <a:t>{+ </a:t>
            </a:r>
            <a:r>
              <a:rPr lang="en-GB" sz="2400" dirty="0" err="1">
                <a:latin typeface="Preeti" pitchFamily="2" charset="0"/>
              </a:rPr>
              <a:t>xfdL</a:t>
            </a:r>
            <a:r>
              <a:rPr lang="en-GB" sz="2400" dirty="0">
                <a:latin typeface="Preeti" pitchFamily="2" charset="0"/>
              </a:rPr>
              <a:t> </a:t>
            </a:r>
            <a:r>
              <a:rPr lang="en-GB" sz="2400" dirty="0" err="1">
                <a:latin typeface="Preeti" pitchFamily="2" charset="0"/>
              </a:rPr>
              <a:t>hf</a:t>
            </a:r>
            <a:r>
              <a:rPr lang="en-GB" sz="2400" dirty="0">
                <a:latin typeface="Preeti" pitchFamily="2" charset="0"/>
              </a:rPr>
              <a:t>] </a:t>
            </a:r>
            <a:r>
              <a:rPr lang="en-GB" sz="2400" dirty="0" err="1">
                <a:latin typeface="Preeti" pitchFamily="2" charset="0"/>
              </a:rPr>
              <a:t>sf</a:t>
            </a:r>
            <a:r>
              <a:rPr lang="en-GB" sz="2400" dirty="0">
                <a:latin typeface="Preeti" pitchFamily="2" charset="0"/>
              </a:rPr>
              <a:t>]</a:t>
            </a:r>
            <a:r>
              <a:rPr lang="en-GB" sz="2400" dirty="0" err="1">
                <a:latin typeface="Preeti" pitchFamily="2" charset="0"/>
              </a:rPr>
              <a:t>xL</a:t>
            </a:r>
            <a:r>
              <a:rPr lang="en-GB" sz="2400" dirty="0">
                <a:latin typeface="Preeti" pitchFamily="2" charset="0"/>
              </a:rPr>
              <a:t> </a:t>
            </a:r>
            <a:r>
              <a:rPr lang="en-GB" sz="2400" dirty="0" err="1">
                <a:latin typeface="Preeti" pitchFamily="2" charset="0"/>
              </a:rPr>
              <a:t>klg</a:t>
            </a:r>
            <a:r>
              <a:rPr lang="en-GB" sz="2400" dirty="0">
                <a:latin typeface="Preeti" pitchFamily="2" charset="0"/>
              </a:rPr>
              <a:t> </a:t>
            </a:r>
            <a:br>
              <a:rPr lang="en-GB" sz="2400" dirty="0">
                <a:latin typeface="Preeti" pitchFamily="2" charset="0"/>
              </a:rPr>
            </a:br>
            <a:r>
              <a:rPr lang="en-GB" sz="2400" dirty="0" err="1">
                <a:latin typeface="Preeti" pitchFamily="2" charset="0"/>
              </a:rPr>
              <a:t>s'g</a:t>
            </a:r>
            <a:r>
              <a:rPr lang="en-GB" sz="2400" dirty="0">
                <a:latin typeface="Preeti" pitchFamily="2" charset="0"/>
              </a:rPr>
              <a:t>} g </a:t>
            </a:r>
            <a:r>
              <a:rPr lang="en-GB" sz="2400" dirty="0" err="1">
                <a:latin typeface="Preeti" pitchFamily="2" charset="0"/>
              </a:rPr>
              <a:t>s'g</a:t>
            </a:r>
            <a:r>
              <a:rPr lang="en-GB" sz="2400" dirty="0">
                <a:latin typeface="Preeti" pitchFamily="2" charset="0"/>
              </a:rPr>
              <a:t>} ;f];n g]6jls{</a:t>
            </a:r>
            <a:r>
              <a:rPr lang="en-GB" sz="2400" dirty="0">
                <a:latin typeface="Preeti"/>
              </a:rPr>
              <a:t>Ë</a:t>
            </a:r>
            <a:r>
              <a:rPr lang="en-GB" sz="2400" dirty="0">
                <a:latin typeface="Preeti" pitchFamily="2" charset="0"/>
              </a:rPr>
              <a:t> ;</a:t>
            </a:r>
            <a:r>
              <a:rPr lang="en-GB" sz="2400" dirty="0" err="1">
                <a:latin typeface="Preeti" pitchFamily="2" charset="0"/>
              </a:rPr>
              <a:t>fO</a:t>
            </a:r>
            <a:r>
              <a:rPr lang="en-GB" sz="2400" dirty="0">
                <a:latin typeface="Preeti" pitchFamily="2" charset="0"/>
              </a:rPr>
              <a:t>{6sf] ;b:o </a:t>
            </a:r>
            <a:r>
              <a:rPr lang="en-GB" sz="2400" dirty="0" err="1">
                <a:latin typeface="Preeti" pitchFamily="2" charset="0"/>
              </a:rPr>
              <a:t>ePsf</a:t>
            </a:r>
            <a:r>
              <a:rPr lang="en-GB" sz="2400" dirty="0">
                <a:latin typeface="Preeti" pitchFamily="2" charset="0"/>
              </a:rPr>
              <a:t> 5f}+ / @$ 306fdf </a:t>
            </a:r>
            <a:r>
              <a:rPr lang="en-GB" sz="2400" dirty="0" err="1">
                <a:latin typeface="Preeti" pitchFamily="2" charset="0"/>
              </a:rPr>
              <a:t>s'g</a:t>
            </a:r>
            <a:r>
              <a:rPr lang="en-GB" sz="2400" dirty="0">
                <a:latin typeface="Preeti" pitchFamily="2" charset="0"/>
              </a:rPr>
              <a:t>} g </a:t>
            </a:r>
            <a:r>
              <a:rPr lang="en-GB" sz="2400" dirty="0" err="1">
                <a:latin typeface="Preeti" pitchFamily="2" charset="0"/>
              </a:rPr>
              <a:t>s'g</a:t>
            </a:r>
            <a:r>
              <a:rPr lang="en-GB" sz="2400" dirty="0">
                <a:latin typeface="Preeti" pitchFamily="2" charset="0"/>
              </a:rPr>
              <a:t>} ;do </a:t>
            </a:r>
            <a:r>
              <a:rPr lang="en-GB" sz="2400" dirty="0" err="1">
                <a:latin typeface="Preeti" pitchFamily="2" charset="0"/>
              </a:rPr>
              <a:t>lgsfn</a:t>
            </a:r>
            <a:r>
              <a:rPr lang="en-GB" sz="2400" dirty="0">
                <a:latin typeface="Preeti" pitchFamily="2" charset="0"/>
              </a:rPr>
              <a:t>]/ </a:t>
            </a:r>
            <a:r>
              <a:rPr lang="en-GB" sz="2400" dirty="0" err="1">
                <a:latin typeface="Preeti" pitchFamily="2" charset="0"/>
              </a:rPr>
              <a:t>To;df</a:t>
            </a:r>
            <a:r>
              <a:rPr lang="en-GB" sz="2400" dirty="0">
                <a:latin typeface="Preeti" pitchFamily="2" charset="0"/>
              </a:rPr>
              <a:t> ;</a:t>
            </a:r>
            <a:r>
              <a:rPr lang="en-GB" sz="2400" dirty="0" err="1">
                <a:latin typeface="Preeti" pitchFamily="2" charset="0"/>
              </a:rPr>
              <a:t>xeflutf</a:t>
            </a:r>
            <a:r>
              <a:rPr lang="en-GB" sz="2400" dirty="0">
                <a:latin typeface="Preeti" pitchFamily="2" charset="0"/>
              </a:rPr>
              <a:t> </a:t>
            </a:r>
            <a:r>
              <a:rPr lang="en-GB" sz="2400" dirty="0" err="1">
                <a:latin typeface="Preeti" pitchFamily="2" charset="0"/>
              </a:rPr>
              <a:t>hgfO</a:t>
            </a:r>
            <a:r>
              <a:rPr lang="en-GB" sz="2400" dirty="0">
                <a:latin typeface="Preeti" pitchFamily="2" charset="0"/>
              </a:rPr>
              <a:t>{/x]</a:t>
            </a:r>
            <a:r>
              <a:rPr lang="en-GB" sz="2400" dirty="0" err="1">
                <a:latin typeface="Preeti" pitchFamily="2" charset="0"/>
              </a:rPr>
              <a:t>sf</a:t>
            </a:r>
            <a:r>
              <a:rPr lang="en-GB" sz="2400" dirty="0">
                <a:latin typeface="Preeti" pitchFamily="2" charset="0"/>
              </a:rPr>
              <a:t> x'G5f}+ . </a:t>
            </a:r>
            <a:r>
              <a:rPr lang="en-GB" sz="2400" dirty="0" err="1">
                <a:latin typeface="Preeti" pitchFamily="2" charset="0"/>
              </a:rPr>
              <a:t>cem</a:t>
            </a:r>
            <a:r>
              <a:rPr lang="en-GB" sz="2400" dirty="0">
                <a:latin typeface="Preeti" pitchFamily="2" charset="0"/>
              </a:rPr>
              <a:t> </a:t>
            </a:r>
            <a:r>
              <a:rPr lang="en-GB" sz="2400" dirty="0" err="1">
                <a:latin typeface="Preeti" pitchFamily="2" charset="0"/>
              </a:rPr>
              <a:t>cfhsf</a:t>
            </a:r>
            <a:r>
              <a:rPr lang="en-GB" sz="2400" dirty="0">
                <a:latin typeface="Preeti" pitchFamily="2" charset="0"/>
              </a:rPr>
              <a:t> o'jflk9Lx? t 306f 306fsf] </a:t>
            </a:r>
            <a:r>
              <a:rPr lang="en-GB" sz="2400" dirty="0" err="1">
                <a:latin typeface="Preeti" pitchFamily="2" charset="0"/>
              </a:rPr>
              <a:t>cGt</a:t>
            </a:r>
            <a:r>
              <a:rPr lang="en-GB" sz="2400" dirty="0">
                <a:latin typeface="Preeti" pitchFamily="2" charset="0"/>
              </a:rPr>
              <a:t>/</a:t>
            </a:r>
            <a:r>
              <a:rPr lang="en-GB" sz="2400" dirty="0" err="1">
                <a:latin typeface="Preeti" pitchFamily="2" charset="0"/>
              </a:rPr>
              <a:t>fndf</a:t>
            </a:r>
            <a:r>
              <a:rPr lang="en-GB" sz="2400" dirty="0">
                <a:latin typeface="Preeti" pitchFamily="2" charset="0"/>
              </a:rPr>
              <a:t> </a:t>
            </a:r>
            <a:r>
              <a:rPr lang="en-GB" sz="2400" dirty="0" err="1">
                <a:latin typeface="Preeti" pitchFamily="2" charset="0"/>
              </a:rPr>
              <a:t>o;df</a:t>
            </a:r>
            <a:r>
              <a:rPr lang="en-GB" sz="2400" dirty="0">
                <a:latin typeface="Preeti" pitchFamily="2" charset="0"/>
              </a:rPr>
              <a:t> </a:t>
            </a:r>
            <a:r>
              <a:rPr lang="en-GB" sz="2400" dirty="0" err="1">
                <a:latin typeface="Preeti" pitchFamily="2" charset="0"/>
              </a:rPr>
              <a:t>k|j</a:t>
            </a:r>
            <a:r>
              <a:rPr lang="en-GB" sz="2400" dirty="0">
                <a:latin typeface="Preeti" pitchFamily="2" charset="0"/>
              </a:rPr>
              <a:t>]z u/]/ :6\of6; </a:t>
            </a:r>
            <a:r>
              <a:rPr lang="en-GB" sz="2400" dirty="0" err="1">
                <a:latin typeface="Preeti" pitchFamily="2" charset="0"/>
              </a:rPr>
              <a:t>tyf</a:t>
            </a:r>
            <a:r>
              <a:rPr lang="en-GB" sz="2400" dirty="0">
                <a:latin typeface="Preeti" pitchFamily="2" charset="0"/>
              </a:rPr>
              <a:t> </a:t>
            </a:r>
            <a:r>
              <a:rPr lang="en-GB" sz="2400" dirty="0" err="1">
                <a:latin typeface="Preeti" pitchFamily="2" charset="0"/>
              </a:rPr>
              <a:t>sd</a:t>
            </a:r>
            <a:r>
              <a:rPr lang="en-GB" sz="2400" dirty="0">
                <a:latin typeface="Preeti" pitchFamily="2" charset="0"/>
              </a:rPr>
              <a:t>]06x? r]s </a:t>
            </a:r>
            <a:r>
              <a:rPr lang="en-GB" sz="2400" dirty="0" err="1">
                <a:latin typeface="Preeti" pitchFamily="2" charset="0"/>
              </a:rPr>
              <a:t>ul</a:t>
            </a:r>
            <a:r>
              <a:rPr lang="en-GB" sz="2400" dirty="0">
                <a:latin typeface="Preeti" pitchFamily="2" charset="0"/>
              </a:rPr>
              <a:t>//x]</a:t>
            </a:r>
            <a:r>
              <a:rPr lang="en-GB" sz="2400" dirty="0" err="1">
                <a:latin typeface="Preeti" pitchFamily="2" charset="0"/>
              </a:rPr>
              <a:t>sf</a:t>
            </a:r>
            <a:r>
              <a:rPr lang="en-GB" sz="2400" dirty="0">
                <a:latin typeface="Preeti" pitchFamily="2" charset="0"/>
              </a:rPr>
              <a:t> x'G5g t </a:t>
            </a:r>
            <a:r>
              <a:rPr lang="en-GB" sz="2400" dirty="0" err="1">
                <a:latin typeface="Preeti" pitchFamily="2" charset="0"/>
              </a:rPr>
              <a:t>sltn</a:t>
            </a:r>
            <a:r>
              <a:rPr lang="en-GB" sz="2400" dirty="0">
                <a:latin typeface="Preeti" pitchFamily="2" charset="0"/>
              </a:rPr>
              <a:t>] </a:t>
            </a:r>
            <a:r>
              <a:rPr lang="en-GB" sz="2400" dirty="0" err="1">
                <a:latin typeface="Preeti" pitchFamily="2" charset="0"/>
              </a:rPr>
              <a:t>cfkm</a:t>
            </a:r>
            <a:r>
              <a:rPr lang="en-GB" sz="2400" dirty="0">
                <a:latin typeface="Preeti" pitchFamily="2" charset="0"/>
              </a:rPr>
              <a:t>\</a:t>
            </a:r>
            <a:r>
              <a:rPr lang="en-GB" sz="2400" dirty="0" err="1">
                <a:latin typeface="Preeti" pitchFamily="2" charset="0"/>
              </a:rPr>
              <a:t>gf</a:t>
            </a:r>
            <a:r>
              <a:rPr lang="en-GB" sz="2400" dirty="0">
                <a:latin typeface="Preeti" pitchFamily="2" charset="0"/>
              </a:rPr>
              <a:t>] </a:t>
            </a:r>
            <a:r>
              <a:rPr lang="en-GB" sz="2400" dirty="0" err="1">
                <a:latin typeface="Preeti" pitchFamily="2" charset="0"/>
              </a:rPr>
              <a:t>kmf</a:t>
            </a:r>
            <a:r>
              <a:rPr lang="en-GB" sz="2400" dirty="0">
                <a:latin typeface="Preeti" pitchFamily="2" charset="0"/>
              </a:rPr>
              <a:t>]g d} </a:t>
            </a:r>
            <a:r>
              <a:rPr lang="en-GB" sz="2400" dirty="0" err="1">
                <a:latin typeface="Preeti" pitchFamily="2" charset="0"/>
              </a:rPr>
              <a:t>To:tf</a:t>
            </a:r>
            <a:r>
              <a:rPr lang="en-GB" sz="2400" dirty="0">
                <a:latin typeface="Preeti" pitchFamily="2" charset="0"/>
              </a:rPr>
              <a:t> </a:t>
            </a:r>
            <a:br>
              <a:rPr lang="en-GB" sz="2400" dirty="0">
                <a:latin typeface="Preeti" pitchFamily="2" charset="0"/>
              </a:rPr>
            </a:br>
            <a:r>
              <a:rPr lang="en-GB" sz="2400" dirty="0">
                <a:latin typeface="Preeti" pitchFamily="2" charset="0"/>
              </a:rPr>
              <a:t>;</a:t>
            </a:r>
            <a:r>
              <a:rPr lang="en-GB" sz="2400" dirty="0" err="1">
                <a:latin typeface="Preeti" pitchFamily="2" charset="0"/>
              </a:rPr>
              <a:t>fO</a:t>
            </a:r>
            <a:r>
              <a:rPr lang="en-GB" sz="2400" dirty="0">
                <a:latin typeface="Preeti" pitchFamily="2" charset="0"/>
              </a:rPr>
              <a:t>{6x?nfO{ </a:t>
            </a:r>
            <a:r>
              <a:rPr lang="en-GB" sz="2400" dirty="0" err="1">
                <a:latin typeface="Preeti" pitchFamily="2" charset="0"/>
              </a:rPr>
              <a:t>nfO</a:t>
            </a:r>
            <a:r>
              <a:rPr lang="en-GB" sz="2400" dirty="0">
                <a:latin typeface="Preeti" pitchFamily="2" charset="0"/>
              </a:rPr>
              <a:t>{e </a:t>
            </a:r>
            <a:r>
              <a:rPr lang="en-GB" sz="2400" dirty="0" err="1">
                <a:latin typeface="Preeti" pitchFamily="2" charset="0"/>
              </a:rPr>
              <a:t>agfO</a:t>
            </a:r>
            <a:r>
              <a:rPr lang="en-GB" sz="2400" dirty="0">
                <a:latin typeface="Preeti" pitchFamily="2" charset="0"/>
              </a:rPr>
              <a:t>{ x/</a:t>
            </a:r>
            <a:r>
              <a:rPr lang="en-GB" sz="2400" dirty="0" err="1">
                <a:latin typeface="Preeti" pitchFamily="2" charset="0"/>
              </a:rPr>
              <a:t>kn</a:t>
            </a:r>
            <a:r>
              <a:rPr lang="en-GB" sz="2400" dirty="0">
                <a:latin typeface="Preeti" pitchFamily="2" charset="0"/>
              </a:rPr>
              <a:t> </a:t>
            </a:r>
            <a:r>
              <a:rPr lang="en-GB" sz="2400" dirty="0" err="1">
                <a:latin typeface="Preeti" pitchFamily="2" charset="0"/>
              </a:rPr>
              <a:t>cfkm'nfO</a:t>
            </a:r>
            <a:r>
              <a:rPr lang="en-GB" sz="2400" dirty="0">
                <a:latin typeface="Preeti" pitchFamily="2" charset="0"/>
              </a:rPr>
              <a:t>{ ;</a:t>
            </a:r>
            <a:r>
              <a:rPr lang="en-GB" sz="2400" dirty="0" err="1">
                <a:latin typeface="Preeti" pitchFamily="2" charset="0"/>
              </a:rPr>
              <a:t>Dks</a:t>
            </a:r>
            <a:r>
              <a:rPr lang="en-GB" sz="2400" dirty="0">
                <a:latin typeface="Preeti" pitchFamily="2" charset="0"/>
              </a:rPr>
              <a:t>{</a:t>
            </a:r>
            <a:r>
              <a:rPr lang="en-GB" sz="2400" dirty="0" err="1">
                <a:latin typeface="Preeti" pitchFamily="2" charset="0"/>
              </a:rPr>
              <a:t>df</a:t>
            </a:r>
            <a:r>
              <a:rPr lang="en-GB" sz="2400" dirty="0">
                <a:latin typeface="Preeti" pitchFamily="2" charset="0"/>
              </a:rPr>
              <a:t> /fv]</a:t>
            </a:r>
            <a:r>
              <a:rPr lang="en-GB" sz="2400" dirty="0" err="1">
                <a:latin typeface="Preeti" pitchFamily="2" charset="0"/>
              </a:rPr>
              <a:t>sf</a:t>
            </a:r>
            <a:r>
              <a:rPr lang="en-GB" sz="2400" dirty="0">
                <a:latin typeface="Preeti" pitchFamily="2" charset="0"/>
              </a:rPr>
              <a:t> x'G5g\ . </a:t>
            </a:r>
            <a:endParaRPr lang="en-US" sz="2400" dirty="0">
              <a:latin typeface="Preeti" pitchFamily="2" charset="0"/>
            </a:endParaRPr>
          </a:p>
        </p:txBody>
      </p:sp>
      <p:sp>
        <p:nvSpPr>
          <p:cNvPr id="7" name="Title 6"/>
          <p:cNvSpPr>
            <a:spLocks noGrp="1"/>
          </p:cNvSpPr>
          <p:nvPr>
            <p:ph type="title"/>
          </p:nvPr>
        </p:nvSpPr>
        <p:spPr>
          <a:xfrm>
            <a:off x="457200" y="0"/>
            <a:ext cx="8229600" cy="764704"/>
          </a:xfrm>
        </p:spPr>
        <p:txBody>
          <a:bodyPr/>
          <a:lstStyle/>
          <a:p>
            <a:r>
              <a:rPr lang="en-US" dirty="0" err="1">
                <a:latin typeface="Himalb" pitchFamily="2" charset="0"/>
              </a:rPr>
              <a:t>kl</a:t>
            </a:r>
            <a:r>
              <a:rPr lang="en-US" dirty="0">
                <a:latin typeface="Himalb" pitchFamily="2" charset="0"/>
              </a:rPr>
              <a:t>/</a:t>
            </a:r>
            <a:r>
              <a:rPr lang="en-US" dirty="0" err="1">
                <a:latin typeface="Himalb" pitchFamily="2" charset="0"/>
              </a:rPr>
              <a:t>ro</a:t>
            </a:r>
            <a:endParaRPr lang="en-US" dirty="0">
              <a:latin typeface="Himalb" pitchFamily="2" charset="0"/>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160621"/>
            <a:ext cx="8208912" cy="3970318"/>
          </a:xfrm>
          <a:prstGeom prst="rect">
            <a:avLst/>
          </a:prstGeom>
          <a:noFill/>
        </p:spPr>
        <p:txBody>
          <a:bodyPr wrap="square" rtlCol="0">
            <a:spAutoFit/>
          </a:bodyPr>
          <a:lstStyle/>
          <a:p>
            <a:pPr marL="342900" indent="-342900">
              <a:buFont typeface="+mj-lt"/>
              <a:buAutoNum type="arabicPeriod"/>
            </a:pPr>
            <a:r>
              <a:rPr lang="en-US" dirty="0"/>
              <a:t>Corruption Control using automation (Faceless system – system driven)</a:t>
            </a:r>
          </a:p>
          <a:p>
            <a:pPr marL="342900" indent="-342900">
              <a:buFont typeface="+mj-lt"/>
              <a:buAutoNum type="arabicPeriod"/>
            </a:pPr>
            <a:r>
              <a:rPr lang="en-US" dirty="0"/>
              <a:t>Queue Management</a:t>
            </a:r>
          </a:p>
          <a:p>
            <a:pPr marL="342900" indent="-342900">
              <a:buFont typeface="+mj-lt"/>
              <a:buAutoNum type="arabicPeriod"/>
            </a:pPr>
            <a:r>
              <a:rPr lang="en-US" dirty="0"/>
              <a:t>Public Toilets</a:t>
            </a:r>
          </a:p>
          <a:p>
            <a:pPr marL="342900" indent="-342900">
              <a:buFont typeface="+mj-lt"/>
              <a:buAutoNum type="arabicPeriod"/>
            </a:pPr>
            <a:r>
              <a:rPr lang="en-US" dirty="0"/>
              <a:t>Public School Strengthening with Smart Education</a:t>
            </a:r>
          </a:p>
          <a:p>
            <a:pPr marL="342900" indent="-342900">
              <a:buFont typeface="+mj-lt"/>
              <a:buAutoNum type="arabicPeriod"/>
            </a:pPr>
            <a:r>
              <a:rPr lang="en-US" dirty="0"/>
              <a:t>Mobile Infra Ambulance for instant repair and maintenance</a:t>
            </a:r>
          </a:p>
          <a:p>
            <a:pPr marL="342900" indent="-342900">
              <a:buFont typeface="+mj-lt"/>
              <a:buAutoNum type="arabicPeriod"/>
            </a:pPr>
            <a:r>
              <a:rPr lang="en-US" dirty="0"/>
              <a:t>Call Centers for Government Services</a:t>
            </a:r>
          </a:p>
          <a:p>
            <a:pPr marL="342900" indent="-342900">
              <a:buFont typeface="+mj-lt"/>
              <a:buAutoNum type="arabicPeriod"/>
            </a:pPr>
            <a:r>
              <a:rPr lang="en-US" dirty="0"/>
              <a:t>Centralized HealthCare System</a:t>
            </a:r>
          </a:p>
          <a:p>
            <a:pPr marL="342900" indent="-342900">
              <a:buFont typeface="+mj-lt"/>
              <a:buAutoNum type="arabicPeriod"/>
            </a:pPr>
            <a:r>
              <a:rPr lang="en-US" dirty="0"/>
              <a:t>Automation for:</a:t>
            </a:r>
          </a:p>
          <a:p>
            <a:pPr marL="800100" lvl="1" indent="-342900">
              <a:buFont typeface="+mj-lt"/>
              <a:buAutoNum type="alphaLcPeriod"/>
            </a:pPr>
            <a:r>
              <a:rPr lang="en-US" dirty="0"/>
              <a:t>Taxation</a:t>
            </a:r>
          </a:p>
          <a:p>
            <a:pPr marL="800100" lvl="1" indent="-342900">
              <a:buFont typeface="+mj-lt"/>
              <a:buAutoNum type="alphaLcPeriod"/>
            </a:pPr>
            <a:r>
              <a:rPr lang="en-US" dirty="0"/>
              <a:t>Registration</a:t>
            </a:r>
          </a:p>
          <a:p>
            <a:pPr marL="800100" lvl="1" indent="-342900">
              <a:buFont typeface="+mj-lt"/>
              <a:buAutoNum type="alphaLcPeriod"/>
            </a:pPr>
            <a:r>
              <a:rPr lang="en-US" dirty="0"/>
              <a:t>Vaccination</a:t>
            </a:r>
          </a:p>
          <a:p>
            <a:pPr marL="0" lvl="1"/>
            <a:r>
              <a:rPr lang="en-US" dirty="0"/>
              <a:t>8.  Focus to Child, Women, Disable, Old Age people</a:t>
            </a:r>
          </a:p>
          <a:p>
            <a:pPr marL="461963" lvl="1" indent="-461963">
              <a:buAutoNum type="arabicPeriod" startAt="7"/>
            </a:pPr>
            <a:endParaRPr lang="en-US" dirty="0"/>
          </a:p>
          <a:p>
            <a:pPr marL="800100" lvl="1" indent="-342900">
              <a:buFont typeface="+mj-lt"/>
              <a:buAutoNum type="alphaLcPeriod"/>
            </a:pPr>
            <a:endParaRPr lang="en-US" dirty="0"/>
          </a:p>
        </p:txBody>
      </p:sp>
      <p:sp>
        <p:nvSpPr>
          <p:cNvPr id="10" name="Title 1"/>
          <p:cNvSpPr txBox="1">
            <a:spLocks/>
          </p:cNvSpPr>
          <p:nvPr/>
        </p:nvSpPr>
        <p:spPr>
          <a:xfrm>
            <a:off x="1145022" y="461452"/>
            <a:ext cx="7272808" cy="504056"/>
          </a:xfrm>
          <a:prstGeom prst="rect">
            <a:avLst/>
          </a:prstGeom>
        </p:spPr>
        <p:txBody>
          <a:bodyPr anchor="ctr">
            <a:noAutofit/>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lang="en-US" sz="3200" b="1" dirty="0">
                <a:solidFill>
                  <a:srgbClr val="00B050"/>
                </a:solidFill>
                <a:latin typeface="Cambria" pitchFamily="18" charset="0"/>
                <a:ea typeface="+mj-ea"/>
                <a:cs typeface="Subisu Sans 2"/>
              </a:rPr>
              <a:t>Basic t</a:t>
            </a:r>
            <a:r>
              <a:rPr kumimoji="0" lang="en-US" sz="3200" b="1" i="0" u="none" strike="noStrike" kern="1200" cap="none" spc="0" normalizeH="0" baseline="0" noProof="0" dirty="0" err="1">
                <a:ln>
                  <a:noFill/>
                </a:ln>
                <a:solidFill>
                  <a:srgbClr val="00B050"/>
                </a:solidFill>
                <a:effectLst/>
                <a:uLnTx/>
                <a:uFillTx/>
                <a:latin typeface="Cambria" pitchFamily="18" charset="0"/>
                <a:ea typeface="+mj-ea"/>
                <a:cs typeface="Subisu Sans 2"/>
              </a:rPr>
              <a:t>hings</a:t>
            </a:r>
            <a:r>
              <a:rPr kumimoji="0" lang="en-US" sz="3200" b="1" i="0" u="none" strike="noStrike" kern="1200" cap="none" spc="0" normalizeH="0" baseline="0" noProof="0" dirty="0">
                <a:ln>
                  <a:noFill/>
                </a:ln>
                <a:solidFill>
                  <a:srgbClr val="00B050"/>
                </a:solidFill>
                <a:effectLst/>
                <a:uLnTx/>
                <a:uFillTx/>
                <a:latin typeface="Cambria" pitchFamily="18" charset="0"/>
                <a:ea typeface="+mj-ea"/>
                <a:cs typeface="Subisu Sans 2"/>
              </a:rPr>
              <a:t> to be considered…</a:t>
            </a:r>
            <a:endParaRPr lang="en-US" sz="3200" b="1" dirty="0">
              <a:solidFill>
                <a:srgbClr val="00B050"/>
              </a:solidFill>
              <a:latin typeface="Cambria" pitchFamily="18" charset="0"/>
              <a:ea typeface="+mj-ea"/>
              <a:cs typeface="Subisu Sans 2"/>
            </a:endParaRPr>
          </a:p>
        </p:txBody>
      </p:sp>
    </p:spTree>
    <p:extLst>
      <p:ext uri="{BB962C8B-B14F-4D97-AF65-F5344CB8AC3E}">
        <p14:creationId xmlns:p14="http://schemas.microsoft.com/office/powerpoint/2010/main" val="2273454725"/>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627534"/>
            <a:ext cx="8892480" cy="3600400"/>
          </a:xfrm>
          <a:prstGeom prst="rect">
            <a:avLst/>
          </a:prstGeom>
          <a:noFill/>
        </p:spPr>
        <p:txBody>
          <a:bodyPr wrap="square" rtlCol="0">
            <a:noAutofit/>
          </a:bodyPr>
          <a:lstStyle/>
          <a:p>
            <a:r>
              <a:rPr lang="en-GB" sz="2200" b="1" dirty="0">
                <a:latin typeface="Preeti" pitchFamily="2" charset="0"/>
              </a:rPr>
              <a:t>!= </a:t>
            </a:r>
            <a:r>
              <a:rPr lang="en-GB" sz="2200" b="1" dirty="0" err="1">
                <a:latin typeface="Preeti" pitchFamily="2" charset="0"/>
              </a:rPr>
              <a:t>ljZjJofkL</a:t>
            </a:r>
            <a:r>
              <a:rPr lang="en-GB" sz="2200" b="1" dirty="0">
                <a:latin typeface="Preeti" pitchFamily="2" charset="0"/>
              </a:rPr>
              <a:t> ;</a:t>
            </a:r>
            <a:r>
              <a:rPr lang="en-GB" sz="2200" b="1" dirty="0" err="1">
                <a:latin typeface="Preeti" pitchFamily="2" charset="0"/>
              </a:rPr>
              <a:t>Dks</a:t>
            </a:r>
            <a:r>
              <a:rPr lang="en-GB" sz="2200" b="1" dirty="0">
                <a:latin typeface="Preeti" pitchFamily="2" charset="0"/>
              </a:rPr>
              <a:t>{ —</a:t>
            </a:r>
            <a:r>
              <a:rPr lang="en-GB" sz="2200" dirty="0">
                <a:latin typeface="Preeti" pitchFamily="2" charset="0"/>
              </a:rPr>
              <a:t> </a:t>
            </a:r>
            <a:r>
              <a:rPr lang="en-GB" sz="2200" dirty="0" err="1">
                <a:latin typeface="Preeti" pitchFamily="2" charset="0"/>
              </a:rPr>
              <a:t>cfkm'n</a:t>
            </a:r>
            <a:r>
              <a:rPr lang="en-GB" sz="2200" dirty="0">
                <a:latin typeface="Preeti" pitchFamily="2" charset="0"/>
              </a:rPr>
              <a:t>] </a:t>
            </a:r>
            <a:r>
              <a:rPr lang="en-GB" sz="2200" dirty="0" err="1">
                <a:latin typeface="Preeti" pitchFamily="2" charset="0"/>
              </a:rPr>
              <a:t>k|of</a:t>
            </a:r>
            <a:r>
              <a:rPr lang="en-GB" sz="2200" dirty="0">
                <a:latin typeface="Preeti" pitchFamily="2" charset="0"/>
              </a:rPr>
              <a:t>]u ug]{ </a:t>
            </a:r>
            <a:r>
              <a:rPr lang="en-GB" sz="2200" dirty="0" err="1">
                <a:latin typeface="Preeti" pitchFamily="2" charset="0"/>
              </a:rPr>
              <a:t>s'g</a:t>
            </a:r>
            <a:r>
              <a:rPr lang="en-GB" sz="2200" dirty="0">
                <a:latin typeface="Preeti" pitchFamily="2" charset="0"/>
              </a:rPr>
              <a:t>}</a:t>
            </a:r>
            <a:r>
              <a:rPr lang="en-GB" sz="2200" dirty="0" err="1">
                <a:latin typeface="Preeti" pitchFamily="2" charset="0"/>
              </a:rPr>
              <a:t>klg</a:t>
            </a:r>
            <a:r>
              <a:rPr lang="en-GB" sz="2200" dirty="0">
                <a:latin typeface="Preeti" pitchFamily="2" charset="0"/>
              </a:rPr>
              <a:t> ;f];n g]6jls{</a:t>
            </a:r>
            <a:r>
              <a:rPr lang="en-GB" sz="2200" dirty="0">
                <a:latin typeface="Preeti"/>
              </a:rPr>
              <a:t>Ë </a:t>
            </a:r>
            <a:r>
              <a:rPr lang="en-GB" sz="2200" dirty="0">
                <a:latin typeface="Preeti" pitchFamily="2" charset="0"/>
              </a:rPr>
              <a:t>;</a:t>
            </a:r>
            <a:r>
              <a:rPr lang="en-GB" sz="2200" dirty="0" err="1">
                <a:latin typeface="Preeti" pitchFamily="2" charset="0"/>
              </a:rPr>
              <a:t>fO</a:t>
            </a:r>
            <a:r>
              <a:rPr lang="en-GB" sz="2200" dirty="0">
                <a:latin typeface="Preeti" pitchFamily="2" charset="0"/>
              </a:rPr>
              <a:t>{6 </a:t>
            </a:r>
            <a:r>
              <a:rPr lang="en-GB" sz="2200" dirty="0" err="1">
                <a:latin typeface="Preeti" pitchFamily="2" charset="0"/>
              </a:rPr>
              <a:t>dfkm</a:t>
            </a:r>
            <a:r>
              <a:rPr lang="en-GB" sz="2200" dirty="0">
                <a:latin typeface="Preeti" pitchFamily="2" charset="0"/>
              </a:rPr>
              <a:t>{t </a:t>
            </a:r>
            <a:r>
              <a:rPr lang="en-GB" sz="2200" dirty="0" err="1">
                <a:latin typeface="Preeti" pitchFamily="2" charset="0"/>
              </a:rPr>
              <a:t>ljZjsf</a:t>
            </a:r>
            <a:r>
              <a:rPr lang="en-GB" sz="2200" dirty="0">
                <a:latin typeface="Preeti" pitchFamily="2" charset="0"/>
              </a:rPr>
              <a:t>] </a:t>
            </a:r>
            <a:br>
              <a:rPr lang="en-GB" sz="2200" dirty="0">
                <a:latin typeface="Preeti" pitchFamily="2" charset="0"/>
              </a:rPr>
            </a:br>
            <a:r>
              <a:rPr lang="en-GB" sz="2200" dirty="0" err="1">
                <a:latin typeface="Preeti" pitchFamily="2" charset="0"/>
              </a:rPr>
              <a:t>s'g</a:t>
            </a:r>
            <a:r>
              <a:rPr lang="en-GB" sz="2200" dirty="0">
                <a:latin typeface="Preeti" pitchFamily="2" charset="0"/>
              </a:rPr>
              <a:t>}</a:t>
            </a:r>
            <a:r>
              <a:rPr lang="en-GB" sz="2200" dirty="0" err="1">
                <a:latin typeface="Preeti" pitchFamily="2" charset="0"/>
              </a:rPr>
              <a:t>klg</a:t>
            </a:r>
            <a:r>
              <a:rPr lang="en-GB" sz="2200" dirty="0">
                <a:latin typeface="Preeti" pitchFamily="2" charset="0"/>
              </a:rPr>
              <a:t> </a:t>
            </a:r>
            <a:r>
              <a:rPr lang="en-GB" sz="2200" dirty="0" err="1">
                <a:latin typeface="Preeti" pitchFamily="2" charset="0"/>
              </a:rPr>
              <a:t>s'gfdf</a:t>
            </a:r>
            <a:r>
              <a:rPr lang="en-GB" sz="2200" dirty="0">
                <a:latin typeface="Preeti" pitchFamily="2" charset="0"/>
              </a:rPr>
              <a:t> /x]sf </a:t>
            </a:r>
            <a:r>
              <a:rPr lang="en-GB" sz="2200" dirty="0" err="1">
                <a:latin typeface="Preeti" pitchFamily="2" charset="0"/>
              </a:rPr>
              <a:t>cfkmGt</a:t>
            </a:r>
            <a:r>
              <a:rPr lang="en-GB" sz="2200" dirty="0">
                <a:latin typeface="Preeti" pitchFamily="2" charset="0"/>
              </a:rPr>
              <a:t> ;</a:t>
            </a:r>
            <a:r>
              <a:rPr lang="en-GB" sz="2200" dirty="0" err="1">
                <a:latin typeface="Preeti" pitchFamily="2" charset="0"/>
              </a:rPr>
              <a:t>flyefO</a:t>
            </a:r>
            <a:r>
              <a:rPr lang="en-GB" sz="2200" dirty="0">
                <a:latin typeface="Preeti" pitchFamily="2" charset="0"/>
              </a:rPr>
              <a:t>{x?;+u ;</a:t>
            </a:r>
            <a:r>
              <a:rPr lang="en-GB" sz="2200" dirty="0" err="1">
                <a:latin typeface="Preeti" pitchFamily="2" charset="0"/>
              </a:rPr>
              <a:t>lhn</a:t>
            </a:r>
            <a:r>
              <a:rPr lang="en-GB" sz="2200" dirty="0">
                <a:latin typeface="Preeti" pitchFamily="2" charset="0"/>
              </a:rPr>
              <a:t>} ;</a:t>
            </a:r>
            <a:r>
              <a:rPr lang="en-GB" sz="2200" dirty="0" err="1">
                <a:latin typeface="Preeti" pitchFamily="2" charset="0"/>
              </a:rPr>
              <a:t>Dks</a:t>
            </a:r>
            <a:r>
              <a:rPr lang="en-GB" sz="2200" dirty="0">
                <a:latin typeface="Preeti" pitchFamily="2" charset="0"/>
              </a:rPr>
              <a:t>{ :</a:t>
            </a:r>
            <a:r>
              <a:rPr lang="en-GB" sz="2200" dirty="0" err="1">
                <a:latin typeface="Preeti" pitchFamily="2" charset="0"/>
              </a:rPr>
              <a:t>yfkgf</a:t>
            </a:r>
            <a:r>
              <a:rPr lang="en-GB" sz="2200" dirty="0">
                <a:latin typeface="Preeti" pitchFamily="2" charset="0"/>
              </a:rPr>
              <a:t> ug{ ;lsG5 .  </a:t>
            </a:r>
            <a:endParaRPr lang="en-US" sz="2200" dirty="0">
              <a:latin typeface="Preeti" pitchFamily="2" charset="0"/>
            </a:endParaRPr>
          </a:p>
          <a:p>
            <a:r>
              <a:rPr lang="en-GB" sz="2200" b="1" dirty="0">
                <a:latin typeface="Preeti" pitchFamily="2" charset="0"/>
              </a:rPr>
              <a:t>@= ;</a:t>
            </a:r>
            <a:r>
              <a:rPr lang="en-GB" sz="2200" b="1" dirty="0" err="1">
                <a:latin typeface="Preeti" pitchFamily="2" charset="0"/>
              </a:rPr>
              <a:t>dfg</a:t>
            </a:r>
            <a:r>
              <a:rPr lang="en-GB" sz="2200" b="1" dirty="0">
                <a:latin typeface="Preeti" pitchFamily="2" charset="0"/>
              </a:rPr>
              <a:t> ?</a:t>
            </a:r>
            <a:r>
              <a:rPr lang="en-GB" sz="2200" b="1" dirty="0" err="1">
                <a:latin typeface="Preeti" pitchFamily="2" charset="0"/>
              </a:rPr>
              <a:t>lr</a:t>
            </a:r>
            <a:r>
              <a:rPr lang="en-GB" sz="2200" b="1" dirty="0">
                <a:latin typeface="Preeti" pitchFamily="2" charset="0"/>
              </a:rPr>
              <a:t> </a:t>
            </a:r>
            <a:r>
              <a:rPr lang="en-GB" sz="2200" b="1" dirty="0" err="1">
                <a:latin typeface="Preeti" pitchFamily="2" charset="0"/>
              </a:rPr>
              <a:t>ePsf</a:t>
            </a:r>
            <a:r>
              <a:rPr lang="en-GB" sz="2200" b="1" dirty="0">
                <a:latin typeface="Preeti" pitchFamily="2" charset="0"/>
              </a:rPr>
              <a:t> </a:t>
            </a:r>
            <a:r>
              <a:rPr lang="en-GB" sz="2200" b="1" dirty="0" err="1">
                <a:latin typeface="Preeti" pitchFamily="2" charset="0"/>
              </a:rPr>
              <a:t>JolQmx?sf</a:t>
            </a:r>
            <a:r>
              <a:rPr lang="en-GB" sz="2200" b="1" dirty="0">
                <a:latin typeface="Preeti" pitchFamily="2" charset="0"/>
              </a:rPr>
              <a:t>] 5'6\6} ;</a:t>
            </a:r>
            <a:r>
              <a:rPr lang="en-GB" sz="2200" b="1" dirty="0" err="1">
                <a:latin typeface="Preeti" pitchFamily="2" charset="0"/>
              </a:rPr>
              <a:t>d"x</a:t>
            </a:r>
            <a:r>
              <a:rPr lang="en-GB" sz="2200" b="1" dirty="0">
                <a:latin typeface="Preeti" pitchFamily="2" charset="0"/>
              </a:rPr>
              <a:t> </a:t>
            </a:r>
            <a:r>
              <a:rPr lang="en-GB" sz="2200" b="1" dirty="0" err="1">
                <a:latin typeface="Preeti" pitchFamily="2" charset="0"/>
              </a:rPr>
              <a:t>tyf</a:t>
            </a:r>
            <a:r>
              <a:rPr lang="en-GB" sz="2200" b="1" dirty="0">
                <a:latin typeface="Preeti" pitchFamily="2" charset="0"/>
              </a:rPr>
              <a:t> ;+</a:t>
            </a:r>
            <a:r>
              <a:rPr lang="en-GB" sz="2200" b="1" dirty="0" err="1">
                <a:latin typeface="Preeti" pitchFamily="2" charset="0"/>
              </a:rPr>
              <a:t>hfn</a:t>
            </a:r>
            <a:r>
              <a:rPr lang="en-GB" sz="2200" b="1" dirty="0">
                <a:latin typeface="Preeti" pitchFamily="2" charset="0"/>
              </a:rPr>
              <a:t> —</a:t>
            </a:r>
            <a:r>
              <a:rPr lang="en-GB" sz="2200" dirty="0">
                <a:latin typeface="Preeti" pitchFamily="2" charset="0"/>
              </a:rPr>
              <a:t> ;</a:t>
            </a:r>
            <a:r>
              <a:rPr lang="en-GB" sz="2200" dirty="0" err="1">
                <a:latin typeface="Preeti" pitchFamily="2" charset="0"/>
              </a:rPr>
              <a:t>dfg</a:t>
            </a:r>
            <a:r>
              <a:rPr lang="en-GB" sz="2200" dirty="0">
                <a:latin typeface="Preeti" pitchFamily="2" charset="0"/>
              </a:rPr>
              <a:t> ?</a:t>
            </a:r>
            <a:r>
              <a:rPr lang="en-GB" sz="2200" dirty="0" err="1">
                <a:latin typeface="Preeti" pitchFamily="2" charset="0"/>
              </a:rPr>
              <a:t>lr</a:t>
            </a:r>
            <a:r>
              <a:rPr lang="en-GB" sz="2200" dirty="0">
                <a:latin typeface="Preeti" pitchFamily="2" charset="0"/>
              </a:rPr>
              <a:t> </a:t>
            </a:r>
            <a:r>
              <a:rPr lang="en-GB" sz="2200" dirty="0" err="1">
                <a:latin typeface="Preeti" pitchFamily="2" charset="0"/>
              </a:rPr>
              <a:t>ePsf</a:t>
            </a:r>
            <a:r>
              <a:rPr lang="en-GB" sz="2200" dirty="0">
                <a:latin typeface="Preeti" pitchFamily="2" charset="0"/>
              </a:rPr>
              <a:t> </a:t>
            </a:r>
            <a:r>
              <a:rPr lang="en-GB" sz="2200" dirty="0" err="1">
                <a:latin typeface="Preeti" pitchFamily="2" charset="0"/>
              </a:rPr>
              <a:t>tyf</a:t>
            </a:r>
            <a:r>
              <a:rPr lang="en-GB" sz="2200" dirty="0">
                <a:latin typeface="Preeti" pitchFamily="2" charset="0"/>
              </a:rPr>
              <a:t> </a:t>
            </a:r>
            <a:r>
              <a:rPr lang="en-GB" sz="2200" dirty="0" err="1">
                <a:latin typeface="Preeti" pitchFamily="2" charset="0"/>
              </a:rPr>
              <a:t>cfkm</a:t>
            </a:r>
            <a:r>
              <a:rPr lang="en-GB" sz="2200" dirty="0">
                <a:latin typeface="Preeti" pitchFamily="2" charset="0"/>
              </a:rPr>
              <a:t>\gf </a:t>
            </a:r>
            <a:br>
              <a:rPr lang="en-GB" sz="2200" dirty="0">
                <a:latin typeface="Preeti" pitchFamily="2" charset="0"/>
              </a:rPr>
            </a:br>
            <a:r>
              <a:rPr lang="en-GB" sz="2200" dirty="0">
                <a:latin typeface="Preeti" pitchFamily="2" charset="0"/>
              </a:rPr>
              <a:t>;</a:t>
            </a:r>
            <a:r>
              <a:rPr lang="en-GB" sz="2200" dirty="0" err="1">
                <a:latin typeface="Preeti" pitchFamily="2" charset="0"/>
              </a:rPr>
              <a:t>flyefO</a:t>
            </a:r>
            <a:r>
              <a:rPr lang="en-GB" sz="2200" dirty="0">
                <a:latin typeface="Preeti" pitchFamily="2" charset="0"/>
              </a:rPr>
              <a:t>{ </a:t>
            </a:r>
            <a:r>
              <a:rPr lang="en-GB" sz="2200" dirty="0" err="1">
                <a:latin typeface="Preeti" pitchFamily="2" charset="0"/>
              </a:rPr>
              <a:t>tyf</a:t>
            </a:r>
            <a:r>
              <a:rPr lang="en-GB" sz="2200" dirty="0">
                <a:latin typeface="Preeti" pitchFamily="2" charset="0"/>
              </a:rPr>
              <a:t> kl/</a:t>
            </a:r>
            <a:r>
              <a:rPr lang="en-GB" sz="2200" dirty="0" err="1">
                <a:latin typeface="Preeti" pitchFamily="2" charset="0"/>
              </a:rPr>
              <a:t>jf</a:t>
            </a:r>
            <a:r>
              <a:rPr lang="en-GB" sz="2200" dirty="0">
                <a:latin typeface="Preeti" pitchFamily="2" charset="0"/>
              </a:rPr>
              <a:t>/sf ;b:ox?nfO{ </a:t>
            </a:r>
            <a:r>
              <a:rPr lang="en-GB" sz="2200" dirty="0" err="1">
                <a:latin typeface="Preeti" pitchFamily="2" charset="0"/>
              </a:rPr>
              <a:t>dfq</a:t>
            </a:r>
            <a:r>
              <a:rPr lang="en-GB" sz="2200" dirty="0">
                <a:latin typeface="Preeti" pitchFamily="2" charset="0"/>
              </a:rPr>
              <a:t> ;</a:t>
            </a:r>
            <a:r>
              <a:rPr lang="en-GB" sz="2200" dirty="0" err="1">
                <a:latin typeface="Preeti" pitchFamily="2" charset="0"/>
              </a:rPr>
              <a:t>dfj</a:t>
            </a:r>
            <a:r>
              <a:rPr lang="en-GB" sz="2200" dirty="0">
                <a:latin typeface="Preeti" pitchFamily="2" charset="0"/>
              </a:rPr>
              <a:t>]z </a:t>
            </a:r>
            <a:r>
              <a:rPr lang="en-GB" sz="2200" dirty="0" err="1">
                <a:latin typeface="Preeti" pitchFamily="2" charset="0"/>
              </a:rPr>
              <a:t>ul</a:t>
            </a:r>
            <a:r>
              <a:rPr lang="en-GB" sz="2200" dirty="0">
                <a:latin typeface="Preeti" pitchFamily="2" charset="0"/>
              </a:rPr>
              <a:t>/ 5'6\6} </a:t>
            </a:r>
            <a:r>
              <a:rPr lang="en-GB" sz="2200" dirty="0" err="1">
                <a:latin typeface="Preeti" pitchFamily="2" charset="0"/>
              </a:rPr>
              <a:t>u|‘'k</a:t>
            </a:r>
            <a:r>
              <a:rPr lang="en-GB" sz="2200" dirty="0">
                <a:latin typeface="Preeti" pitchFamily="2" charset="0"/>
              </a:rPr>
              <a:t> </a:t>
            </a:r>
            <a:r>
              <a:rPr lang="en-GB" sz="2200" dirty="0" err="1">
                <a:latin typeface="Preeti" pitchFamily="2" charset="0"/>
              </a:rPr>
              <a:t>agfO</a:t>
            </a:r>
            <a:r>
              <a:rPr lang="en-GB" sz="2200" dirty="0">
                <a:latin typeface="Preeti" pitchFamily="2" charset="0"/>
              </a:rPr>
              <a:t>{ ;"</a:t>
            </a:r>
            <a:r>
              <a:rPr lang="en-GB" sz="2200" dirty="0" err="1">
                <a:latin typeface="Preeti" pitchFamily="2" charset="0"/>
              </a:rPr>
              <a:t>rgfx</a:t>
            </a:r>
            <a:r>
              <a:rPr lang="en-GB" sz="2200" dirty="0">
                <a:latin typeface="Preeti" pitchFamily="2" charset="0"/>
              </a:rPr>
              <a:t>? </a:t>
            </a:r>
            <a:r>
              <a:rPr lang="en-GB" sz="2200" dirty="0" err="1">
                <a:latin typeface="Preeti" pitchFamily="2" charset="0"/>
              </a:rPr>
              <a:t>cfbfgk|bfg</a:t>
            </a:r>
            <a:r>
              <a:rPr lang="en-GB" sz="2200" dirty="0">
                <a:latin typeface="Preeti" pitchFamily="2" charset="0"/>
              </a:rPr>
              <a:t> </a:t>
            </a:r>
            <a:r>
              <a:rPr lang="en-GB" sz="2200" dirty="0" err="1">
                <a:latin typeface="Preeti" pitchFamily="2" charset="0"/>
              </a:rPr>
              <a:t>ug</a:t>
            </a:r>
            <a:r>
              <a:rPr lang="en-GB" sz="2200" dirty="0">
                <a:latin typeface="Preeti" pitchFamily="2" charset="0"/>
              </a:rPr>
              <a:t>{ </a:t>
            </a:r>
            <a:br>
              <a:rPr lang="en-GB" sz="2200" dirty="0">
                <a:latin typeface="Preeti" pitchFamily="2" charset="0"/>
              </a:rPr>
            </a:br>
            <a:r>
              <a:rPr lang="en-GB" sz="2200" dirty="0">
                <a:latin typeface="Preeti" pitchFamily="2" charset="0"/>
              </a:rPr>
              <a:t>;lsG5 . </a:t>
            </a:r>
            <a:endParaRPr lang="en-US" sz="2200" dirty="0">
              <a:latin typeface="Preeti" pitchFamily="2" charset="0"/>
            </a:endParaRPr>
          </a:p>
          <a:p>
            <a:r>
              <a:rPr lang="en-GB" sz="2200" b="1" dirty="0">
                <a:latin typeface="Preeti" pitchFamily="2" charset="0"/>
              </a:rPr>
              <a:t>#= x/]sf </a:t>
            </a:r>
            <a:r>
              <a:rPr lang="en-GB" sz="2200" b="1" dirty="0" err="1">
                <a:latin typeface="Preeti" pitchFamily="2" charset="0"/>
              </a:rPr>
              <a:t>knsf</a:t>
            </a:r>
            <a:r>
              <a:rPr lang="en-GB" sz="2200" b="1" dirty="0">
                <a:latin typeface="Preeti" pitchFamily="2" charset="0"/>
              </a:rPr>
              <a:t> ;"</a:t>
            </a:r>
            <a:r>
              <a:rPr lang="en-GB" sz="2200" b="1" dirty="0" err="1">
                <a:latin typeface="Preeti" pitchFamily="2" charset="0"/>
              </a:rPr>
              <a:t>rgfx?sf</a:t>
            </a:r>
            <a:r>
              <a:rPr lang="en-GB" sz="2200" b="1" dirty="0">
                <a:latin typeface="Preeti" pitchFamily="2" charset="0"/>
              </a:rPr>
              <a:t>] </a:t>
            </a:r>
            <a:r>
              <a:rPr lang="en-GB" sz="2200" b="1" dirty="0" err="1">
                <a:latin typeface="Preeti" pitchFamily="2" charset="0"/>
              </a:rPr>
              <a:t>cfbfgk|bfg</a:t>
            </a:r>
            <a:r>
              <a:rPr lang="en-GB" sz="2200" b="1" dirty="0">
                <a:latin typeface="Preeti" pitchFamily="2" charset="0"/>
              </a:rPr>
              <a:t> —</a:t>
            </a:r>
            <a:r>
              <a:rPr lang="en-GB" sz="2200" dirty="0">
                <a:latin typeface="Preeti" pitchFamily="2" charset="0"/>
              </a:rPr>
              <a:t> o:tf ;</a:t>
            </a:r>
            <a:r>
              <a:rPr lang="en-GB" sz="2200" dirty="0" err="1">
                <a:latin typeface="Preeti" pitchFamily="2" charset="0"/>
              </a:rPr>
              <a:t>fO</a:t>
            </a:r>
            <a:r>
              <a:rPr lang="en-GB" sz="2200" dirty="0">
                <a:latin typeface="Preeti" pitchFamily="2" charset="0"/>
              </a:rPr>
              <a:t>{6x?df </a:t>
            </a:r>
            <a:r>
              <a:rPr lang="en-GB" sz="2200" dirty="0" err="1">
                <a:latin typeface="Preeti" pitchFamily="2" charset="0"/>
              </a:rPr>
              <a:t>k|To</a:t>
            </a:r>
            <a:r>
              <a:rPr lang="en-GB" sz="2200" dirty="0">
                <a:latin typeface="Preeti" pitchFamily="2" charset="0"/>
              </a:rPr>
              <a:t>]s ;b:ox?n] </a:t>
            </a:r>
            <a:r>
              <a:rPr lang="en-GB" sz="2200" dirty="0" err="1">
                <a:latin typeface="Preeti" pitchFamily="2" charset="0"/>
              </a:rPr>
              <a:t>s'g</a:t>
            </a:r>
            <a:r>
              <a:rPr lang="en-GB" sz="2200" dirty="0">
                <a:latin typeface="Preeti" pitchFamily="2" charset="0"/>
              </a:rPr>
              <a:t>}</a:t>
            </a:r>
            <a:r>
              <a:rPr lang="en-GB" sz="2200" dirty="0" err="1">
                <a:latin typeface="Preeti" pitchFamily="2" charset="0"/>
              </a:rPr>
              <a:t>klg</a:t>
            </a:r>
            <a:r>
              <a:rPr lang="en-GB" sz="2200" dirty="0">
                <a:latin typeface="Preeti" pitchFamily="2" charset="0"/>
              </a:rPr>
              <a:t> a]</a:t>
            </a:r>
            <a:r>
              <a:rPr lang="en-GB" sz="2200" dirty="0" err="1">
                <a:latin typeface="Preeti" pitchFamily="2" charset="0"/>
              </a:rPr>
              <a:t>nf</a:t>
            </a:r>
            <a:r>
              <a:rPr lang="en-GB" sz="2200" dirty="0">
                <a:latin typeface="Preeti" pitchFamily="2" charset="0"/>
              </a:rPr>
              <a:t> </a:t>
            </a:r>
            <a:br>
              <a:rPr lang="en-GB" sz="2200" dirty="0">
                <a:latin typeface="Preeti" pitchFamily="2" charset="0"/>
              </a:rPr>
            </a:br>
            <a:r>
              <a:rPr lang="en-GB" sz="2200" dirty="0" err="1">
                <a:latin typeface="Preeti" pitchFamily="2" charset="0"/>
              </a:rPr>
              <a:t>cfkm</a:t>
            </a:r>
            <a:r>
              <a:rPr lang="en-GB" sz="2200" dirty="0">
                <a:latin typeface="Preeti" pitchFamily="2" charset="0"/>
              </a:rPr>
              <a:t>\gf] </a:t>
            </a:r>
            <a:r>
              <a:rPr lang="en-GB" sz="2200" dirty="0" err="1">
                <a:latin typeface="Preeti" pitchFamily="2" charset="0"/>
              </a:rPr>
              <a:t>jfndf</a:t>
            </a:r>
            <a:r>
              <a:rPr lang="en-GB" sz="2200" dirty="0">
                <a:latin typeface="Preeti" pitchFamily="2" charset="0"/>
              </a:rPr>
              <a:t> :6\of6; ck8]6 ug{ ;Sb5g . </a:t>
            </a:r>
            <a:r>
              <a:rPr lang="en-GB" sz="2200" dirty="0" err="1">
                <a:latin typeface="Preeti" pitchFamily="2" charset="0"/>
              </a:rPr>
              <a:t>o;n</a:t>
            </a:r>
            <a:r>
              <a:rPr lang="en-GB" sz="2200" dirty="0">
                <a:latin typeface="Preeti" pitchFamily="2" charset="0"/>
              </a:rPr>
              <a:t>] </a:t>
            </a:r>
            <a:r>
              <a:rPr lang="en-GB" sz="2200" dirty="0" err="1">
                <a:latin typeface="Preeti" pitchFamily="2" charset="0"/>
              </a:rPr>
              <a:t>sf</a:t>
            </a:r>
            <a:r>
              <a:rPr lang="en-GB" sz="2200" dirty="0">
                <a:latin typeface="Preeti" pitchFamily="2" charset="0"/>
              </a:rPr>
              <a:t>] ;fly </a:t>
            </a:r>
            <a:r>
              <a:rPr lang="en-GB" sz="2200" dirty="0" err="1">
                <a:latin typeface="Preeti" pitchFamily="2" charset="0"/>
              </a:rPr>
              <a:t>s'gj</a:t>
            </a:r>
            <a:r>
              <a:rPr lang="en-GB" sz="2200" dirty="0">
                <a:latin typeface="Preeti" pitchFamily="2" charset="0"/>
              </a:rPr>
              <a:t>]</a:t>
            </a:r>
            <a:r>
              <a:rPr lang="en-GB" sz="2200" dirty="0" err="1">
                <a:latin typeface="Preeti" pitchFamily="2" charset="0"/>
              </a:rPr>
              <a:t>nf</a:t>
            </a:r>
            <a:r>
              <a:rPr lang="en-GB" sz="2200" dirty="0">
                <a:latin typeface="Preeti" pitchFamily="2" charset="0"/>
              </a:rPr>
              <a:t>, </a:t>
            </a:r>
            <a:r>
              <a:rPr lang="en-GB" sz="2200" dirty="0" err="1">
                <a:latin typeface="Preeti" pitchFamily="2" charset="0"/>
              </a:rPr>
              <a:t>sxf</a:t>
            </a:r>
            <a:r>
              <a:rPr lang="en-GB" sz="2200" dirty="0">
                <a:latin typeface="Preeti" pitchFamily="2" charset="0"/>
              </a:rPr>
              <a:t>+, s] </a:t>
            </a:r>
            <a:r>
              <a:rPr lang="en-GB" sz="2200" dirty="0" err="1">
                <a:latin typeface="Preeti" pitchFamily="2" charset="0"/>
              </a:rPr>
              <a:t>ul</a:t>
            </a:r>
            <a:r>
              <a:rPr lang="en-GB" sz="2200" dirty="0">
                <a:latin typeface="Preeti" pitchFamily="2" charset="0"/>
              </a:rPr>
              <a:t>//x]</a:t>
            </a:r>
            <a:r>
              <a:rPr lang="en-GB" sz="2200" dirty="0" err="1">
                <a:latin typeface="Preeti" pitchFamily="2" charset="0"/>
              </a:rPr>
              <a:t>sf</a:t>
            </a:r>
            <a:r>
              <a:rPr lang="en-GB" sz="2200" dirty="0">
                <a:latin typeface="Preeti" pitchFamily="2" charset="0"/>
              </a:rPr>
              <a:t>] 5 </a:t>
            </a:r>
            <a:r>
              <a:rPr lang="en-GB" sz="2200" dirty="0" err="1">
                <a:latin typeface="Preeti" pitchFamily="2" charset="0"/>
              </a:rPr>
              <a:t>eGg</a:t>
            </a:r>
            <a:r>
              <a:rPr lang="en-GB" sz="2200" dirty="0">
                <a:latin typeface="Preeti" pitchFamily="2" charset="0"/>
              </a:rPr>
              <a:t>] s'/f </a:t>
            </a:r>
            <a:br>
              <a:rPr lang="en-GB" sz="2200" dirty="0">
                <a:latin typeface="Preeti" pitchFamily="2" charset="0"/>
              </a:rPr>
            </a:br>
            <a:r>
              <a:rPr lang="en-GB" sz="2200" dirty="0" err="1">
                <a:latin typeface="Preeti" pitchFamily="2" charset="0"/>
              </a:rPr>
              <a:t>a'em</a:t>
            </a:r>
            <a:r>
              <a:rPr lang="en-GB" sz="2200" dirty="0">
                <a:latin typeface="Preeti" pitchFamily="2" charset="0"/>
              </a:rPr>
              <a:t>\g ;lsG5 . </a:t>
            </a:r>
            <a:endParaRPr lang="en-US" sz="2200" dirty="0">
              <a:latin typeface="Preeti" pitchFamily="2" charset="0"/>
            </a:endParaRPr>
          </a:p>
          <a:p>
            <a:r>
              <a:rPr lang="en-GB" sz="2200" b="1" dirty="0">
                <a:latin typeface="Preeti" pitchFamily="2" charset="0"/>
              </a:rPr>
              <a:t>$= </a:t>
            </a:r>
            <a:r>
              <a:rPr lang="en-GB" sz="2200" b="1" dirty="0" err="1">
                <a:latin typeface="Preeti" pitchFamily="2" charset="0"/>
              </a:rPr>
              <a:t>lgz'Ns</a:t>
            </a:r>
            <a:r>
              <a:rPr lang="en-GB" sz="2200" b="1" dirty="0">
                <a:latin typeface="Preeti" pitchFamily="2" charset="0"/>
              </a:rPr>
              <a:t> lj1fkg </a:t>
            </a:r>
            <a:r>
              <a:rPr lang="en-GB" sz="2200" b="1" dirty="0" err="1">
                <a:latin typeface="Preeti" pitchFamily="2" charset="0"/>
              </a:rPr>
              <a:t>tyf</a:t>
            </a:r>
            <a:r>
              <a:rPr lang="en-GB" sz="2200" b="1" dirty="0">
                <a:latin typeface="Preeti" pitchFamily="2" charset="0"/>
              </a:rPr>
              <a:t> </a:t>
            </a:r>
            <a:r>
              <a:rPr lang="en-GB" sz="2200" b="1" dirty="0" err="1">
                <a:latin typeface="Preeti" pitchFamily="2" charset="0"/>
              </a:rPr>
              <a:t>k|rf</a:t>
            </a:r>
            <a:r>
              <a:rPr lang="en-GB" sz="2200" b="1" dirty="0">
                <a:latin typeface="Preeti" pitchFamily="2" charset="0"/>
              </a:rPr>
              <a:t>/ k|;f/ —</a:t>
            </a:r>
            <a:r>
              <a:rPr lang="en-GB" sz="2200" dirty="0">
                <a:latin typeface="Preeti" pitchFamily="2" charset="0"/>
              </a:rPr>
              <a:t> </a:t>
            </a:r>
            <a:r>
              <a:rPr lang="en-GB" sz="2200" dirty="0" err="1">
                <a:latin typeface="Preeti" pitchFamily="2" charset="0"/>
              </a:rPr>
              <a:t>tkfO</a:t>
            </a:r>
            <a:r>
              <a:rPr lang="en-GB" sz="2200" dirty="0">
                <a:latin typeface="Preeti" pitchFamily="2" charset="0"/>
              </a:rPr>
              <a:t>{+n] o:tf ;</a:t>
            </a:r>
            <a:r>
              <a:rPr lang="en-GB" sz="2200" dirty="0" err="1">
                <a:latin typeface="Preeti" pitchFamily="2" charset="0"/>
              </a:rPr>
              <a:t>fO</a:t>
            </a:r>
            <a:r>
              <a:rPr lang="en-GB" sz="2200" dirty="0">
                <a:latin typeface="Preeti" pitchFamily="2" charset="0"/>
              </a:rPr>
              <a:t>{6x?df ;</a:t>
            </a:r>
            <a:r>
              <a:rPr lang="en-GB" sz="2200" dirty="0" err="1">
                <a:latin typeface="Preeti" pitchFamily="2" charset="0"/>
              </a:rPr>
              <a:t>lhn</a:t>
            </a:r>
            <a:r>
              <a:rPr lang="en-GB" sz="2200" dirty="0">
                <a:latin typeface="Preeti" pitchFamily="2" charset="0"/>
              </a:rPr>
              <a:t>} ;+u 5'6\6} k]</a:t>
            </a:r>
            <a:r>
              <a:rPr lang="en-GB" sz="2200" dirty="0" err="1">
                <a:latin typeface="Preeti" pitchFamily="2" charset="0"/>
              </a:rPr>
              <a:t>hx</a:t>
            </a:r>
            <a:r>
              <a:rPr lang="en-GB" sz="2200" dirty="0">
                <a:latin typeface="Preeti" pitchFamily="2" charset="0"/>
              </a:rPr>
              <a:t>? </a:t>
            </a:r>
            <a:br>
              <a:rPr lang="en-GB" sz="2200" dirty="0">
                <a:latin typeface="Preeti" pitchFamily="2" charset="0"/>
              </a:rPr>
            </a:br>
            <a:r>
              <a:rPr lang="en-GB" sz="2200" dirty="0" err="1">
                <a:latin typeface="Preeti" pitchFamily="2" charset="0"/>
              </a:rPr>
              <a:t>agfO</a:t>
            </a:r>
            <a:r>
              <a:rPr lang="en-GB" sz="2200" dirty="0">
                <a:latin typeface="Preeti" pitchFamily="2" charset="0"/>
              </a:rPr>
              <a:t>{ </a:t>
            </a:r>
            <a:r>
              <a:rPr lang="en-GB" sz="2200" dirty="0" err="1">
                <a:latin typeface="Preeti" pitchFamily="2" charset="0"/>
              </a:rPr>
              <a:t>cfkm</a:t>
            </a:r>
            <a:r>
              <a:rPr lang="en-GB" sz="2200" dirty="0">
                <a:latin typeface="Preeti" pitchFamily="2" charset="0"/>
              </a:rPr>
              <a:t>\</a:t>
            </a:r>
            <a:r>
              <a:rPr lang="en-GB" sz="2200" dirty="0" err="1">
                <a:latin typeface="Preeti" pitchFamily="2" charset="0"/>
              </a:rPr>
              <a:t>gf</a:t>
            </a:r>
            <a:r>
              <a:rPr lang="en-GB" sz="2200" dirty="0">
                <a:latin typeface="Preeti" pitchFamily="2" charset="0"/>
              </a:rPr>
              <a:t>] </a:t>
            </a:r>
            <a:r>
              <a:rPr lang="en-GB" sz="2200" dirty="0" err="1">
                <a:latin typeface="Preeti" pitchFamily="2" charset="0"/>
              </a:rPr>
              <a:t>pTkfbg</a:t>
            </a:r>
            <a:r>
              <a:rPr lang="en-GB" sz="2200" dirty="0">
                <a:latin typeface="Preeti" pitchFamily="2" charset="0"/>
              </a:rPr>
              <a:t>, </a:t>
            </a:r>
            <a:r>
              <a:rPr lang="en-GB" sz="2200" dirty="0" err="1">
                <a:latin typeface="Preeti" pitchFamily="2" charset="0"/>
              </a:rPr>
              <a:t>Jofkf</a:t>
            </a:r>
            <a:r>
              <a:rPr lang="en-GB" sz="2200" dirty="0">
                <a:latin typeface="Preeti" pitchFamily="2" charset="0"/>
              </a:rPr>
              <a:t>/, </a:t>
            </a:r>
            <a:r>
              <a:rPr lang="en-GB" sz="2200" dirty="0" err="1">
                <a:latin typeface="Preeti" pitchFamily="2" charset="0"/>
              </a:rPr>
              <a:t>Joj;fosf</a:t>
            </a:r>
            <a:r>
              <a:rPr lang="en-GB" sz="2200" dirty="0">
                <a:latin typeface="Preeti" pitchFamily="2" charset="0"/>
              </a:rPr>
              <a:t>] </a:t>
            </a:r>
            <a:r>
              <a:rPr lang="en-GB" sz="2200" dirty="0" err="1">
                <a:latin typeface="Preeti" pitchFamily="2" charset="0"/>
              </a:rPr>
              <a:t>ultljwLx</a:t>
            </a:r>
            <a:r>
              <a:rPr lang="en-GB" sz="2200" dirty="0">
                <a:latin typeface="Preeti" pitchFamily="2" charset="0"/>
              </a:rPr>
              <a:t>? ck8]6 </a:t>
            </a:r>
            <a:r>
              <a:rPr lang="en-GB" sz="2200" dirty="0" err="1">
                <a:latin typeface="Preeti" pitchFamily="2" charset="0"/>
              </a:rPr>
              <a:t>ug</a:t>
            </a:r>
            <a:r>
              <a:rPr lang="en-GB" sz="2200" dirty="0">
                <a:latin typeface="Preeti" pitchFamily="2" charset="0"/>
              </a:rPr>
              <a:t>{ </a:t>
            </a:r>
            <a:r>
              <a:rPr lang="en-GB" sz="2200" dirty="0" err="1">
                <a:latin typeface="Preeti" pitchFamily="2" charset="0"/>
              </a:rPr>
              <a:t>tyf</a:t>
            </a:r>
            <a:r>
              <a:rPr lang="en-GB" sz="2200" dirty="0">
                <a:latin typeface="Preeti" pitchFamily="2" charset="0"/>
              </a:rPr>
              <a:t> lj1fkg </a:t>
            </a:r>
            <a:r>
              <a:rPr lang="en-GB" sz="2200" dirty="0" err="1">
                <a:latin typeface="Preeti" pitchFamily="2" charset="0"/>
              </a:rPr>
              <a:t>agfO</a:t>
            </a:r>
            <a:r>
              <a:rPr lang="en-GB" sz="2200" dirty="0">
                <a:latin typeface="Preeti" pitchFamily="2" charset="0"/>
              </a:rPr>
              <a:t>{ /</a:t>
            </a:r>
            <a:r>
              <a:rPr lang="en-GB" sz="2200" dirty="0" err="1">
                <a:latin typeface="Preeti" pitchFamily="2" charset="0"/>
              </a:rPr>
              <a:t>fVg</a:t>
            </a:r>
            <a:r>
              <a:rPr lang="en-GB" sz="2200" dirty="0">
                <a:latin typeface="Preeti" pitchFamily="2" charset="0"/>
              </a:rPr>
              <a:t> ;lsG5 . </a:t>
            </a:r>
            <a:br>
              <a:rPr lang="en-GB" sz="2200" dirty="0">
                <a:latin typeface="Preeti" pitchFamily="2" charset="0"/>
              </a:rPr>
            </a:br>
            <a:r>
              <a:rPr lang="en-GB" sz="2200" dirty="0" err="1">
                <a:latin typeface="Preeti" pitchFamily="2" charset="0"/>
              </a:rPr>
              <a:t>cfhsn</a:t>
            </a:r>
            <a:r>
              <a:rPr lang="en-GB" sz="2200" dirty="0">
                <a:latin typeface="Preeti" pitchFamily="2" charset="0"/>
              </a:rPr>
              <a:t> </a:t>
            </a:r>
            <a:r>
              <a:rPr lang="en-GB" sz="2200" dirty="0" err="1">
                <a:latin typeface="Preeti" pitchFamily="2" charset="0"/>
              </a:rPr>
              <a:t>s'g</a:t>
            </a:r>
            <a:r>
              <a:rPr lang="en-GB" sz="2200" dirty="0">
                <a:latin typeface="Preeti" pitchFamily="2" charset="0"/>
              </a:rPr>
              <a:t>}</a:t>
            </a:r>
            <a:r>
              <a:rPr lang="en-GB" sz="2200" dirty="0" err="1">
                <a:latin typeface="Preeti" pitchFamily="2" charset="0"/>
              </a:rPr>
              <a:t>klg</a:t>
            </a:r>
            <a:r>
              <a:rPr lang="en-GB" sz="2200" dirty="0">
                <a:latin typeface="Preeti" pitchFamily="2" charset="0"/>
              </a:rPr>
              <a:t> lj1fkgx? </a:t>
            </a:r>
            <a:r>
              <a:rPr lang="en-GB" sz="2200" dirty="0" err="1">
                <a:latin typeface="Preeti" pitchFamily="2" charset="0"/>
              </a:rPr>
              <a:t>kqklqsf</a:t>
            </a:r>
            <a:r>
              <a:rPr lang="en-GB" sz="2200" dirty="0">
                <a:latin typeface="Preeti" pitchFamily="2" charset="0"/>
              </a:rPr>
              <a:t>, /]l8of], 6]</a:t>
            </a:r>
            <a:r>
              <a:rPr lang="en-GB" sz="2200" dirty="0" err="1">
                <a:latin typeface="Preeti" pitchFamily="2" charset="0"/>
              </a:rPr>
              <a:t>lnlehgdf</a:t>
            </a:r>
            <a:r>
              <a:rPr lang="en-GB" sz="2200" dirty="0">
                <a:latin typeface="Preeti" pitchFamily="2" charset="0"/>
              </a:rPr>
              <a:t> </a:t>
            </a:r>
            <a:r>
              <a:rPr lang="en-GB" sz="2200" dirty="0" err="1">
                <a:latin typeface="Preeti" pitchFamily="2" charset="0"/>
              </a:rPr>
              <a:t>lbg'sf</a:t>
            </a:r>
            <a:r>
              <a:rPr lang="en-GB" sz="2200" dirty="0">
                <a:latin typeface="Preeti" pitchFamily="2" charset="0"/>
              </a:rPr>
              <a:t>] ;6\6f w]/} </a:t>
            </a:r>
            <a:r>
              <a:rPr lang="en-GB" sz="2200" dirty="0" err="1">
                <a:latin typeface="Preeti" pitchFamily="2" charset="0"/>
              </a:rPr>
              <a:t>eGbf</a:t>
            </a:r>
            <a:r>
              <a:rPr lang="en-GB" sz="2200" dirty="0">
                <a:latin typeface="Preeti" pitchFamily="2" charset="0"/>
              </a:rPr>
              <a:t> w]/} ;b:ox?nfO{ </a:t>
            </a:r>
            <a:br>
              <a:rPr lang="en-GB" sz="2200" dirty="0">
                <a:latin typeface="Preeti" pitchFamily="2" charset="0"/>
              </a:rPr>
            </a:br>
            <a:r>
              <a:rPr lang="en-GB" sz="2200" dirty="0" err="1">
                <a:latin typeface="Preeti" pitchFamily="2" charset="0"/>
              </a:rPr>
              <a:t>cfkm</a:t>
            </a:r>
            <a:r>
              <a:rPr lang="en-GB" sz="2200" dirty="0">
                <a:latin typeface="Preeti" pitchFamily="2" charset="0"/>
              </a:rPr>
              <a:t>\</a:t>
            </a:r>
            <a:r>
              <a:rPr lang="en-GB" sz="2200" dirty="0" err="1">
                <a:latin typeface="Preeti" pitchFamily="2" charset="0"/>
              </a:rPr>
              <a:t>gf</a:t>
            </a:r>
            <a:r>
              <a:rPr lang="en-GB" sz="2200" dirty="0">
                <a:latin typeface="Preeti" pitchFamily="2" charset="0"/>
              </a:rPr>
              <a:t>] ;+</a:t>
            </a:r>
            <a:r>
              <a:rPr lang="en-GB" sz="2200" dirty="0" err="1">
                <a:latin typeface="Preeti" pitchFamily="2" charset="0"/>
              </a:rPr>
              <a:t>hfndf</a:t>
            </a:r>
            <a:r>
              <a:rPr lang="en-GB" sz="2200" dirty="0">
                <a:latin typeface="Preeti" pitchFamily="2" charset="0"/>
              </a:rPr>
              <a:t> </a:t>
            </a:r>
            <a:r>
              <a:rPr lang="en-GB" sz="2200" dirty="0" err="1">
                <a:latin typeface="Preeti" pitchFamily="2" charset="0"/>
              </a:rPr>
              <a:t>NofO</a:t>
            </a:r>
            <a:r>
              <a:rPr lang="en-GB" sz="2200" dirty="0">
                <a:latin typeface="Preeti" pitchFamily="2" charset="0"/>
              </a:rPr>
              <a:t>{ o:tf ;</a:t>
            </a:r>
            <a:r>
              <a:rPr lang="en-GB" sz="2200" dirty="0" err="1">
                <a:latin typeface="Preeti" pitchFamily="2" charset="0"/>
              </a:rPr>
              <a:t>fO</a:t>
            </a:r>
            <a:r>
              <a:rPr lang="en-GB" sz="2200" dirty="0">
                <a:latin typeface="Preeti" pitchFamily="2" charset="0"/>
              </a:rPr>
              <a:t>{6x? </a:t>
            </a:r>
            <a:r>
              <a:rPr lang="en-GB" sz="2200" dirty="0" err="1">
                <a:latin typeface="Preeti" pitchFamily="2" charset="0"/>
              </a:rPr>
              <a:t>dfkm</a:t>
            </a:r>
            <a:r>
              <a:rPr lang="en-GB" sz="2200" dirty="0">
                <a:latin typeface="Preeti" pitchFamily="2" charset="0"/>
              </a:rPr>
              <a:t>{t lj1fkg </a:t>
            </a:r>
            <a:r>
              <a:rPr lang="en-GB" sz="2200" dirty="0" err="1">
                <a:latin typeface="Preeti" pitchFamily="2" charset="0"/>
              </a:rPr>
              <a:t>ug</a:t>
            </a:r>
            <a:r>
              <a:rPr lang="en-GB" sz="2200" dirty="0">
                <a:latin typeface="Preeti" pitchFamily="2" charset="0"/>
              </a:rPr>
              <a:t>'{ </a:t>
            </a:r>
            <a:r>
              <a:rPr lang="en-GB" sz="2200" dirty="0" err="1">
                <a:latin typeface="Preeti" pitchFamily="2" charset="0"/>
              </a:rPr>
              <a:t>k|efjsf</a:t>
            </a:r>
            <a:r>
              <a:rPr lang="en-GB" sz="2200" dirty="0">
                <a:latin typeface="Preeti" pitchFamily="2" charset="0"/>
              </a:rPr>
              <a:t>/L dflgG5 .</a:t>
            </a:r>
            <a:endParaRPr lang="en-US" sz="2200" dirty="0">
              <a:latin typeface="Preeti" pitchFamily="2" charset="0"/>
            </a:endParaRPr>
          </a:p>
        </p:txBody>
      </p:sp>
      <p:sp>
        <p:nvSpPr>
          <p:cNvPr id="7" name="Title 6"/>
          <p:cNvSpPr>
            <a:spLocks noGrp="1"/>
          </p:cNvSpPr>
          <p:nvPr>
            <p:ph type="title"/>
          </p:nvPr>
        </p:nvSpPr>
        <p:spPr>
          <a:xfrm>
            <a:off x="457200" y="0"/>
            <a:ext cx="8229600" cy="764704"/>
          </a:xfrm>
        </p:spPr>
        <p:txBody>
          <a:bodyPr/>
          <a:lstStyle/>
          <a:p>
            <a:r>
              <a:rPr lang="en-GB" dirty="0">
                <a:latin typeface="Himalb" pitchFamily="2" charset="0"/>
              </a:rPr>
              <a:t>;f];n g]6jls{· ;</a:t>
            </a:r>
            <a:r>
              <a:rPr lang="en-GB" dirty="0" err="1">
                <a:latin typeface="Himalb" pitchFamily="2" charset="0"/>
              </a:rPr>
              <a:t>fO</a:t>
            </a:r>
            <a:r>
              <a:rPr lang="en-GB" dirty="0">
                <a:latin typeface="Himalb" pitchFamily="2" charset="0"/>
              </a:rPr>
              <a:t>{6sf </a:t>
            </a:r>
            <a:r>
              <a:rPr lang="en-GB" dirty="0" err="1">
                <a:latin typeface="Himalb" pitchFamily="2" charset="0"/>
              </a:rPr>
              <a:t>kmfO</a:t>
            </a:r>
            <a:r>
              <a:rPr lang="en-GB" dirty="0">
                <a:latin typeface="Himalb" pitchFamily="2" charset="0"/>
              </a:rPr>
              <a:t>{</a:t>
            </a:r>
            <a:r>
              <a:rPr lang="en-GB" dirty="0" err="1">
                <a:latin typeface="Himalb" pitchFamily="2" charset="0"/>
              </a:rPr>
              <a:t>bfx?M</a:t>
            </a:r>
            <a:endParaRPr lang="en-US" dirty="0">
              <a:latin typeface="Himalb" pitchFamily="2" charset="0"/>
            </a:endParaRPr>
          </a:p>
        </p:txBody>
      </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9512" y="987574"/>
            <a:ext cx="8892480" cy="3600400"/>
          </a:xfrm>
          <a:prstGeom prst="rect">
            <a:avLst/>
          </a:prstGeom>
          <a:noFill/>
        </p:spPr>
        <p:txBody>
          <a:bodyPr wrap="square" rtlCol="0">
            <a:noAutofit/>
          </a:bodyPr>
          <a:lstStyle/>
          <a:p>
            <a:r>
              <a:rPr lang="en-GB" sz="2400" b="1" dirty="0">
                <a:latin typeface="Preeti" pitchFamily="2" charset="0"/>
              </a:rPr>
              <a:t>%= ;</a:t>
            </a:r>
            <a:r>
              <a:rPr lang="en-GB" sz="2400" b="1" dirty="0" err="1">
                <a:latin typeface="Preeti" pitchFamily="2" charset="0"/>
              </a:rPr>
              <a:t>dfrf</a:t>
            </a:r>
            <a:r>
              <a:rPr lang="en-GB" sz="2400" b="1" dirty="0">
                <a:latin typeface="Preeti" pitchFamily="2" charset="0"/>
              </a:rPr>
              <a:t>/</a:t>
            </a:r>
            <a:r>
              <a:rPr lang="en-GB" sz="2400" b="1" dirty="0" err="1">
                <a:latin typeface="Preeti" pitchFamily="2" charset="0"/>
              </a:rPr>
              <a:t>x?sf</a:t>
            </a:r>
            <a:r>
              <a:rPr lang="en-GB" sz="2400" b="1" dirty="0">
                <a:latin typeface="Preeti" pitchFamily="2" charset="0"/>
              </a:rPr>
              <a:t>] </a:t>
            </a:r>
            <a:r>
              <a:rPr lang="en-GB" sz="2400" b="1" dirty="0" err="1">
                <a:latin typeface="Preeti" pitchFamily="2" charset="0"/>
              </a:rPr>
              <a:t>b|'t</a:t>
            </a:r>
            <a:r>
              <a:rPr lang="en-GB" sz="2400" b="1" dirty="0">
                <a:latin typeface="Preeti" pitchFamily="2" charset="0"/>
              </a:rPr>
              <a:t> km}nfj6 —</a:t>
            </a:r>
            <a:r>
              <a:rPr lang="en-GB" sz="2400" dirty="0">
                <a:latin typeface="Preeti" pitchFamily="2" charset="0"/>
              </a:rPr>
              <a:t> o:tf ;</a:t>
            </a:r>
            <a:r>
              <a:rPr lang="en-GB" sz="2400" dirty="0" err="1">
                <a:latin typeface="Preeti" pitchFamily="2" charset="0"/>
              </a:rPr>
              <a:t>fO</a:t>
            </a:r>
            <a:r>
              <a:rPr lang="en-GB" sz="2400" dirty="0">
                <a:latin typeface="Preeti" pitchFamily="2" charset="0"/>
              </a:rPr>
              <a:t>{6x?sf] </a:t>
            </a:r>
            <a:r>
              <a:rPr lang="en-GB" sz="2400" dirty="0" err="1">
                <a:latin typeface="Preeti" pitchFamily="2" charset="0"/>
              </a:rPr>
              <a:t>k|of</a:t>
            </a:r>
            <a:r>
              <a:rPr lang="en-GB" sz="2400" dirty="0">
                <a:latin typeface="Preeti" pitchFamily="2" charset="0"/>
              </a:rPr>
              <a:t>]un] </a:t>
            </a:r>
            <a:r>
              <a:rPr lang="en-GB" sz="2400" dirty="0" err="1">
                <a:latin typeface="Preeti" pitchFamily="2" charset="0"/>
              </a:rPr>
              <a:t>ljZjsf</a:t>
            </a:r>
            <a:r>
              <a:rPr lang="en-GB" sz="2400" dirty="0">
                <a:latin typeface="Preeti" pitchFamily="2" charset="0"/>
              </a:rPr>
              <a:t>] </a:t>
            </a:r>
            <a:r>
              <a:rPr lang="en-GB" sz="2400" dirty="0" err="1">
                <a:latin typeface="Preeti" pitchFamily="2" charset="0"/>
              </a:rPr>
              <a:t>s'g</a:t>
            </a:r>
            <a:r>
              <a:rPr lang="en-GB" sz="2400" dirty="0">
                <a:latin typeface="Preeti" pitchFamily="2" charset="0"/>
              </a:rPr>
              <a:t> 7fp+df s] </a:t>
            </a:r>
            <a:br>
              <a:rPr lang="en-GB" sz="2400" dirty="0">
                <a:latin typeface="Preeti" pitchFamily="2" charset="0"/>
              </a:rPr>
            </a:br>
            <a:r>
              <a:rPr lang="en-GB" sz="2400" dirty="0" err="1">
                <a:latin typeface="Preeti" pitchFamily="2" charset="0"/>
              </a:rPr>
              <a:t>eO</a:t>
            </a:r>
            <a:r>
              <a:rPr lang="en-GB" sz="2400" dirty="0">
                <a:latin typeface="Preeti" pitchFamily="2" charset="0"/>
              </a:rPr>
              <a:t>{/x]sf] 5 </a:t>
            </a:r>
            <a:r>
              <a:rPr lang="en-GB" sz="2400" dirty="0" err="1">
                <a:latin typeface="Preeti" pitchFamily="2" charset="0"/>
              </a:rPr>
              <a:t>eGg</a:t>
            </a:r>
            <a:r>
              <a:rPr lang="en-GB" sz="2400" dirty="0">
                <a:latin typeface="Preeti" pitchFamily="2" charset="0"/>
              </a:rPr>
              <a:t>] s'/</a:t>
            </a:r>
            <a:r>
              <a:rPr lang="en-GB" sz="2400" dirty="0" err="1">
                <a:latin typeface="Preeti" pitchFamily="2" charset="0"/>
              </a:rPr>
              <a:t>fsf</a:t>
            </a:r>
            <a:r>
              <a:rPr lang="en-GB" sz="2400" dirty="0">
                <a:latin typeface="Preeti" pitchFamily="2" charset="0"/>
              </a:rPr>
              <a:t>] </a:t>
            </a:r>
            <a:r>
              <a:rPr lang="en-GB" sz="2400" dirty="0" err="1">
                <a:latin typeface="Preeti" pitchFamily="2" charset="0"/>
              </a:rPr>
              <a:t>hfgsf</a:t>
            </a:r>
            <a:r>
              <a:rPr lang="en-GB" sz="2400" dirty="0">
                <a:latin typeface="Preeti" pitchFamily="2" charset="0"/>
              </a:rPr>
              <a:t>/L /]l8of], 6]</a:t>
            </a:r>
            <a:r>
              <a:rPr lang="en-GB" sz="2400" dirty="0" err="1">
                <a:latin typeface="Preeti" pitchFamily="2" charset="0"/>
              </a:rPr>
              <a:t>lnlehg</a:t>
            </a:r>
            <a:r>
              <a:rPr lang="en-GB" sz="2400" dirty="0">
                <a:latin typeface="Preeti" pitchFamily="2" charset="0"/>
              </a:rPr>
              <a:t> / </a:t>
            </a:r>
            <a:r>
              <a:rPr lang="en-GB" sz="2400" dirty="0" err="1">
                <a:latin typeface="Preeti" pitchFamily="2" charset="0"/>
              </a:rPr>
              <a:t>kqklqsf</a:t>
            </a:r>
            <a:r>
              <a:rPr lang="en-GB" sz="2400" dirty="0">
                <a:latin typeface="Preeti" pitchFamily="2" charset="0"/>
              </a:rPr>
              <a:t> </a:t>
            </a:r>
            <a:r>
              <a:rPr lang="en-GB" sz="2400" dirty="0" err="1">
                <a:latin typeface="Preeti" pitchFamily="2" charset="0"/>
              </a:rPr>
              <a:t>eGbf</a:t>
            </a:r>
            <a:r>
              <a:rPr lang="en-GB" sz="2400" dirty="0">
                <a:latin typeface="Preeti" pitchFamily="2" charset="0"/>
              </a:rPr>
              <a:t> rf+8f] </a:t>
            </a:r>
            <a:r>
              <a:rPr lang="en-GB" sz="2400" dirty="0" err="1">
                <a:latin typeface="Preeti" pitchFamily="2" charset="0"/>
              </a:rPr>
              <a:t>yfxf</a:t>
            </a:r>
            <a:r>
              <a:rPr lang="en-GB" sz="2400" dirty="0">
                <a:latin typeface="Preeti" pitchFamily="2" charset="0"/>
              </a:rPr>
              <a:t> </a:t>
            </a:r>
            <a:r>
              <a:rPr lang="en-GB" sz="2400" dirty="0" err="1">
                <a:latin typeface="Preeti" pitchFamily="2" charset="0"/>
              </a:rPr>
              <a:t>kfpg</a:t>
            </a:r>
            <a:r>
              <a:rPr lang="en-GB" sz="2400" dirty="0">
                <a:latin typeface="Preeti" pitchFamily="2" charset="0"/>
              </a:rPr>
              <a:t> </a:t>
            </a:r>
            <a:br>
              <a:rPr lang="en-GB" sz="2400" dirty="0">
                <a:latin typeface="Preeti" pitchFamily="2" charset="0"/>
              </a:rPr>
            </a:br>
            <a:r>
              <a:rPr lang="en-GB" sz="2400" dirty="0">
                <a:latin typeface="Preeti" pitchFamily="2" charset="0"/>
              </a:rPr>
              <a:t>;lsG5 . </a:t>
            </a:r>
            <a:endParaRPr lang="en-US" sz="2400" dirty="0">
              <a:latin typeface="Preeti" pitchFamily="2" charset="0"/>
            </a:endParaRPr>
          </a:p>
          <a:p>
            <a:r>
              <a:rPr lang="en-GB" sz="2400" b="1" dirty="0">
                <a:latin typeface="Preeti" pitchFamily="2" charset="0"/>
              </a:rPr>
              <a:t>^= </a:t>
            </a:r>
            <a:r>
              <a:rPr lang="en-GB" sz="2400" b="1" dirty="0" err="1">
                <a:latin typeface="Preeti" pitchFamily="2" charset="0"/>
              </a:rPr>
              <a:t>vr</a:t>
            </a:r>
            <a:r>
              <a:rPr lang="en-GB" sz="2400" b="1" dirty="0">
                <a:latin typeface="Preeti" pitchFamily="2" charset="0"/>
              </a:rPr>
              <a:t>{sf] </a:t>
            </a:r>
            <a:r>
              <a:rPr lang="en-GB" sz="2400" b="1" dirty="0" err="1">
                <a:latin typeface="Preeti" pitchFamily="2" charset="0"/>
              </a:rPr>
              <a:t>jrt</a:t>
            </a:r>
            <a:r>
              <a:rPr lang="en-GB" sz="2400" b="1" dirty="0">
                <a:latin typeface="Preeti" pitchFamily="2" charset="0"/>
              </a:rPr>
              <a:t> —</a:t>
            </a:r>
            <a:r>
              <a:rPr lang="en-GB" sz="2400" dirty="0">
                <a:latin typeface="Preeti" pitchFamily="2" charset="0"/>
              </a:rPr>
              <a:t> o:tf ;</a:t>
            </a:r>
            <a:r>
              <a:rPr lang="en-GB" sz="2400" dirty="0" err="1">
                <a:latin typeface="Preeti" pitchFamily="2" charset="0"/>
              </a:rPr>
              <a:t>fO</a:t>
            </a:r>
            <a:r>
              <a:rPr lang="en-GB" sz="2400" dirty="0">
                <a:latin typeface="Preeti" pitchFamily="2" charset="0"/>
              </a:rPr>
              <a:t>{6x?n] </a:t>
            </a:r>
            <a:r>
              <a:rPr lang="en-GB" sz="2400" dirty="0" err="1">
                <a:latin typeface="Preeti" pitchFamily="2" charset="0"/>
              </a:rPr>
              <a:t>lgz'Ns</a:t>
            </a:r>
            <a:r>
              <a:rPr lang="en-GB" sz="2400" dirty="0">
                <a:latin typeface="Preeti" pitchFamily="2" charset="0"/>
              </a:rPr>
              <a:t> ?</a:t>
            </a:r>
            <a:r>
              <a:rPr lang="en-GB" sz="2400" dirty="0" err="1">
                <a:latin typeface="Preeti" pitchFamily="2" charset="0"/>
              </a:rPr>
              <a:t>kdf</a:t>
            </a:r>
            <a:r>
              <a:rPr lang="en-GB" sz="2400" dirty="0">
                <a:latin typeface="Preeti" pitchFamily="2" charset="0"/>
              </a:rPr>
              <a:t> </a:t>
            </a:r>
            <a:r>
              <a:rPr lang="en-GB" sz="2400" dirty="0" err="1">
                <a:latin typeface="Preeti" pitchFamily="2" charset="0"/>
              </a:rPr>
              <a:t>pknAw</a:t>
            </a:r>
            <a:r>
              <a:rPr lang="en-GB" sz="2400" dirty="0">
                <a:latin typeface="Preeti" pitchFamily="2" charset="0"/>
              </a:rPr>
              <a:t> u/</a:t>
            </a:r>
            <a:r>
              <a:rPr lang="en-GB" sz="2400" dirty="0" err="1">
                <a:latin typeface="Preeti" pitchFamily="2" charset="0"/>
              </a:rPr>
              <a:t>fPsf</a:t>
            </a:r>
            <a:r>
              <a:rPr lang="en-GB" sz="2400" dirty="0">
                <a:latin typeface="Preeti" pitchFamily="2" charset="0"/>
              </a:rPr>
              <a:t> :k]; </a:t>
            </a:r>
            <a:r>
              <a:rPr lang="en-GB" sz="2400" dirty="0" err="1">
                <a:latin typeface="Preeti" pitchFamily="2" charset="0"/>
              </a:rPr>
              <a:t>tyf</a:t>
            </a:r>
            <a:r>
              <a:rPr lang="en-GB" sz="2400" dirty="0">
                <a:latin typeface="Preeti" pitchFamily="2" charset="0"/>
              </a:rPr>
              <a:t> </a:t>
            </a:r>
            <a:br>
              <a:rPr lang="en-GB" sz="2400" dirty="0">
                <a:latin typeface="Preeti" pitchFamily="2" charset="0"/>
              </a:rPr>
            </a:br>
            <a:r>
              <a:rPr lang="en-GB" sz="2400" dirty="0">
                <a:latin typeface="Preeti" pitchFamily="2" charset="0"/>
              </a:rPr>
              <a:t>;b:otfsf sf/0f </a:t>
            </a:r>
            <a:r>
              <a:rPr lang="en-GB" sz="2400" dirty="0" err="1">
                <a:latin typeface="Preeti" pitchFamily="2" charset="0"/>
              </a:rPr>
              <a:t>cfkm</a:t>
            </a:r>
            <a:r>
              <a:rPr lang="en-GB" sz="2400" dirty="0">
                <a:latin typeface="Preeti" pitchFamily="2" charset="0"/>
              </a:rPr>
              <a:t>\gf] of </a:t>
            </a:r>
            <a:r>
              <a:rPr lang="en-GB" sz="2400" dirty="0" err="1">
                <a:latin typeface="Preeti" pitchFamily="2" charset="0"/>
              </a:rPr>
              <a:t>cfkm</a:t>
            </a:r>
            <a:r>
              <a:rPr lang="en-GB" sz="2400" dirty="0">
                <a:latin typeface="Preeti" pitchFamily="2" charset="0"/>
              </a:rPr>
              <a:t>\gf] kl/</a:t>
            </a:r>
            <a:r>
              <a:rPr lang="en-GB" sz="2400" dirty="0" err="1">
                <a:latin typeface="Preeti" pitchFamily="2" charset="0"/>
              </a:rPr>
              <a:t>jf</a:t>
            </a:r>
            <a:r>
              <a:rPr lang="en-GB" sz="2400" dirty="0">
                <a:latin typeface="Preeti" pitchFamily="2" charset="0"/>
              </a:rPr>
              <a:t>/sf </a:t>
            </a:r>
            <a:r>
              <a:rPr lang="en-GB" sz="2400" dirty="0" err="1">
                <a:latin typeface="Preeti" pitchFamily="2" charset="0"/>
              </a:rPr>
              <a:t>ljljw</a:t>
            </a:r>
            <a:r>
              <a:rPr lang="en-GB" sz="2400" dirty="0">
                <a:latin typeface="Preeti" pitchFamily="2" charset="0"/>
              </a:rPr>
              <a:t> ;</a:t>
            </a:r>
            <a:r>
              <a:rPr lang="en-GB" sz="2400" dirty="0" err="1">
                <a:latin typeface="Preeti" pitchFamily="2" charset="0"/>
              </a:rPr>
              <a:t>dosf</a:t>
            </a:r>
            <a:r>
              <a:rPr lang="en-GB" sz="2400" dirty="0">
                <a:latin typeface="Preeti" pitchFamily="2" charset="0"/>
              </a:rPr>
              <a:t> </a:t>
            </a:r>
            <a:r>
              <a:rPr lang="en-GB" sz="2400" dirty="0" err="1">
                <a:latin typeface="Preeti" pitchFamily="2" charset="0"/>
              </a:rPr>
              <a:t>kmf</a:t>
            </a:r>
            <a:r>
              <a:rPr lang="en-GB" sz="2400" dirty="0">
                <a:latin typeface="Preeti" pitchFamily="2" charset="0"/>
              </a:rPr>
              <a:t>]6f] </a:t>
            </a:r>
            <a:r>
              <a:rPr lang="en-GB" sz="2400" dirty="0" err="1">
                <a:latin typeface="Preeti" pitchFamily="2" charset="0"/>
              </a:rPr>
              <a:t>tyf</a:t>
            </a:r>
            <a:r>
              <a:rPr lang="en-GB" sz="2400" dirty="0">
                <a:latin typeface="Preeti" pitchFamily="2" charset="0"/>
              </a:rPr>
              <a:t> lel8of]x? </a:t>
            </a:r>
            <a:r>
              <a:rPr lang="en-GB" sz="2400" dirty="0" err="1">
                <a:latin typeface="Preeti" pitchFamily="2" charset="0"/>
              </a:rPr>
              <a:t>cgnfO</a:t>
            </a:r>
            <a:r>
              <a:rPr lang="en-GB" sz="2400" dirty="0">
                <a:latin typeface="Preeti" pitchFamily="2" charset="0"/>
              </a:rPr>
              <a:t>{g :6f]/ u/]/ /</a:t>
            </a:r>
            <a:r>
              <a:rPr lang="en-GB" sz="2400" dirty="0" err="1">
                <a:latin typeface="Preeti" pitchFamily="2" charset="0"/>
              </a:rPr>
              <a:t>fVg</a:t>
            </a:r>
            <a:r>
              <a:rPr lang="en-GB" sz="2400" dirty="0">
                <a:latin typeface="Preeti" pitchFamily="2" charset="0"/>
              </a:rPr>
              <a:t> ;lsG5 / </a:t>
            </a:r>
            <a:r>
              <a:rPr lang="en-GB" sz="2400" dirty="0" err="1">
                <a:latin typeface="Preeti" pitchFamily="2" charset="0"/>
              </a:rPr>
              <a:t>cfjZostf</a:t>
            </a:r>
            <a:r>
              <a:rPr lang="en-GB" sz="2400" dirty="0">
                <a:latin typeface="Preeti" pitchFamily="2" charset="0"/>
              </a:rPr>
              <a:t> k/]</a:t>
            </a:r>
            <a:r>
              <a:rPr lang="en-GB" sz="2400" dirty="0" err="1">
                <a:latin typeface="Preeti" pitchFamily="2" charset="0"/>
              </a:rPr>
              <a:t>sf</a:t>
            </a:r>
            <a:r>
              <a:rPr lang="en-GB" sz="2400" dirty="0">
                <a:latin typeface="Preeti" pitchFamily="2" charset="0"/>
              </a:rPr>
              <a:t>] a]</a:t>
            </a:r>
            <a:r>
              <a:rPr lang="en-GB" sz="2400" dirty="0" err="1">
                <a:latin typeface="Preeti" pitchFamily="2" charset="0"/>
              </a:rPr>
              <a:t>nf</a:t>
            </a:r>
            <a:r>
              <a:rPr lang="en-GB" sz="2400" dirty="0">
                <a:latin typeface="Preeti" pitchFamily="2" charset="0"/>
              </a:rPr>
              <a:t> </a:t>
            </a:r>
            <a:r>
              <a:rPr lang="en-GB" sz="2400" dirty="0" err="1">
                <a:latin typeface="Preeti" pitchFamily="2" charset="0"/>
              </a:rPr>
              <a:t>k|of</a:t>
            </a:r>
            <a:r>
              <a:rPr lang="en-GB" sz="2400" dirty="0">
                <a:latin typeface="Preeti" pitchFamily="2" charset="0"/>
              </a:rPr>
              <a:t>]u </a:t>
            </a:r>
            <a:r>
              <a:rPr lang="en-GB" sz="2400" dirty="0" err="1">
                <a:latin typeface="Preeti" pitchFamily="2" charset="0"/>
              </a:rPr>
              <a:t>ug</a:t>
            </a:r>
            <a:r>
              <a:rPr lang="en-GB" sz="2400" dirty="0">
                <a:latin typeface="Preeti" pitchFamily="2" charset="0"/>
              </a:rPr>
              <a:t>{ ;lsG5 . ;</a:t>
            </a:r>
            <a:r>
              <a:rPr lang="en-GB" sz="2400" dirty="0" err="1">
                <a:latin typeface="Preeti" pitchFamily="2" charset="0"/>
              </a:rPr>
              <a:t>fy</a:t>
            </a:r>
            <a:r>
              <a:rPr lang="en-GB" sz="2400" dirty="0">
                <a:latin typeface="Preeti" pitchFamily="2" charset="0"/>
              </a:rPr>
              <a:t>} e]63f6sf </a:t>
            </a:r>
            <a:r>
              <a:rPr lang="en-GB" sz="2400" dirty="0" err="1">
                <a:latin typeface="Preeti" pitchFamily="2" charset="0"/>
              </a:rPr>
              <a:t>vr</a:t>
            </a:r>
            <a:r>
              <a:rPr lang="en-GB" sz="2400" dirty="0">
                <a:latin typeface="Preeti" pitchFamily="2" charset="0"/>
              </a:rPr>
              <a:t>{</a:t>
            </a:r>
            <a:r>
              <a:rPr lang="en-GB" sz="2400" dirty="0" err="1">
                <a:latin typeface="Preeti" pitchFamily="2" charset="0"/>
              </a:rPr>
              <a:t>x?sf</a:t>
            </a:r>
            <a:r>
              <a:rPr lang="en-GB" sz="2400" dirty="0">
                <a:latin typeface="Preeti" pitchFamily="2" charset="0"/>
              </a:rPr>
              <a:t>] </a:t>
            </a:r>
            <a:r>
              <a:rPr lang="en-GB" sz="2400" dirty="0" err="1">
                <a:latin typeface="Preeti" pitchFamily="2" charset="0"/>
              </a:rPr>
              <a:t>jrt</a:t>
            </a:r>
            <a:r>
              <a:rPr lang="en-GB" sz="2400" dirty="0">
                <a:latin typeface="Preeti" pitchFamily="2" charset="0"/>
              </a:rPr>
              <a:t> x'G5 .  </a:t>
            </a:r>
            <a:endParaRPr lang="en-US" sz="2400" dirty="0">
              <a:latin typeface="Preeti" pitchFamily="2" charset="0"/>
            </a:endParaRP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339502"/>
            <a:ext cx="8568952" cy="4401205"/>
          </a:xfrm>
          <a:prstGeom prst="rect">
            <a:avLst/>
          </a:prstGeom>
          <a:noFill/>
        </p:spPr>
        <p:txBody>
          <a:bodyPr wrap="square" rtlCol="0">
            <a:spAutoFit/>
          </a:bodyPr>
          <a:lstStyle/>
          <a:p>
            <a:r>
              <a:rPr lang="en-GB" sz="4000" dirty="0">
                <a:latin typeface="Himalb" pitchFamily="2" charset="0"/>
              </a:rPr>
              <a:t>a]</a:t>
            </a:r>
            <a:r>
              <a:rPr lang="en-GB" sz="4000" dirty="0" err="1">
                <a:latin typeface="Himalb" pitchFamily="2" charset="0"/>
              </a:rPr>
              <a:t>kmfO</a:t>
            </a:r>
            <a:r>
              <a:rPr lang="en-GB" sz="4000" dirty="0">
                <a:latin typeface="Himalb" pitchFamily="2" charset="0"/>
              </a:rPr>
              <a:t>{</a:t>
            </a:r>
            <a:r>
              <a:rPr lang="en-GB" sz="4000" dirty="0" err="1">
                <a:latin typeface="Himalb" pitchFamily="2" charset="0"/>
              </a:rPr>
              <a:t>bfx?M</a:t>
            </a:r>
            <a:endParaRPr lang="en-US" sz="4000" dirty="0">
              <a:latin typeface="Himalb" pitchFamily="2" charset="0"/>
            </a:endParaRPr>
          </a:p>
          <a:p>
            <a:r>
              <a:rPr lang="en-GB" sz="2000" b="1" dirty="0">
                <a:latin typeface="Preeti" pitchFamily="2" charset="0"/>
              </a:rPr>
              <a:t>!= ;</a:t>
            </a:r>
            <a:r>
              <a:rPr lang="en-GB" sz="2000" b="1" dirty="0" err="1">
                <a:latin typeface="Preeti" pitchFamily="2" charset="0"/>
              </a:rPr>
              <a:t>fdflhs</a:t>
            </a:r>
            <a:r>
              <a:rPr lang="en-GB" sz="2000" b="1" dirty="0">
                <a:latin typeface="Preeti" pitchFamily="2" charset="0"/>
              </a:rPr>
              <a:t> </a:t>
            </a:r>
            <a:r>
              <a:rPr lang="en-GB" sz="2000" b="1" dirty="0" err="1">
                <a:latin typeface="Preeti" pitchFamily="2" charset="0"/>
              </a:rPr>
              <a:t>sfo</a:t>
            </a:r>
            <a:r>
              <a:rPr lang="en-GB" sz="2000" b="1" dirty="0">
                <a:latin typeface="Preeti" pitchFamily="2" charset="0"/>
              </a:rPr>
              <a:t>{</a:t>
            </a:r>
            <a:r>
              <a:rPr lang="en-GB" sz="2000" b="1" dirty="0" err="1">
                <a:latin typeface="Preeti" pitchFamily="2" charset="0"/>
              </a:rPr>
              <a:t>df</a:t>
            </a:r>
            <a:r>
              <a:rPr lang="en-GB" sz="2000" b="1" dirty="0">
                <a:latin typeface="Preeti" pitchFamily="2" charset="0"/>
              </a:rPr>
              <a:t> ;</a:t>
            </a:r>
            <a:r>
              <a:rPr lang="en-GB" sz="2000" b="1" dirty="0" err="1">
                <a:latin typeface="Preeti" pitchFamily="2" charset="0"/>
              </a:rPr>
              <a:t>xeflutfsf</a:t>
            </a:r>
            <a:r>
              <a:rPr lang="en-GB" sz="2000" b="1" dirty="0">
                <a:latin typeface="Preeti" pitchFamily="2" charset="0"/>
              </a:rPr>
              <a:t>] </a:t>
            </a:r>
            <a:r>
              <a:rPr lang="en-GB" sz="2000" b="1" dirty="0" err="1">
                <a:latin typeface="Preeti" pitchFamily="2" charset="0"/>
              </a:rPr>
              <a:t>sdL</a:t>
            </a:r>
            <a:r>
              <a:rPr lang="en-GB" sz="2000" b="1" dirty="0">
                <a:latin typeface="Preeti" pitchFamily="2" charset="0"/>
              </a:rPr>
              <a:t> —</a:t>
            </a:r>
            <a:r>
              <a:rPr lang="en-GB" sz="2000" dirty="0">
                <a:latin typeface="Preeti" pitchFamily="2" charset="0"/>
              </a:rPr>
              <a:t> o:tf ;</a:t>
            </a:r>
            <a:r>
              <a:rPr lang="en-GB" sz="2000" dirty="0" err="1">
                <a:latin typeface="Preeti" pitchFamily="2" charset="0"/>
              </a:rPr>
              <a:t>fO</a:t>
            </a:r>
            <a:r>
              <a:rPr lang="en-GB" sz="2000" dirty="0">
                <a:latin typeface="Preeti" pitchFamily="2" charset="0"/>
              </a:rPr>
              <a:t>{6x?sf] </a:t>
            </a:r>
            <a:r>
              <a:rPr lang="en-GB" sz="2000" dirty="0" err="1">
                <a:latin typeface="Preeti" pitchFamily="2" charset="0"/>
              </a:rPr>
              <a:t>k|of</a:t>
            </a:r>
            <a:r>
              <a:rPr lang="en-GB" sz="2000" dirty="0">
                <a:latin typeface="Preeti" pitchFamily="2" charset="0"/>
              </a:rPr>
              <a:t>]un] </a:t>
            </a:r>
            <a:r>
              <a:rPr lang="en-GB" sz="2000" dirty="0" err="1">
                <a:latin typeface="Preeti" pitchFamily="2" charset="0"/>
              </a:rPr>
              <a:t>k|of</a:t>
            </a:r>
            <a:r>
              <a:rPr lang="en-GB" sz="2000" dirty="0">
                <a:latin typeface="Preeti" pitchFamily="2" charset="0"/>
              </a:rPr>
              <a:t>]</a:t>
            </a:r>
            <a:r>
              <a:rPr lang="en-GB" sz="2000" dirty="0" err="1">
                <a:latin typeface="Preeti" pitchFamily="2" charset="0"/>
              </a:rPr>
              <a:t>ustf</a:t>
            </a:r>
            <a:r>
              <a:rPr lang="en-GB" sz="2000" dirty="0">
                <a:latin typeface="Preeti" pitchFamily="2" charset="0"/>
              </a:rPr>
              <a:t>{</a:t>
            </a:r>
            <a:r>
              <a:rPr lang="en-GB" sz="2000" dirty="0" err="1">
                <a:latin typeface="Preeti" pitchFamily="2" charset="0"/>
              </a:rPr>
              <a:t>nfO</a:t>
            </a:r>
            <a:r>
              <a:rPr lang="en-GB" sz="2000" dirty="0">
                <a:latin typeface="Preeti" pitchFamily="2" charset="0"/>
              </a:rPr>
              <a:t>{ </a:t>
            </a:r>
            <a:r>
              <a:rPr lang="en-GB" sz="2000" dirty="0" err="1">
                <a:latin typeface="Preeti" pitchFamily="2" charset="0"/>
              </a:rPr>
              <a:t>hlta</a:t>
            </a:r>
            <a:r>
              <a:rPr lang="en-GB" sz="2000" dirty="0">
                <a:latin typeface="Preeti" pitchFamily="2" charset="0"/>
              </a:rPr>
              <a:t>]n} </a:t>
            </a:r>
            <a:r>
              <a:rPr lang="en-GB" sz="2000" dirty="0" err="1">
                <a:latin typeface="Preeti" pitchFamily="2" charset="0"/>
              </a:rPr>
              <a:t>klg</a:t>
            </a:r>
            <a:r>
              <a:rPr lang="en-GB" sz="2000" dirty="0">
                <a:latin typeface="Preeti" pitchFamily="2" charset="0"/>
              </a:rPr>
              <a:t> </a:t>
            </a:r>
            <a:br>
              <a:rPr lang="en-GB" sz="2000" dirty="0">
                <a:latin typeface="Preeti" pitchFamily="2" charset="0"/>
              </a:rPr>
            </a:br>
            <a:r>
              <a:rPr lang="en-GB" sz="2000" dirty="0">
                <a:latin typeface="Preeti" pitchFamily="2" charset="0"/>
              </a:rPr>
              <a:t>sf]7fdf </a:t>
            </a:r>
            <a:r>
              <a:rPr lang="en-GB" sz="2000" dirty="0" err="1">
                <a:latin typeface="Preeti" pitchFamily="2" charset="0"/>
              </a:rPr>
              <a:t>l;ldt</a:t>
            </a:r>
            <a:r>
              <a:rPr lang="en-GB" sz="2000" dirty="0">
                <a:latin typeface="Preeti" pitchFamily="2" charset="0"/>
              </a:rPr>
              <a:t> /</a:t>
            </a:r>
            <a:r>
              <a:rPr lang="en-GB" sz="2000" dirty="0" err="1">
                <a:latin typeface="Preeti" pitchFamily="2" charset="0"/>
              </a:rPr>
              <a:t>fVg</a:t>
            </a:r>
            <a:r>
              <a:rPr lang="en-GB" sz="2000" dirty="0">
                <a:latin typeface="Preeti" pitchFamily="2" charset="0"/>
              </a:rPr>
              <a:t>] </a:t>
            </a:r>
            <a:r>
              <a:rPr lang="en-GB" sz="2000" dirty="0" err="1">
                <a:latin typeface="Preeti" pitchFamily="2" charset="0"/>
              </a:rPr>
              <a:t>ePsf</a:t>
            </a:r>
            <a:r>
              <a:rPr lang="en-GB" sz="2000" dirty="0">
                <a:latin typeface="Preeti" pitchFamily="2" charset="0"/>
              </a:rPr>
              <a:t>]n] 3/</a:t>
            </a:r>
            <a:r>
              <a:rPr lang="en-GB" sz="2000" dirty="0" err="1">
                <a:latin typeface="Preeti" pitchFamily="2" charset="0"/>
              </a:rPr>
              <a:t>df</a:t>
            </a:r>
            <a:r>
              <a:rPr lang="en-GB" sz="2000" dirty="0">
                <a:latin typeface="Preeti" pitchFamily="2" charset="0"/>
              </a:rPr>
              <a:t> sf] </a:t>
            </a:r>
            <a:r>
              <a:rPr lang="en-GB" sz="2000" dirty="0" err="1">
                <a:latin typeface="Preeti" pitchFamily="2" charset="0"/>
              </a:rPr>
              <a:t>cfof</a:t>
            </a:r>
            <a:r>
              <a:rPr lang="en-GB" sz="2000" dirty="0">
                <a:latin typeface="Preeti" pitchFamily="2" charset="0"/>
              </a:rPr>
              <a:t>], </a:t>
            </a:r>
            <a:r>
              <a:rPr lang="en-GB" sz="2000" dirty="0" err="1">
                <a:latin typeface="Preeti" pitchFamily="2" charset="0"/>
              </a:rPr>
              <a:t>uof</a:t>
            </a:r>
            <a:r>
              <a:rPr lang="en-GB" sz="2000" dirty="0">
                <a:latin typeface="Preeti" pitchFamily="2" charset="0"/>
              </a:rPr>
              <a:t>] </a:t>
            </a:r>
            <a:r>
              <a:rPr lang="en-GB" sz="2000" dirty="0" err="1">
                <a:latin typeface="Preeti" pitchFamily="2" charset="0"/>
              </a:rPr>
              <a:t>To;sf</a:t>
            </a:r>
            <a:r>
              <a:rPr lang="en-GB" sz="2000" dirty="0">
                <a:latin typeface="Preeti" pitchFamily="2" charset="0"/>
              </a:rPr>
              <a:t>] </a:t>
            </a:r>
            <a:r>
              <a:rPr lang="en-GB" sz="2000" dirty="0" err="1">
                <a:latin typeface="Preeti" pitchFamily="2" charset="0"/>
              </a:rPr>
              <a:t>s'g</a:t>
            </a:r>
            <a:r>
              <a:rPr lang="en-GB" sz="2000" dirty="0">
                <a:latin typeface="Preeti" pitchFamily="2" charset="0"/>
              </a:rPr>
              <a:t>} </a:t>
            </a:r>
            <a:r>
              <a:rPr lang="en-GB" sz="2000" dirty="0" err="1">
                <a:latin typeface="Preeti" pitchFamily="2" charset="0"/>
              </a:rPr>
              <a:t>dtna</a:t>
            </a:r>
            <a:r>
              <a:rPr lang="en-GB" sz="2000" dirty="0">
                <a:latin typeface="Preeti" pitchFamily="2" charset="0"/>
              </a:rPr>
              <a:t> </a:t>
            </a:r>
            <a:r>
              <a:rPr lang="en-GB" sz="2000" dirty="0" err="1">
                <a:latin typeface="Preeti" pitchFamily="2" charset="0"/>
              </a:rPr>
              <a:t>x'+b</a:t>
            </a:r>
            <a:r>
              <a:rPr lang="en-GB" sz="2000" dirty="0">
                <a:latin typeface="Preeti" pitchFamily="2" charset="0"/>
              </a:rPr>
              <a:t>}g / </a:t>
            </a:r>
            <a:r>
              <a:rPr lang="en-GB" sz="2000" dirty="0" err="1">
                <a:latin typeface="Preeti" pitchFamily="2" charset="0"/>
              </a:rPr>
              <a:t>s'g</a:t>
            </a:r>
            <a:r>
              <a:rPr lang="en-GB" sz="2000" dirty="0">
                <a:latin typeface="Preeti" pitchFamily="2" charset="0"/>
              </a:rPr>
              <a:t>} ;</a:t>
            </a:r>
            <a:r>
              <a:rPr lang="en-GB" sz="2000" dirty="0" err="1">
                <a:latin typeface="Preeti" pitchFamily="2" charset="0"/>
              </a:rPr>
              <a:t>fdflhs</a:t>
            </a:r>
            <a:r>
              <a:rPr lang="en-GB" sz="2000" dirty="0">
                <a:latin typeface="Preeti" pitchFamily="2" charset="0"/>
              </a:rPr>
              <a:t> </a:t>
            </a:r>
            <a:r>
              <a:rPr lang="en-GB" sz="2000" dirty="0" err="1">
                <a:latin typeface="Preeti" pitchFamily="2" charset="0"/>
              </a:rPr>
              <a:t>sfo</a:t>
            </a:r>
            <a:r>
              <a:rPr lang="en-GB" sz="2000" dirty="0">
                <a:latin typeface="Preeti" pitchFamily="2" charset="0"/>
              </a:rPr>
              <a:t>{</a:t>
            </a:r>
            <a:r>
              <a:rPr lang="en-GB" sz="2000" dirty="0" err="1">
                <a:latin typeface="Preeti" pitchFamily="2" charset="0"/>
              </a:rPr>
              <a:t>df</a:t>
            </a:r>
            <a:r>
              <a:rPr lang="en-GB" sz="2000" dirty="0">
                <a:latin typeface="Preeti" pitchFamily="2" charset="0"/>
              </a:rPr>
              <a:t> </a:t>
            </a:r>
            <a:r>
              <a:rPr lang="en-GB" sz="2000" dirty="0" err="1">
                <a:latin typeface="Preeti" pitchFamily="2" charset="0"/>
              </a:rPr>
              <a:t>s'g</a:t>
            </a:r>
            <a:r>
              <a:rPr lang="en-GB" sz="2000" dirty="0">
                <a:latin typeface="Preeti" pitchFamily="2" charset="0"/>
              </a:rPr>
              <a:t>} ?</a:t>
            </a:r>
            <a:r>
              <a:rPr lang="en-GB" sz="2000" dirty="0" err="1">
                <a:latin typeface="Preeti" pitchFamily="2" charset="0"/>
              </a:rPr>
              <a:t>lr</a:t>
            </a:r>
            <a:r>
              <a:rPr lang="en-GB" sz="2000" dirty="0">
                <a:latin typeface="Preeti" pitchFamily="2" charset="0"/>
              </a:rPr>
              <a:t> /</a:t>
            </a:r>
            <a:r>
              <a:rPr lang="en-GB" sz="2000" dirty="0" err="1">
                <a:latin typeface="Preeti" pitchFamily="2" charset="0"/>
              </a:rPr>
              <a:t>fVb</a:t>
            </a:r>
            <a:r>
              <a:rPr lang="en-GB" sz="2000" dirty="0">
                <a:latin typeface="Preeti" pitchFamily="2" charset="0"/>
              </a:rPr>
              <a:t>}gg\ . </a:t>
            </a:r>
            <a:r>
              <a:rPr lang="en-GB" sz="2000" dirty="0" err="1">
                <a:latin typeface="Preeti" pitchFamily="2" charset="0"/>
              </a:rPr>
              <a:t>pgLx?nfO</a:t>
            </a:r>
            <a:r>
              <a:rPr lang="en-GB" sz="2000" dirty="0">
                <a:latin typeface="Preeti" pitchFamily="2" charset="0"/>
              </a:rPr>
              <a:t>{ </a:t>
            </a:r>
            <a:r>
              <a:rPr lang="en-GB" sz="2000" dirty="0" err="1">
                <a:latin typeface="Preeti" pitchFamily="2" charset="0"/>
              </a:rPr>
              <a:t>cfkm</a:t>
            </a:r>
            <a:r>
              <a:rPr lang="en-GB" sz="2000" dirty="0">
                <a:latin typeface="Preeti" pitchFamily="2" charset="0"/>
              </a:rPr>
              <a:t>\</a:t>
            </a:r>
            <a:r>
              <a:rPr lang="en-GB" sz="2000" dirty="0" err="1">
                <a:latin typeface="Preeti" pitchFamily="2" charset="0"/>
              </a:rPr>
              <a:t>gf</a:t>
            </a:r>
            <a:r>
              <a:rPr lang="en-GB" sz="2000" dirty="0">
                <a:latin typeface="Preeti" pitchFamily="2" charset="0"/>
              </a:rPr>
              <a:t>] sDKo'6/, O{G6/g]6 / </a:t>
            </a:r>
            <a:r>
              <a:rPr lang="en-GB" sz="2000" dirty="0" err="1">
                <a:latin typeface="Preeti" pitchFamily="2" charset="0"/>
              </a:rPr>
              <a:t>To:tf</a:t>
            </a:r>
            <a:r>
              <a:rPr lang="en-GB" sz="2000" dirty="0">
                <a:latin typeface="Preeti" pitchFamily="2" charset="0"/>
              </a:rPr>
              <a:t> ;</a:t>
            </a:r>
            <a:r>
              <a:rPr lang="en-GB" sz="2000" dirty="0" err="1">
                <a:latin typeface="Preeti" pitchFamily="2" charset="0"/>
              </a:rPr>
              <a:t>fdflhs</a:t>
            </a:r>
            <a:r>
              <a:rPr lang="en-GB" sz="2000" dirty="0">
                <a:latin typeface="Preeti" pitchFamily="2" charset="0"/>
              </a:rPr>
              <a:t> ;+</a:t>
            </a:r>
            <a:r>
              <a:rPr lang="en-GB" sz="2000" dirty="0" err="1">
                <a:latin typeface="Preeti" pitchFamily="2" charset="0"/>
              </a:rPr>
              <a:t>hfnx</a:t>
            </a:r>
            <a:r>
              <a:rPr lang="en-GB" sz="2000" dirty="0">
                <a:latin typeface="Preeti" pitchFamily="2" charset="0"/>
              </a:rPr>
              <a:t>? g} </a:t>
            </a:r>
            <a:r>
              <a:rPr lang="en-GB" sz="2000" dirty="0" err="1">
                <a:latin typeface="Preeti" pitchFamily="2" charset="0"/>
              </a:rPr>
              <a:t>cfkm</a:t>
            </a:r>
            <a:r>
              <a:rPr lang="en-GB" sz="2000" dirty="0">
                <a:latin typeface="Preeti" pitchFamily="2" charset="0"/>
              </a:rPr>
              <a:t>\</a:t>
            </a:r>
            <a:r>
              <a:rPr lang="en-GB" sz="2000" dirty="0" err="1">
                <a:latin typeface="Preeti" pitchFamily="2" charset="0"/>
              </a:rPr>
              <a:t>gf</a:t>
            </a:r>
            <a:r>
              <a:rPr lang="en-GB" sz="2000" dirty="0">
                <a:latin typeface="Preeti" pitchFamily="2" charset="0"/>
              </a:rPr>
              <a:t>] </a:t>
            </a:r>
            <a:r>
              <a:rPr lang="en-GB" sz="2000" dirty="0" err="1">
                <a:latin typeface="Preeti" pitchFamily="2" charset="0"/>
              </a:rPr>
              <a:t>kl</a:t>
            </a:r>
            <a:r>
              <a:rPr lang="en-GB" sz="2000" dirty="0">
                <a:latin typeface="Preeti" pitchFamily="2" charset="0"/>
              </a:rPr>
              <a:t>/</a:t>
            </a:r>
            <a:r>
              <a:rPr lang="en-GB" sz="2000" dirty="0" err="1">
                <a:latin typeface="Preeti" pitchFamily="2" charset="0"/>
              </a:rPr>
              <a:t>jf</a:t>
            </a:r>
            <a:r>
              <a:rPr lang="en-GB" sz="2000" dirty="0">
                <a:latin typeface="Preeti" pitchFamily="2" charset="0"/>
              </a:rPr>
              <a:t>/ nfUb5 . </a:t>
            </a:r>
            <a:endParaRPr lang="en-US" sz="2000" dirty="0">
              <a:latin typeface="Preeti" pitchFamily="2" charset="0"/>
            </a:endParaRPr>
          </a:p>
          <a:p>
            <a:r>
              <a:rPr lang="en-GB" sz="2000" b="1" dirty="0">
                <a:latin typeface="Preeti" pitchFamily="2" charset="0"/>
              </a:rPr>
              <a:t>@= g}/</a:t>
            </a:r>
            <a:r>
              <a:rPr lang="en-GB" sz="2000" b="1" dirty="0" err="1">
                <a:latin typeface="Preeti" pitchFamily="2" charset="0"/>
              </a:rPr>
              <a:t>fZotf</a:t>
            </a:r>
            <a:r>
              <a:rPr lang="en-GB" sz="2000" b="1" dirty="0">
                <a:latin typeface="Preeti" pitchFamily="2" charset="0"/>
              </a:rPr>
              <a:t> —</a:t>
            </a:r>
            <a:r>
              <a:rPr lang="en-GB" sz="2000" dirty="0">
                <a:latin typeface="Preeti" pitchFamily="2" charset="0"/>
              </a:rPr>
              <a:t> </a:t>
            </a:r>
            <a:r>
              <a:rPr lang="en-GB" sz="2000" dirty="0" err="1">
                <a:latin typeface="Preeti" pitchFamily="2" charset="0"/>
              </a:rPr>
              <a:t>cfkm</a:t>
            </a:r>
            <a:r>
              <a:rPr lang="en-GB" sz="2000" dirty="0">
                <a:latin typeface="Preeti" pitchFamily="2" charset="0"/>
              </a:rPr>
              <a:t>\gf ;</a:t>
            </a:r>
            <a:r>
              <a:rPr lang="en-GB" sz="2000" dirty="0" err="1">
                <a:latin typeface="Preeti" pitchFamily="2" charset="0"/>
              </a:rPr>
              <a:t>flyefO</a:t>
            </a:r>
            <a:r>
              <a:rPr lang="en-GB" sz="2000" dirty="0">
                <a:latin typeface="Preeti" pitchFamily="2" charset="0"/>
              </a:rPr>
              <a:t>{ </a:t>
            </a:r>
            <a:r>
              <a:rPr lang="en-GB" sz="2000" dirty="0" err="1">
                <a:latin typeface="Preeti" pitchFamily="2" charset="0"/>
              </a:rPr>
              <a:t>tyf</a:t>
            </a:r>
            <a:r>
              <a:rPr lang="en-GB" sz="2000" dirty="0">
                <a:latin typeface="Preeti" pitchFamily="2" charset="0"/>
              </a:rPr>
              <a:t> </a:t>
            </a:r>
            <a:r>
              <a:rPr lang="en-GB" sz="2000" dirty="0" err="1">
                <a:latin typeface="Preeti" pitchFamily="2" charset="0"/>
              </a:rPr>
              <a:t>cfkmGtx?n</a:t>
            </a:r>
            <a:r>
              <a:rPr lang="en-GB" sz="2000" dirty="0">
                <a:latin typeface="Preeti" pitchFamily="2" charset="0"/>
              </a:rPr>
              <a:t>] </a:t>
            </a:r>
            <a:r>
              <a:rPr lang="en-GB" sz="2000" dirty="0" err="1">
                <a:latin typeface="Preeti" pitchFamily="2" charset="0"/>
              </a:rPr>
              <a:t>cfkm</a:t>
            </a:r>
            <a:r>
              <a:rPr lang="en-GB" sz="2000" dirty="0">
                <a:latin typeface="Preeti" pitchFamily="2" charset="0"/>
              </a:rPr>
              <a:t>' </a:t>
            </a:r>
            <a:r>
              <a:rPr lang="en-GB" sz="2000" dirty="0" err="1">
                <a:latin typeface="Preeti" pitchFamily="2" charset="0"/>
              </a:rPr>
              <a:t>ljleGg</a:t>
            </a:r>
            <a:r>
              <a:rPr lang="en-GB" sz="2000" dirty="0">
                <a:latin typeface="Preeti" pitchFamily="2" charset="0"/>
              </a:rPr>
              <a:t> 7fp+x? 3'Dg, /]i6'/]G6, l8:sf], </a:t>
            </a:r>
            <a:br>
              <a:rPr lang="en-GB" sz="2000" dirty="0">
                <a:latin typeface="Preeti" pitchFamily="2" charset="0"/>
              </a:rPr>
            </a:br>
            <a:r>
              <a:rPr lang="en-GB" sz="2000" dirty="0" err="1">
                <a:latin typeface="Preeti" pitchFamily="2" charset="0"/>
              </a:rPr>
              <a:t>lkslgs</a:t>
            </a:r>
            <a:r>
              <a:rPr lang="en-GB" sz="2000" dirty="0">
                <a:latin typeface="Preeti" pitchFamily="2" charset="0"/>
              </a:rPr>
              <a:t>, kfl6{ </a:t>
            </a:r>
            <a:r>
              <a:rPr lang="en-GB" sz="2000" dirty="0" err="1">
                <a:latin typeface="Preeti" pitchFamily="2" charset="0"/>
              </a:rPr>
              <a:t>cflb</a:t>
            </a:r>
            <a:r>
              <a:rPr lang="en-GB" sz="2000" dirty="0">
                <a:latin typeface="Preeti" pitchFamily="2" charset="0"/>
              </a:rPr>
              <a:t> 7fp+x?df </a:t>
            </a:r>
            <a:r>
              <a:rPr lang="en-GB" sz="2000" dirty="0" err="1">
                <a:latin typeface="Preeti" pitchFamily="2" charset="0"/>
              </a:rPr>
              <a:t>uPsf</a:t>
            </a:r>
            <a:r>
              <a:rPr lang="en-GB" sz="2000" dirty="0">
                <a:latin typeface="Preeti" pitchFamily="2" charset="0"/>
              </a:rPr>
              <a:t>, /</a:t>
            </a:r>
            <a:r>
              <a:rPr lang="en-GB" sz="2000" dirty="0" err="1">
                <a:latin typeface="Preeti" pitchFamily="2" charset="0"/>
              </a:rPr>
              <a:t>fd|f</a:t>
            </a:r>
            <a:r>
              <a:rPr lang="en-GB" sz="2000" dirty="0">
                <a:latin typeface="Preeti" pitchFamily="2" charset="0"/>
              </a:rPr>
              <a:t> /</a:t>
            </a:r>
            <a:r>
              <a:rPr lang="en-GB" sz="2000" dirty="0" err="1">
                <a:latin typeface="Preeti" pitchFamily="2" charset="0"/>
              </a:rPr>
              <a:t>fd|f</a:t>
            </a:r>
            <a:r>
              <a:rPr lang="en-GB" sz="2000" dirty="0">
                <a:latin typeface="Preeti" pitchFamily="2" charset="0"/>
              </a:rPr>
              <a:t> </a:t>
            </a:r>
            <a:r>
              <a:rPr lang="en-GB" sz="2000" dirty="0" err="1">
                <a:latin typeface="Preeti" pitchFamily="2" charset="0"/>
              </a:rPr>
              <a:t>n'uf</a:t>
            </a:r>
            <a:r>
              <a:rPr lang="en-GB" sz="2000" dirty="0">
                <a:latin typeface="Preeti" pitchFamily="2" charset="0"/>
              </a:rPr>
              <a:t> </a:t>
            </a:r>
            <a:r>
              <a:rPr lang="en-GB" sz="2000" dirty="0" err="1">
                <a:latin typeface="Preeti" pitchFamily="2" charset="0"/>
              </a:rPr>
              <a:t>tyf</a:t>
            </a:r>
            <a:r>
              <a:rPr lang="en-GB" sz="2000" dirty="0">
                <a:latin typeface="Preeti" pitchFamily="2" charset="0"/>
              </a:rPr>
              <a:t> </a:t>
            </a:r>
            <a:r>
              <a:rPr lang="en-GB" sz="2000" dirty="0" err="1">
                <a:latin typeface="Preeti" pitchFamily="2" charset="0"/>
              </a:rPr>
              <a:t>uxgfx</a:t>
            </a:r>
            <a:r>
              <a:rPr lang="en-GB" sz="2000" dirty="0">
                <a:latin typeface="Preeti" pitchFamily="2" charset="0"/>
              </a:rPr>
              <a:t>? </a:t>
            </a:r>
            <a:r>
              <a:rPr lang="en-GB" sz="2000" dirty="0" err="1">
                <a:latin typeface="Preeti" pitchFamily="2" charset="0"/>
              </a:rPr>
              <a:t>nufPsf</a:t>
            </a:r>
            <a:r>
              <a:rPr lang="en-GB" sz="2000" dirty="0">
                <a:latin typeface="Preeti" pitchFamily="2" charset="0"/>
              </a:rPr>
              <a:t>] </a:t>
            </a:r>
            <a:r>
              <a:rPr lang="en-GB" sz="2000" dirty="0" err="1">
                <a:latin typeface="Preeti" pitchFamily="2" charset="0"/>
              </a:rPr>
              <a:t>kmf</a:t>
            </a:r>
            <a:r>
              <a:rPr lang="en-GB" sz="2000" dirty="0">
                <a:latin typeface="Preeti" pitchFamily="2" charset="0"/>
              </a:rPr>
              <a:t>]6f]x? </a:t>
            </a:r>
            <a:r>
              <a:rPr lang="en-GB" sz="2000" dirty="0" err="1">
                <a:latin typeface="Preeti" pitchFamily="2" charset="0"/>
              </a:rPr>
              <a:t>cknf</a:t>
            </a:r>
            <a:r>
              <a:rPr lang="en-GB" sz="2000" dirty="0">
                <a:latin typeface="Preeti" pitchFamily="2" charset="0"/>
              </a:rPr>
              <a:t>]8 u/]</a:t>
            </a:r>
            <a:r>
              <a:rPr lang="en-GB" sz="2000" dirty="0" err="1">
                <a:latin typeface="Preeti" pitchFamily="2" charset="0"/>
              </a:rPr>
              <a:t>sf</a:t>
            </a:r>
            <a:r>
              <a:rPr lang="en-GB" sz="2000" dirty="0">
                <a:latin typeface="Preeti" pitchFamily="2" charset="0"/>
              </a:rPr>
              <a:t>] b]</a:t>
            </a:r>
            <a:r>
              <a:rPr lang="en-GB" sz="2000" dirty="0" err="1">
                <a:latin typeface="Preeti" pitchFamily="2" charset="0"/>
              </a:rPr>
              <a:t>Vbf</a:t>
            </a:r>
            <a:r>
              <a:rPr lang="en-GB" sz="2000" dirty="0">
                <a:latin typeface="Preeti" pitchFamily="2" charset="0"/>
              </a:rPr>
              <a:t> / </a:t>
            </a:r>
            <a:r>
              <a:rPr lang="en-GB" sz="2000" dirty="0" err="1">
                <a:latin typeface="Preeti" pitchFamily="2" charset="0"/>
              </a:rPr>
              <a:t>cfkm'nfO</a:t>
            </a:r>
            <a:r>
              <a:rPr lang="en-GB" sz="2000" dirty="0">
                <a:latin typeface="Preeti" pitchFamily="2" charset="0"/>
              </a:rPr>
              <a:t>{ </a:t>
            </a:r>
            <a:r>
              <a:rPr lang="en-GB" sz="2000" dirty="0" err="1">
                <a:latin typeface="Preeti" pitchFamily="2" charset="0"/>
              </a:rPr>
              <a:t>To;sf</a:t>
            </a:r>
            <a:r>
              <a:rPr lang="en-GB" sz="2000" dirty="0">
                <a:latin typeface="Preeti" pitchFamily="2" charset="0"/>
              </a:rPr>
              <a:t>] a/</a:t>
            </a:r>
            <a:r>
              <a:rPr lang="en-GB" sz="2000" dirty="0" err="1">
                <a:latin typeface="Preeti" pitchFamily="2" charset="0"/>
              </a:rPr>
              <a:t>fa</a:t>
            </a:r>
            <a:r>
              <a:rPr lang="en-GB" sz="2000" dirty="0">
                <a:latin typeface="Preeti" pitchFamily="2" charset="0"/>
              </a:rPr>
              <a:t>/</a:t>
            </a:r>
            <a:r>
              <a:rPr lang="en-GB" sz="2000" dirty="0" err="1">
                <a:latin typeface="Preeti" pitchFamily="2" charset="0"/>
              </a:rPr>
              <a:t>Ldf</a:t>
            </a:r>
            <a:r>
              <a:rPr lang="en-GB" sz="2000" dirty="0">
                <a:latin typeface="Preeti" pitchFamily="2" charset="0"/>
              </a:rPr>
              <a:t> </a:t>
            </a:r>
            <a:r>
              <a:rPr lang="en-GB" sz="2000" dirty="0" err="1">
                <a:latin typeface="Preeti" pitchFamily="2" charset="0"/>
              </a:rPr>
              <a:t>gkfp+bf</a:t>
            </a:r>
            <a:r>
              <a:rPr lang="en-GB" sz="2000" dirty="0">
                <a:latin typeface="Preeti" pitchFamily="2" charset="0"/>
              </a:rPr>
              <a:t> g}/</a:t>
            </a:r>
            <a:r>
              <a:rPr lang="en-GB" sz="2000" dirty="0" err="1">
                <a:latin typeface="Preeti" pitchFamily="2" charset="0"/>
              </a:rPr>
              <a:t>fZotfn</a:t>
            </a:r>
            <a:r>
              <a:rPr lang="en-GB" sz="2000" dirty="0">
                <a:latin typeface="Preeti" pitchFamily="2" charset="0"/>
              </a:rPr>
              <a:t>] </a:t>
            </a:r>
            <a:r>
              <a:rPr lang="en-GB" sz="2000" dirty="0" err="1">
                <a:latin typeface="Preeti" pitchFamily="2" charset="0"/>
              </a:rPr>
              <a:t>uf+h</a:t>
            </a:r>
            <a:r>
              <a:rPr lang="en-GB" sz="2000" dirty="0">
                <a:latin typeface="Preeti" pitchFamily="2" charset="0"/>
              </a:rPr>
              <a:t>]</a:t>
            </a:r>
            <a:r>
              <a:rPr lang="en-GB" sz="2000" dirty="0" err="1">
                <a:latin typeface="Preeti" pitchFamily="2" charset="0"/>
              </a:rPr>
              <a:t>sf</a:t>
            </a:r>
            <a:r>
              <a:rPr lang="en-GB" sz="2000" dirty="0">
                <a:latin typeface="Preeti" pitchFamily="2" charset="0"/>
              </a:rPr>
              <a:t>] x'G5 . ;</a:t>
            </a:r>
            <a:r>
              <a:rPr lang="en-GB" sz="2000" dirty="0" err="1">
                <a:latin typeface="Preeti" pitchFamily="2" charset="0"/>
              </a:rPr>
              <a:t>fy</a:t>
            </a:r>
            <a:r>
              <a:rPr lang="en-GB" sz="2000" dirty="0">
                <a:latin typeface="Preeti" pitchFamily="2" charset="0"/>
              </a:rPr>
              <a:t>} </a:t>
            </a:r>
            <a:r>
              <a:rPr lang="en-GB" sz="2000" dirty="0" err="1">
                <a:latin typeface="Preeti" pitchFamily="2" charset="0"/>
              </a:rPr>
              <a:t>cfkm'n</a:t>
            </a:r>
            <a:r>
              <a:rPr lang="en-GB" sz="2000" dirty="0">
                <a:latin typeface="Preeti" pitchFamily="2" charset="0"/>
              </a:rPr>
              <a:t>] </a:t>
            </a:r>
            <a:r>
              <a:rPr lang="en-GB" sz="2000" dirty="0" err="1">
                <a:latin typeface="Preeti" pitchFamily="2" charset="0"/>
              </a:rPr>
              <a:t>cknf</a:t>
            </a:r>
            <a:r>
              <a:rPr lang="en-GB" sz="2000" dirty="0">
                <a:latin typeface="Preeti" pitchFamily="2" charset="0"/>
              </a:rPr>
              <a:t>]8 u/]</a:t>
            </a:r>
            <a:r>
              <a:rPr lang="en-GB" sz="2000" dirty="0" err="1">
                <a:latin typeface="Preeti" pitchFamily="2" charset="0"/>
              </a:rPr>
              <a:t>sf</a:t>
            </a:r>
            <a:r>
              <a:rPr lang="en-GB" sz="2000" dirty="0">
                <a:latin typeface="Preeti" pitchFamily="2" charset="0"/>
              </a:rPr>
              <a:t> :6\of6;, </a:t>
            </a:r>
            <a:r>
              <a:rPr lang="en-GB" sz="2000" dirty="0" err="1">
                <a:latin typeface="Preeti" pitchFamily="2" charset="0"/>
              </a:rPr>
              <a:t>kmf</a:t>
            </a:r>
            <a:r>
              <a:rPr lang="en-GB" sz="2000" dirty="0">
                <a:latin typeface="Preeti" pitchFamily="2" charset="0"/>
              </a:rPr>
              <a:t>]6f] </a:t>
            </a:r>
            <a:r>
              <a:rPr lang="en-GB" sz="2000" dirty="0" err="1">
                <a:latin typeface="Preeti" pitchFamily="2" charset="0"/>
              </a:rPr>
              <a:t>tyf</a:t>
            </a:r>
            <a:r>
              <a:rPr lang="en-GB" sz="2000" dirty="0">
                <a:latin typeface="Preeti" pitchFamily="2" charset="0"/>
              </a:rPr>
              <a:t> lel8of]</a:t>
            </a:r>
            <a:r>
              <a:rPr lang="en-GB" sz="2000" dirty="0" err="1">
                <a:latin typeface="Preeti" pitchFamily="2" charset="0"/>
              </a:rPr>
              <a:t>df</a:t>
            </a:r>
            <a:r>
              <a:rPr lang="en-GB" sz="2000" dirty="0">
                <a:latin typeface="Preeti" pitchFamily="2" charset="0"/>
              </a:rPr>
              <a:t> </a:t>
            </a:r>
            <a:r>
              <a:rPr lang="en-GB" sz="2000" dirty="0" err="1">
                <a:latin typeface="Preeti" pitchFamily="2" charset="0"/>
              </a:rPr>
              <a:t>slt</a:t>
            </a:r>
            <a:r>
              <a:rPr lang="en-GB" sz="2000" dirty="0">
                <a:latin typeface="Preeti" pitchFamily="2" charset="0"/>
              </a:rPr>
              <a:t> </a:t>
            </a:r>
            <a:r>
              <a:rPr lang="en-GB" sz="2000" dirty="0" err="1">
                <a:latin typeface="Preeti" pitchFamily="2" charset="0"/>
              </a:rPr>
              <a:t>nfO</a:t>
            </a:r>
            <a:r>
              <a:rPr lang="en-GB" sz="2000" dirty="0">
                <a:latin typeface="Preeti" pitchFamily="2" charset="0"/>
              </a:rPr>
              <a:t>{s </a:t>
            </a:r>
            <a:r>
              <a:rPr lang="en-GB" sz="2000" dirty="0" err="1">
                <a:latin typeface="Preeti" pitchFamily="2" charset="0"/>
              </a:rPr>
              <a:t>tyf</a:t>
            </a:r>
            <a:r>
              <a:rPr lang="en-GB" sz="2000" dirty="0">
                <a:latin typeface="Preeti" pitchFamily="2" charset="0"/>
              </a:rPr>
              <a:t> </a:t>
            </a:r>
            <a:r>
              <a:rPr lang="en-GB" sz="2000" dirty="0" err="1">
                <a:latin typeface="Preeti" pitchFamily="2" charset="0"/>
              </a:rPr>
              <a:t>sd</a:t>
            </a:r>
            <a:r>
              <a:rPr lang="en-GB" sz="2000" dirty="0">
                <a:latin typeface="Preeti" pitchFamily="2" charset="0"/>
              </a:rPr>
              <a:t>]G6x? </a:t>
            </a:r>
            <a:r>
              <a:rPr lang="en-GB" sz="2000" dirty="0" err="1">
                <a:latin typeface="Preeti" pitchFamily="2" charset="0"/>
              </a:rPr>
              <a:t>cfP</a:t>
            </a:r>
            <a:r>
              <a:rPr lang="en-GB" sz="2000" dirty="0">
                <a:latin typeface="Preeti" pitchFamily="2" charset="0"/>
              </a:rPr>
              <a:t> &lt; c? ;</a:t>
            </a:r>
            <a:r>
              <a:rPr lang="en-GB" sz="2000" dirty="0" err="1">
                <a:latin typeface="Preeti" pitchFamily="2" charset="0"/>
              </a:rPr>
              <a:t>flysf</a:t>
            </a:r>
            <a:r>
              <a:rPr lang="en-GB" sz="2000" dirty="0">
                <a:latin typeface="Preeti" pitchFamily="2" charset="0"/>
              </a:rPr>
              <a:t>] :6\of6; / </a:t>
            </a:r>
            <a:r>
              <a:rPr lang="en-GB" sz="2000" dirty="0" err="1">
                <a:latin typeface="Preeti" pitchFamily="2" charset="0"/>
              </a:rPr>
              <a:t>kmf</a:t>
            </a:r>
            <a:r>
              <a:rPr lang="en-GB" sz="2000" dirty="0">
                <a:latin typeface="Preeti" pitchFamily="2" charset="0"/>
              </a:rPr>
              <a:t>]6f]</a:t>
            </a:r>
            <a:r>
              <a:rPr lang="en-GB" sz="2000" dirty="0" err="1">
                <a:latin typeface="Preeti" pitchFamily="2" charset="0"/>
              </a:rPr>
              <a:t>df</a:t>
            </a:r>
            <a:r>
              <a:rPr lang="en-GB" sz="2000" dirty="0">
                <a:latin typeface="Preeti" pitchFamily="2" charset="0"/>
              </a:rPr>
              <a:t> a9L </a:t>
            </a:r>
            <a:r>
              <a:rPr lang="en-GB" sz="2000" dirty="0" err="1">
                <a:latin typeface="Preeti" pitchFamily="2" charset="0"/>
              </a:rPr>
              <a:t>nfO</a:t>
            </a:r>
            <a:r>
              <a:rPr lang="en-GB" sz="2000" dirty="0">
                <a:latin typeface="Preeti" pitchFamily="2" charset="0"/>
              </a:rPr>
              <a:t>{s / </a:t>
            </a:r>
            <a:r>
              <a:rPr lang="en-GB" sz="2000" dirty="0" err="1">
                <a:latin typeface="Preeti" pitchFamily="2" charset="0"/>
              </a:rPr>
              <a:t>sd</a:t>
            </a:r>
            <a:r>
              <a:rPr lang="en-GB" sz="2000" dirty="0">
                <a:latin typeface="Preeti" pitchFamily="2" charset="0"/>
              </a:rPr>
              <a:t>]G6 </a:t>
            </a:r>
            <a:r>
              <a:rPr lang="en-GB" sz="2000" dirty="0" err="1">
                <a:latin typeface="Preeti" pitchFamily="2" charset="0"/>
              </a:rPr>
              <a:t>cfpg</a:t>
            </a:r>
            <a:r>
              <a:rPr lang="en-GB" sz="2000" dirty="0">
                <a:latin typeface="Preeti" pitchFamily="2" charset="0"/>
              </a:rPr>
              <a:t>] </a:t>
            </a:r>
            <a:br>
              <a:rPr lang="en-GB" sz="2000" dirty="0">
                <a:latin typeface="Preeti" pitchFamily="2" charset="0"/>
              </a:rPr>
            </a:br>
            <a:r>
              <a:rPr lang="en-GB" sz="2000" dirty="0" err="1">
                <a:latin typeface="Preeti" pitchFamily="2" charset="0"/>
              </a:rPr>
              <a:t>cfkm</a:t>
            </a:r>
            <a:r>
              <a:rPr lang="en-GB" sz="2000" dirty="0">
                <a:latin typeface="Preeti" pitchFamily="2" charset="0"/>
              </a:rPr>
              <a:t>\</a:t>
            </a:r>
            <a:r>
              <a:rPr lang="en-GB" sz="2000" dirty="0" err="1">
                <a:latin typeface="Preeti" pitchFamily="2" charset="0"/>
              </a:rPr>
              <a:t>gf</a:t>
            </a:r>
            <a:r>
              <a:rPr lang="en-GB" sz="2000" dirty="0">
                <a:latin typeface="Preeti" pitchFamily="2" charset="0"/>
              </a:rPr>
              <a:t>]</a:t>
            </a:r>
            <a:r>
              <a:rPr lang="en-GB" sz="2000" dirty="0" err="1">
                <a:latin typeface="Preeti" pitchFamily="2" charset="0"/>
              </a:rPr>
              <a:t>df</a:t>
            </a:r>
            <a:r>
              <a:rPr lang="en-GB" sz="2000" dirty="0">
                <a:latin typeface="Preeti" pitchFamily="2" charset="0"/>
              </a:rPr>
              <a:t> r}+ </a:t>
            </a:r>
            <a:r>
              <a:rPr lang="en-GB" sz="2000" dirty="0" err="1">
                <a:latin typeface="Preeti" pitchFamily="2" charset="0"/>
              </a:rPr>
              <a:t>lsg</a:t>
            </a:r>
            <a:r>
              <a:rPr lang="en-GB" sz="2000" dirty="0">
                <a:latin typeface="Preeti" pitchFamily="2" charset="0"/>
              </a:rPr>
              <a:t> </a:t>
            </a:r>
            <a:r>
              <a:rPr lang="en-GB" sz="2000" dirty="0" err="1">
                <a:latin typeface="Preeti" pitchFamily="2" charset="0"/>
              </a:rPr>
              <a:t>sdL</a:t>
            </a:r>
            <a:r>
              <a:rPr lang="en-GB" sz="2000" dirty="0">
                <a:latin typeface="Preeti" pitchFamily="2" charset="0"/>
              </a:rPr>
              <a:t> </a:t>
            </a:r>
            <a:r>
              <a:rPr lang="en-GB" sz="2000" dirty="0" err="1">
                <a:latin typeface="Preeti" pitchFamily="2" charset="0"/>
              </a:rPr>
              <a:t>eGg</a:t>
            </a:r>
            <a:r>
              <a:rPr lang="en-GB" sz="2000" dirty="0">
                <a:latin typeface="Preeti" pitchFamily="2" charset="0"/>
              </a:rPr>
              <a:t>] </a:t>
            </a:r>
            <a:r>
              <a:rPr lang="en-GB" sz="2000" dirty="0" err="1">
                <a:latin typeface="Preeti" pitchFamily="2" charset="0"/>
              </a:rPr>
              <a:t>dgf</a:t>
            </a:r>
            <a:r>
              <a:rPr lang="en-GB" sz="2000" dirty="0">
                <a:latin typeface="Preeti" pitchFamily="2" charset="0"/>
              </a:rPr>
              <a:t>]j}1flgs c;/ k/]</a:t>
            </a:r>
            <a:r>
              <a:rPr lang="en-GB" sz="2000" dirty="0" err="1">
                <a:latin typeface="Preeti" pitchFamily="2" charset="0"/>
              </a:rPr>
              <a:t>sf</a:t>
            </a:r>
            <a:r>
              <a:rPr lang="en-GB" sz="2000" dirty="0">
                <a:latin typeface="Preeti" pitchFamily="2" charset="0"/>
              </a:rPr>
              <a:t>] </a:t>
            </a:r>
            <a:r>
              <a:rPr lang="en-GB" sz="2000" dirty="0" err="1">
                <a:latin typeface="Preeti" pitchFamily="2" charset="0"/>
              </a:rPr>
              <a:t>x'g</a:t>
            </a:r>
            <a:r>
              <a:rPr lang="en-GB" sz="2000" dirty="0">
                <a:latin typeface="Preeti" pitchFamily="2" charset="0"/>
              </a:rPr>
              <a:t> ;Sb5 .  </a:t>
            </a:r>
            <a:endParaRPr lang="en-US" sz="2000" dirty="0">
              <a:latin typeface="Preeti" pitchFamily="2" charset="0"/>
            </a:endParaRPr>
          </a:p>
          <a:p>
            <a:r>
              <a:rPr lang="en-GB" sz="2000" b="1" dirty="0">
                <a:latin typeface="Preeti" pitchFamily="2" charset="0"/>
              </a:rPr>
              <a:t>#= </a:t>
            </a:r>
            <a:r>
              <a:rPr lang="en-GB" sz="2000" b="1" dirty="0" err="1">
                <a:latin typeface="Preeti" pitchFamily="2" charset="0"/>
              </a:rPr>
              <a:t>zf</a:t>
            </a:r>
            <a:r>
              <a:rPr lang="en-GB" sz="2000" b="1" dirty="0">
                <a:latin typeface="Preeti" pitchFamily="2" charset="0"/>
              </a:rPr>
              <a:t>/</a:t>
            </a:r>
            <a:r>
              <a:rPr lang="en-GB" sz="2000" b="1" dirty="0" err="1">
                <a:latin typeface="Preeti" pitchFamily="2" charset="0"/>
              </a:rPr>
              <a:t>Ll</a:t>
            </a:r>
            <a:r>
              <a:rPr lang="en-GB" sz="2000" b="1" dirty="0">
                <a:latin typeface="Preeti" pitchFamily="2" charset="0"/>
              </a:rPr>
              <a:t>/s </a:t>
            </a:r>
            <a:r>
              <a:rPr lang="en-GB" sz="2000" b="1" dirty="0" err="1">
                <a:latin typeface="Preeti" pitchFamily="2" charset="0"/>
              </a:rPr>
              <a:t>Jofofdsf</a:t>
            </a:r>
            <a:r>
              <a:rPr lang="en-GB" sz="2000" b="1" dirty="0">
                <a:latin typeface="Preeti" pitchFamily="2" charset="0"/>
              </a:rPr>
              <a:t>] </a:t>
            </a:r>
            <a:r>
              <a:rPr lang="en-GB" sz="2000" b="1" dirty="0" err="1">
                <a:latin typeface="Preeti" pitchFamily="2" charset="0"/>
              </a:rPr>
              <a:t>sdLn</a:t>
            </a:r>
            <a:r>
              <a:rPr lang="en-GB" sz="2000" b="1" dirty="0">
                <a:latin typeface="Preeti" pitchFamily="2" charset="0"/>
              </a:rPr>
              <a:t>] </a:t>
            </a:r>
            <a:r>
              <a:rPr lang="en-GB" sz="2000" b="1" dirty="0" err="1">
                <a:latin typeface="Preeti" pitchFamily="2" charset="0"/>
              </a:rPr>
              <a:t>sdhf</a:t>
            </a:r>
            <a:r>
              <a:rPr lang="en-GB" sz="2000" b="1" dirty="0">
                <a:latin typeface="Preeti" pitchFamily="2" charset="0"/>
              </a:rPr>
              <a:t>]/L, </a:t>
            </a:r>
            <a:r>
              <a:rPr lang="en-GB" sz="2000" b="1" dirty="0" err="1">
                <a:latin typeface="Preeti" pitchFamily="2" charset="0"/>
              </a:rPr>
              <a:t>dGb</a:t>
            </a:r>
            <a:r>
              <a:rPr lang="en-GB" sz="2000" b="1" dirty="0">
                <a:latin typeface="Preeti" pitchFamily="2" charset="0"/>
              </a:rPr>
              <a:t> a'l4, </a:t>
            </a:r>
            <a:r>
              <a:rPr lang="en-GB" sz="2000" b="1" dirty="0" err="1">
                <a:latin typeface="Preeti" pitchFamily="2" charset="0"/>
              </a:rPr>
              <a:t>clgb|f</a:t>
            </a:r>
            <a:r>
              <a:rPr lang="en-GB" sz="2000" b="1" dirty="0">
                <a:latin typeface="Preeti" pitchFamily="2" charset="0"/>
              </a:rPr>
              <a:t> —</a:t>
            </a:r>
            <a:r>
              <a:rPr lang="en-GB" sz="2000" dirty="0">
                <a:latin typeface="Preeti" pitchFamily="2" charset="0"/>
              </a:rPr>
              <a:t> o:tf ;</a:t>
            </a:r>
            <a:r>
              <a:rPr lang="en-GB" sz="2000" dirty="0" err="1">
                <a:latin typeface="Preeti" pitchFamily="2" charset="0"/>
              </a:rPr>
              <a:t>fO</a:t>
            </a:r>
            <a:r>
              <a:rPr lang="en-GB" sz="2000" dirty="0">
                <a:latin typeface="Preeti" pitchFamily="2" charset="0"/>
              </a:rPr>
              <a:t>{6x?sf] </a:t>
            </a:r>
            <a:r>
              <a:rPr lang="en-GB" sz="2000" dirty="0" err="1">
                <a:latin typeface="Preeti" pitchFamily="2" charset="0"/>
              </a:rPr>
              <a:t>k|of</a:t>
            </a:r>
            <a:r>
              <a:rPr lang="en-GB" sz="2000" dirty="0">
                <a:latin typeface="Preeti" pitchFamily="2" charset="0"/>
              </a:rPr>
              <a:t>]un] v]Ng] </a:t>
            </a:r>
            <a:r>
              <a:rPr lang="en-GB" sz="2000" dirty="0" err="1">
                <a:latin typeface="Preeti" pitchFamily="2" charset="0"/>
              </a:rPr>
              <a:t>s'b</a:t>
            </a:r>
            <a:r>
              <a:rPr lang="en-GB" sz="2000" dirty="0">
                <a:latin typeface="Preeti" pitchFamily="2" charset="0"/>
              </a:rPr>
              <a:t>\g] </a:t>
            </a:r>
            <a:br>
              <a:rPr lang="en-GB" sz="2000" dirty="0">
                <a:latin typeface="Preeti" pitchFamily="2" charset="0"/>
              </a:rPr>
            </a:br>
            <a:r>
              <a:rPr lang="en-GB" sz="2000" dirty="0">
                <a:latin typeface="Preeti" pitchFamily="2" charset="0"/>
              </a:rPr>
              <a:t>;</a:t>
            </a:r>
            <a:r>
              <a:rPr lang="en-GB" sz="2000" dirty="0" err="1">
                <a:latin typeface="Preeti" pitchFamily="2" charset="0"/>
              </a:rPr>
              <a:t>dosf</a:t>
            </a:r>
            <a:r>
              <a:rPr lang="en-GB" sz="2000" dirty="0">
                <a:latin typeface="Preeti" pitchFamily="2" charset="0"/>
              </a:rPr>
              <a:t> </a:t>
            </a:r>
            <a:r>
              <a:rPr lang="en-GB" sz="2000" dirty="0" err="1">
                <a:latin typeface="Preeti" pitchFamily="2" charset="0"/>
              </a:rPr>
              <a:t>aRrfx</a:t>
            </a:r>
            <a:r>
              <a:rPr lang="en-GB" sz="2000" dirty="0">
                <a:latin typeface="Preeti" pitchFamily="2" charset="0"/>
              </a:rPr>
              <a:t>? </a:t>
            </a:r>
            <a:r>
              <a:rPr lang="en-GB" sz="2000" dirty="0" err="1">
                <a:latin typeface="Preeti" pitchFamily="2" charset="0"/>
              </a:rPr>
              <a:t>aflx</a:t>
            </a:r>
            <a:r>
              <a:rPr lang="en-GB" sz="2000" dirty="0">
                <a:latin typeface="Preeti" pitchFamily="2" charset="0"/>
              </a:rPr>
              <a:t>/ v]Ng / </a:t>
            </a:r>
            <a:r>
              <a:rPr lang="en-GB" sz="2000" dirty="0" err="1">
                <a:latin typeface="Preeti" pitchFamily="2" charset="0"/>
              </a:rPr>
              <a:t>s'b</a:t>
            </a:r>
            <a:r>
              <a:rPr lang="en-GB" sz="2000" dirty="0">
                <a:latin typeface="Preeti" pitchFamily="2" charset="0"/>
              </a:rPr>
              <a:t>\g </a:t>
            </a:r>
            <a:r>
              <a:rPr lang="en-GB" sz="2000" dirty="0" err="1">
                <a:latin typeface="Preeti" pitchFamily="2" charset="0"/>
              </a:rPr>
              <a:t>eGbf</a:t>
            </a:r>
            <a:r>
              <a:rPr lang="en-GB" sz="2000" dirty="0">
                <a:latin typeface="Preeti" pitchFamily="2" charset="0"/>
              </a:rPr>
              <a:t> </a:t>
            </a:r>
            <a:r>
              <a:rPr lang="en-GB" sz="2000" dirty="0" err="1">
                <a:latin typeface="Preeti" pitchFamily="2" charset="0"/>
              </a:rPr>
              <a:t>sf</a:t>
            </a:r>
            <a:r>
              <a:rPr lang="en-GB" sz="2000" dirty="0">
                <a:latin typeface="Preeti" pitchFamily="2" charset="0"/>
              </a:rPr>
              <a:t>]7fd} a:g ?rfp+5g / </a:t>
            </a:r>
            <a:r>
              <a:rPr lang="en-GB" sz="2000" dirty="0" err="1">
                <a:latin typeface="Preeti" pitchFamily="2" charset="0"/>
              </a:rPr>
              <a:t>o;sf</a:t>
            </a:r>
            <a:r>
              <a:rPr lang="en-GB" sz="2000" dirty="0">
                <a:latin typeface="Preeti" pitchFamily="2" charset="0"/>
              </a:rPr>
              <a:t>] </a:t>
            </a:r>
            <a:r>
              <a:rPr lang="en-GB" sz="2000" dirty="0" err="1">
                <a:latin typeface="Preeti" pitchFamily="2" charset="0"/>
              </a:rPr>
              <a:t>kmn:j?k</a:t>
            </a:r>
            <a:r>
              <a:rPr lang="en-GB" sz="2000" dirty="0">
                <a:latin typeface="Preeti" pitchFamily="2" charset="0"/>
              </a:rPr>
              <a:t> </a:t>
            </a:r>
            <a:r>
              <a:rPr lang="en-GB" sz="2000" dirty="0" err="1">
                <a:latin typeface="Preeti" pitchFamily="2" charset="0"/>
              </a:rPr>
              <a:t>zfl</a:t>
            </a:r>
            <a:r>
              <a:rPr lang="en-GB" sz="2000" dirty="0">
                <a:latin typeface="Preeti" pitchFamily="2" charset="0"/>
              </a:rPr>
              <a:t>//Ls </a:t>
            </a:r>
            <a:r>
              <a:rPr lang="en-GB" sz="2000" dirty="0" err="1">
                <a:latin typeface="Preeti" pitchFamily="2" charset="0"/>
              </a:rPr>
              <a:t>Jofofdsf</a:t>
            </a:r>
            <a:r>
              <a:rPr lang="en-GB" sz="2000" dirty="0">
                <a:latin typeface="Preeti" pitchFamily="2" charset="0"/>
              </a:rPr>
              <a:t>] </a:t>
            </a:r>
            <a:br>
              <a:rPr lang="en-GB" sz="2000" dirty="0">
                <a:latin typeface="Preeti" pitchFamily="2" charset="0"/>
              </a:rPr>
            </a:br>
            <a:r>
              <a:rPr lang="en-GB" sz="2000" dirty="0" err="1">
                <a:latin typeface="Preeti" pitchFamily="2" charset="0"/>
              </a:rPr>
              <a:t>sdLn</a:t>
            </a:r>
            <a:r>
              <a:rPr lang="en-GB" sz="2000" dirty="0">
                <a:latin typeface="Preeti" pitchFamily="2" charset="0"/>
              </a:rPr>
              <a:t>] </a:t>
            </a:r>
            <a:r>
              <a:rPr lang="en-GB" sz="2000" dirty="0" err="1">
                <a:latin typeface="Preeti" pitchFamily="2" charset="0"/>
              </a:rPr>
              <a:t>c?lr</a:t>
            </a:r>
            <a:r>
              <a:rPr lang="en-GB" sz="2000" dirty="0">
                <a:latin typeface="Preeti" pitchFamily="2" charset="0"/>
              </a:rPr>
              <a:t>, </a:t>
            </a:r>
            <a:r>
              <a:rPr lang="en-GB" sz="2000" dirty="0" err="1">
                <a:latin typeface="Preeti" pitchFamily="2" charset="0"/>
              </a:rPr>
              <a:t>ckr</a:t>
            </a:r>
            <a:r>
              <a:rPr lang="en-GB" sz="2000" dirty="0">
                <a:latin typeface="Preeti" pitchFamily="2" charset="0"/>
              </a:rPr>
              <a:t>, </a:t>
            </a:r>
            <a:r>
              <a:rPr lang="en-GB" sz="2000" dirty="0" err="1">
                <a:latin typeface="Preeti" pitchFamily="2" charset="0"/>
              </a:rPr>
              <a:t>clgb|f</a:t>
            </a:r>
            <a:r>
              <a:rPr lang="en-GB" sz="2000" dirty="0">
                <a:latin typeface="Preeti" pitchFamily="2" charset="0"/>
              </a:rPr>
              <a:t> </a:t>
            </a:r>
            <a:r>
              <a:rPr lang="en-GB" sz="2000" dirty="0" err="1">
                <a:latin typeface="Preeti" pitchFamily="2" charset="0"/>
              </a:rPr>
              <a:t>cflbsf</a:t>
            </a:r>
            <a:r>
              <a:rPr lang="en-GB" sz="2000" dirty="0">
                <a:latin typeface="Preeti" pitchFamily="2" charset="0"/>
              </a:rPr>
              <a:t>] ;d:of b]</a:t>
            </a:r>
            <a:r>
              <a:rPr lang="en-GB" sz="2000" dirty="0" err="1">
                <a:latin typeface="Preeti" pitchFamily="2" charset="0"/>
              </a:rPr>
              <a:t>vf</a:t>
            </a:r>
            <a:r>
              <a:rPr lang="en-GB" sz="2000" dirty="0">
                <a:latin typeface="Preeti" pitchFamily="2" charset="0"/>
              </a:rPr>
              <a:t> kb{5g . </a:t>
            </a:r>
            <a:r>
              <a:rPr lang="en-GB" sz="2000" dirty="0" err="1">
                <a:latin typeface="Preeti" pitchFamily="2" charset="0"/>
              </a:rPr>
              <a:t>o;n</a:t>
            </a:r>
            <a:r>
              <a:rPr lang="en-GB" sz="2000" dirty="0">
                <a:latin typeface="Preeti" pitchFamily="2" charset="0"/>
              </a:rPr>
              <a:t>] a'l4 </a:t>
            </a:r>
            <a:r>
              <a:rPr lang="en-GB" sz="2000" dirty="0" err="1">
                <a:latin typeface="Preeti" pitchFamily="2" charset="0"/>
              </a:rPr>
              <a:t>ljsf;df</a:t>
            </a:r>
            <a:r>
              <a:rPr lang="en-GB" sz="2000" dirty="0">
                <a:latin typeface="Preeti" pitchFamily="2" charset="0"/>
              </a:rPr>
              <a:t> ;d]t </a:t>
            </a:r>
            <a:r>
              <a:rPr lang="en-GB" sz="2000" dirty="0" err="1">
                <a:latin typeface="Preeti" pitchFamily="2" charset="0"/>
              </a:rPr>
              <a:t>afwf</a:t>
            </a:r>
            <a:r>
              <a:rPr lang="en-GB" sz="2000" dirty="0">
                <a:latin typeface="Preeti" pitchFamily="2" charset="0"/>
              </a:rPr>
              <a:t> k'/\ofp+b5 . </a:t>
            </a:r>
            <a:endParaRPr lang="en-US" sz="2000" dirty="0">
              <a:latin typeface="Preeti" pitchFamily="2" charset="0"/>
            </a:endParaRPr>
          </a:p>
          <a:p>
            <a:endParaRPr lang="en-US" sz="2000" dirty="0">
              <a:latin typeface="Preeti" pitchFamily="2" charset="0"/>
            </a:endParaRPr>
          </a:p>
        </p:txBody>
      </p:sp>
    </p:spTree>
    <p:extLst>
      <p:ext uri="{BB962C8B-B14F-4D97-AF65-F5344CB8AC3E}">
        <p14:creationId xmlns:p14="http://schemas.microsoft.com/office/powerpoint/2010/main" val="303447833"/>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195486"/>
            <a:ext cx="8568952" cy="4493538"/>
          </a:xfrm>
          <a:prstGeom prst="rect">
            <a:avLst/>
          </a:prstGeom>
          <a:noFill/>
        </p:spPr>
        <p:txBody>
          <a:bodyPr wrap="square" rtlCol="0">
            <a:spAutoFit/>
          </a:bodyPr>
          <a:lstStyle/>
          <a:p>
            <a:r>
              <a:rPr lang="en-GB" sz="2200" b="1" dirty="0">
                <a:latin typeface="Preeti" pitchFamily="2" charset="0"/>
              </a:rPr>
              <a:t>$= lg0f{o </a:t>
            </a:r>
            <a:r>
              <a:rPr lang="en-GB" sz="2200" b="1" dirty="0" err="1">
                <a:latin typeface="Preeti" pitchFamily="2" charset="0"/>
              </a:rPr>
              <a:t>tyf</a:t>
            </a:r>
            <a:r>
              <a:rPr lang="en-GB" sz="2200" b="1" dirty="0">
                <a:latin typeface="Preeti" pitchFamily="2" charset="0"/>
              </a:rPr>
              <a:t> </a:t>
            </a:r>
            <a:r>
              <a:rPr lang="en-GB" sz="2200" b="1" dirty="0" err="1">
                <a:latin typeface="Preeti" pitchFamily="2" charset="0"/>
              </a:rPr>
              <a:t>tfls</a:t>
            </a:r>
            <a:r>
              <a:rPr lang="en-GB" sz="2200" b="1" dirty="0">
                <a:latin typeface="Preeti" pitchFamily="2" charset="0"/>
              </a:rPr>
              <a:t>{s </a:t>
            </a:r>
            <a:r>
              <a:rPr lang="en-GB" sz="2200" b="1" dirty="0" err="1">
                <a:latin typeface="Preeti" pitchFamily="2" charset="0"/>
              </a:rPr>
              <a:t>Ifdtfdf</a:t>
            </a:r>
            <a:r>
              <a:rPr lang="en-GB" sz="2200" b="1" dirty="0">
                <a:latin typeface="Preeti" pitchFamily="2" charset="0"/>
              </a:rPr>
              <a:t> </a:t>
            </a:r>
            <a:r>
              <a:rPr lang="en-GB" sz="2200" b="1" dirty="0" err="1">
                <a:latin typeface="Preeti" pitchFamily="2" charset="0"/>
              </a:rPr>
              <a:t>sdL</a:t>
            </a:r>
            <a:r>
              <a:rPr lang="en-GB" sz="2200" b="1" dirty="0">
                <a:latin typeface="Preeti" pitchFamily="2" charset="0"/>
              </a:rPr>
              <a:t> —</a:t>
            </a:r>
            <a:r>
              <a:rPr lang="en-GB" sz="2200" dirty="0">
                <a:latin typeface="Preeti" pitchFamily="2" charset="0"/>
              </a:rPr>
              <a:t> </a:t>
            </a:r>
            <a:r>
              <a:rPr lang="en-GB" sz="2200" dirty="0" err="1">
                <a:latin typeface="Preeti" pitchFamily="2" charset="0"/>
              </a:rPr>
              <a:t>aflx</a:t>
            </a:r>
            <a:r>
              <a:rPr lang="en-GB" sz="2200" dirty="0">
                <a:latin typeface="Preeti" pitchFamily="2" charset="0"/>
              </a:rPr>
              <a:t>/L ;+;f/</a:t>
            </a:r>
            <a:r>
              <a:rPr lang="en-GB" sz="2200" dirty="0" err="1">
                <a:latin typeface="Preeti" pitchFamily="2" charset="0"/>
              </a:rPr>
              <a:t>df</a:t>
            </a:r>
            <a:r>
              <a:rPr lang="en-GB" sz="2200" dirty="0">
                <a:latin typeface="Preeti" pitchFamily="2" charset="0"/>
              </a:rPr>
              <a:t> 3'nldn </a:t>
            </a:r>
            <a:r>
              <a:rPr lang="en-GB" sz="2200" dirty="0" err="1">
                <a:latin typeface="Preeti" pitchFamily="2" charset="0"/>
              </a:rPr>
              <a:t>Psbd</a:t>
            </a:r>
            <a:r>
              <a:rPr lang="en-GB" sz="2200" dirty="0">
                <a:latin typeface="Preeti" pitchFamily="2" charset="0"/>
              </a:rPr>
              <a:t>} </a:t>
            </a:r>
            <a:r>
              <a:rPr lang="en-GB" sz="2200" dirty="0" err="1">
                <a:latin typeface="Preeti" pitchFamily="2" charset="0"/>
              </a:rPr>
              <a:t>sd</a:t>
            </a:r>
            <a:r>
              <a:rPr lang="en-GB" sz="2200" dirty="0">
                <a:latin typeface="Preeti" pitchFamily="2" charset="0"/>
              </a:rPr>
              <a:t> </a:t>
            </a:r>
            <a:r>
              <a:rPr lang="en-GB" sz="2200" dirty="0" err="1">
                <a:latin typeface="Preeti" pitchFamily="2" charset="0"/>
              </a:rPr>
              <a:t>ePsf</a:t>
            </a:r>
            <a:r>
              <a:rPr lang="en-GB" sz="2200" dirty="0">
                <a:latin typeface="Preeti" pitchFamily="2" charset="0"/>
              </a:rPr>
              <a:t> sf/0f </a:t>
            </a:r>
            <a:br>
              <a:rPr lang="en-GB" sz="2200" dirty="0">
                <a:latin typeface="Preeti" pitchFamily="2" charset="0"/>
              </a:rPr>
            </a:br>
            <a:r>
              <a:rPr lang="en-GB" sz="2200" dirty="0" err="1">
                <a:latin typeface="Preeti" pitchFamily="2" charset="0"/>
              </a:rPr>
              <a:t>dflg</a:t>
            </a:r>
            <a:r>
              <a:rPr lang="en-GB" sz="2200" dirty="0">
                <a:latin typeface="Preeti" pitchFamily="2" charset="0"/>
              </a:rPr>
              <a:t>; </a:t>
            </a:r>
            <a:r>
              <a:rPr lang="en-GB" sz="2200" dirty="0" err="1">
                <a:latin typeface="Preeti" pitchFamily="2" charset="0"/>
              </a:rPr>
              <a:t>Psf</a:t>
            </a:r>
            <a:r>
              <a:rPr lang="en-GB" sz="2200" dirty="0">
                <a:latin typeface="Preeti" pitchFamily="2" charset="0"/>
              </a:rPr>
              <a:t>]</a:t>
            </a:r>
            <a:r>
              <a:rPr lang="en-GB" sz="2200" dirty="0" err="1">
                <a:latin typeface="Preeti" pitchFamily="2" charset="0"/>
              </a:rPr>
              <a:t>xf</a:t>
            </a:r>
            <a:r>
              <a:rPr lang="en-GB" sz="2200" dirty="0">
                <a:latin typeface="Preeti" pitchFamily="2" charset="0"/>
              </a:rPr>
              <a:t>]/f] </a:t>
            </a:r>
            <a:r>
              <a:rPr lang="en-GB" sz="2200" dirty="0" err="1">
                <a:latin typeface="Preeti" pitchFamily="2" charset="0"/>
              </a:rPr>
              <a:t>ePsf</a:t>
            </a:r>
            <a:r>
              <a:rPr lang="en-GB" sz="2200" dirty="0">
                <a:latin typeface="Preeti" pitchFamily="2" charset="0"/>
              </a:rPr>
              <a:t>] x'G5 </a:t>
            </a:r>
            <a:r>
              <a:rPr lang="en-GB" sz="2200" dirty="0" err="1">
                <a:latin typeface="Preeti" pitchFamily="2" charset="0"/>
              </a:rPr>
              <a:t>h;sf</a:t>
            </a:r>
            <a:r>
              <a:rPr lang="en-GB" sz="2200" dirty="0">
                <a:latin typeface="Preeti" pitchFamily="2" charset="0"/>
              </a:rPr>
              <a:t>] sf/0f </a:t>
            </a:r>
            <a:r>
              <a:rPr lang="en-GB" sz="2200" dirty="0" err="1">
                <a:latin typeface="Preeti" pitchFamily="2" charset="0"/>
              </a:rPr>
              <a:t>s'g</a:t>
            </a:r>
            <a:r>
              <a:rPr lang="en-GB" sz="2200" dirty="0">
                <a:latin typeface="Preeti" pitchFamily="2" charset="0"/>
              </a:rPr>
              <a:t>}</a:t>
            </a:r>
            <a:r>
              <a:rPr lang="en-GB" sz="2200" dirty="0" err="1">
                <a:latin typeface="Preeti" pitchFamily="2" charset="0"/>
              </a:rPr>
              <a:t>klg</a:t>
            </a:r>
            <a:r>
              <a:rPr lang="en-GB" sz="2200" dirty="0">
                <a:latin typeface="Preeti" pitchFamily="2" charset="0"/>
              </a:rPr>
              <a:t> lg0f{o </a:t>
            </a:r>
            <a:r>
              <a:rPr lang="en-GB" sz="2200" dirty="0" err="1">
                <a:latin typeface="Preeti" pitchFamily="2" charset="0"/>
              </a:rPr>
              <a:t>lng</a:t>
            </a:r>
            <a:r>
              <a:rPr lang="en-GB" sz="2200" dirty="0">
                <a:latin typeface="Preeti" pitchFamily="2" charset="0"/>
              </a:rPr>
              <a:t> </a:t>
            </a:r>
            <a:r>
              <a:rPr lang="en-GB" sz="2200" dirty="0" err="1">
                <a:latin typeface="Preeti" pitchFamily="2" charset="0"/>
              </a:rPr>
              <a:t>c?sf</a:t>
            </a:r>
            <a:r>
              <a:rPr lang="en-GB" sz="2200" dirty="0">
                <a:latin typeface="Preeti" pitchFamily="2" charset="0"/>
              </a:rPr>
              <a:t>] ;</a:t>
            </a:r>
            <a:r>
              <a:rPr lang="en-GB" sz="2200" dirty="0" err="1">
                <a:latin typeface="Preeti" pitchFamily="2" charset="0"/>
              </a:rPr>
              <a:t>xof</a:t>
            </a:r>
            <a:r>
              <a:rPr lang="en-GB" sz="2200" dirty="0">
                <a:latin typeface="Preeti" pitchFamily="2" charset="0"/>
              </a:rPr>
              <a:t>]u </a:t>
            </a:r>
            <a:r>
              <a:rPr lang="en-GB" sz="2200" dirty="0" err="1">
                <a:latin typeface="Preeti" pitchFamily="2" charset="0"/>
              </a:rPr>
              <a:t>vf</a:t>
            </a:r>
            <a:r>
              <a:rPr lang="en-GB" sz="2200" dirty="0">
                <a:latin typeface="Preeti" pitchFamily="2" charset="0"/>
              </a:rPr>
              <a:t>]Hb5 ;</a:t>
            </a:r>
            <a:r>
              <a:rPr lang="en-GB" sz="2200" dirty="0" err="1">
                <a:latin typeface="Preeti" pitchFamily="2" charset="0"/>
              </a:rPr>
              <a:t>fy</a:t>
            </a:r>
            <a:r>
              <a:rPr lang="en-GB" sz="2200" dirty="0">
                <a:latin typeface="Preeti" pitchFamily="2" charset="0"/>
              </a:rPr>
              <a:t>} </a:t>
            </a:r>
            <a:r>
              <a:rPr lang="en-GB" sz="2200" dirty="0" err="1">
                <a:latin typeface="Preeti" pitchFamily="2" charset="0"/>
              </a:rPr>
              <a:t>tfls</a:t>
            </a:r>
            <a:r>
              <a:rPr lang="en-GB" sz="2200" dirty="0">
                <a:latin typeface="Preeti" pitchFamily="2" charset="0"/>
              </a:rPr>
              <a:t>{s </a:t>
            </a:r>
            <a:br>
              <a:rPr lang="en-GB" sz="2200" dirty="0">
                <a:latin typeface="Preeti" pitchFamily="2" charset="0"/>
              </a:rPr>
            </a:br>
            <a:r>
              <a:rPr lang="en-GB" sz="2200" dirty="0" err="1">
                <a:latin typeface="Preeti" pitchFamily="2" charset="0"/>
              </a:rPr>
              <a:t>Ifdtfsf</a:t>
            </a:r>
            <a:r>
              <a:rPr lang="en-GB" sz="2200" dirty="0">
                <a:latin typeface="Preeti" pitchFamily="2" charset="0"/>
              </a:rPr>
              <a:t>] </a:t>
            </a:r>
            <a:r>
              <a:rPr lang="en-GB" sz="2200" dirty="0" err="1">
                <a:latin typeface="Preeti" pitchFamily="2" charset="0"/>
              </a:rPr>
              <a:t>Xf</a:t>
            </a:r>
            <a:r>
              <a:rPr lang="en-GB" sz="2200" dirty="0">
                <a:latin typeface="Preeti" pitchFamily="2" charset="0"/>
              </a:rPr>
              <a:t>; x'G5 . </a:t>
            </a:r>
            <a:endParaRPr lang="en-US" sz="2200" dirty="0">
              <a:latin typeface="Preeti" pitchFamily="2" charset="0"/>
            </a:endParaRPr>
          </a:p>
          <a:p>
            <a:r>
              <a:rPr lang="en-GB" sz="2200" b="1" dirty="0">
                <a:latin typeface="Preeti" pitchFamily="2" charset="0"/>
              </a:rPr>
              <a:t>%= </a:t>
            </a:r>
            <a:r>
              <a:rPr lang="en-GB" sz="2200" b="1" dirty="0" err="1">
                <a:latin typeface="Preeti" pitchFamily="2" charset="0"/>
              </a:rPr>
              <a:t>jfbljjfb</a:t>
            </a:r>
            <a:r>
              <a:rPr lang="en-GB" sz="2200" b="1" dirty="0">
                <a:latin typeface="Preeti" pitchFamily="2" charset="0"/>
              </a:rPr>
              <a:t> </a:t>
            </a:r>
            <a:r>
              <a:rPr lang="en-GB" sz="2200" b="1" dirty="0" err="1">
                <a:latin typeface="Preeti" pitchFamily="2" charset="0"/>
              </a:rPr>
              <a:t>tyf</a:t>
            </a:r>
            <a:r>
              <a:rPr lang="en-GB" sz="2200" b="1" dirty="0">
                <a:latin typeface="Preeti" pitchFamily="2" charset="0"/>
              </a:rPr>
              <a:t> ;</a:t>
            </a:r>
            <a:r>
              <a:rPr lang="en-GB" sz="2200" b="1" dirty="0" err="1">
                <a:latin typeface="Preeti" pitchFamily="2" charset="0"/>
              </a:rPr>
              <a:t>ef</a:t>
            </a:r>
            <a:r>
              <a:rPr lang="en-GB" sz="2200" b="1" dirty="0">
                <a:latin typeface="Preeti" pitchFamily="2" charset="0"/>
              </a:rPr>
              <a:t> ;Dd]</a:t>
            </a:r>
            <a:r>
              <a:rPr lang="en-GB" sz="2200" b="1" dirty="0" err="1">
                <a:latin typeface="Preeti" pitchFamily="2" charset="0"/>
              </a:rPr>
              <a:t>ngdf</a:t>
            </a:r>
            <a:r>
              <a:rPr lang="en-GB" sz="2200" b="1" dirty="0">
                <a:latin typeface="Preeti" pitchFamily="2" charset="0"/>
              </a:rPr>
              <a:t> </a:t>
            </a:r>
            <a:r>
              <a:rPr lang="en-GB" sz="2200" b="1" dirty="0" err="1">
                <a:latin typeface="Preeti" pitchFamily="2" charset="0"/>
              </a:rPr>
              <a:t>c?lr</a:t>
            </a:r>
            <a:r>
              <a:rPr lang="en-GB" sz="2200" b="1" dirty="0">
                <a:latin typeface="Preeti" pitchFamily="2" charset="0"/>
              </a:rPr>
              <a:t> —</a:t>
            </a:r>
            <a:r>
              <a:rPr lang="en-GB" sz="2200" dirty="0">
                <a:latin typeface="Preeti" pitchFamily="2" charset="0"/>
              </a:rPr>
              <a:t> </a:t>
            </a:r>
            <a:r>
              <a:rPr lang="en-GB" sz="2200" dirty="0" err="1">
                <a:latin typeface="Preeti" pitchFamily="2" charset="0"/>
              </a:rPr>
              <a:t>hj</a:t>
            </a:r>
            <a:r>
              <a:rPr lang="en-GB" sz="2200" dirty="0">
                <a:latin typeface="Preeti" pitchFamily="2" charset="0"/>
              </a:rPr>
              <a:t> </a:t>
            </a:r>
            <a:r>
              <a:rPr lang="en-GB" sz="2200" dirty="0" err="1">
                <a:latin typeface="Preeti" pitchFamily="2" charset="0"/>
              </a:rPr>
              <a:t>dflg</a:t>
            </a:r>
            <a:r>
              <a:rPr lang="en-GB" sz="2200" dirty="0">
                <a:latin typeface="Preeti" pitchFamily="2" charset="0"/>
              </a:rPr>
              <a:t>; ;</a:t>
            </a:r>
            <a:r>
              <a:rPr lang="en-GB" sz="2200" dirty="0" err="1">
                <a:latin typeface="Preeti" pitchFamily="2" charset="0"/>
              </a:rPr>
              <a:t>dfh</a:t>
            </a:r>
            <a:r>
              <a:rPr lang="en-GB" sz="2200" dirty="0">
                <a:latin typeface="Preeti" pitchFamily="2" charset="0"/>
              </a:rPr>
              <a:t> </a:t>
            </a:r>
            <a:r>
              <a:rPr lang="en-GB" sz="2200" dirty="0" err="1">
                <a:latin typeface="Preeti" pitchFamily="2" charset="0"/>
              </a:rPr>
              <a:t>tyf</a:t>
            </a:r>
            <a:r>
              <a:rPr lang="en-GB" sz="2200" dirty="0">
                <a:latin typeface="Preeti" pitchFamily="2" charset="0"/>
              </a:rPr>
              <a:t> kl/</a:t>
            </a:r>
            <a:r>
              <a:rPr lang="en-GB" sz="2200" dirty="0" err="1">
                <a:latin typeface="Preeti" pitchFamily="2" charset="0"/>
              </a:rPr>
              <a:t>jf</a:t>
            </a:r>
            <a:r>
              <a:rPr lang="en-GB" sz="2200" dirty="0">
                <a:latin typeface="Preeti" pitchFamily="2" charset="0"/>
              </a:rPr>
              <a:t>/</a:t>
            </a:r>
            <a:r>
              <a:rPr lang="en-GB" sz="2200" dirty="0" err="1">
                <a:latin typeface="Preeti" pitchFamily="2" charset="0"/>
              </a:rPr>
              <a:t>df</a:t>
            </a:r>
            <a:r>
              <a:rPr lang="en-GB" sz="2200" dirty="0">
                <a:latin typeface="Preeti" pitchFamily="2" charset="0"/>
              </a:rPr>
              <a:t> 3'nldn </a:t>
            </a:r>
            <a:r>
              <a:rPr lang="en-GB" sz="2200" dirty="0" err="1">
                <a:latin typeface="Preeti" pitchFamily="2" charset="0"/>
              </a:rPr>
              <a:t>x'g</a:t>
            </a:r>
            <a:r>
              <a:rPr lang="en-GB" sz="2200" dirty="0">
                <a:latin typeface="Preeti" pitchFamily="2" charset="0"/>
              </a:rPr>
              <a:t> </a:t>
            </a:r>
            <a:r>
              <a:rPr lang="en-GB" sz="2200" dirty="0" err="1">
                <a:latin typeface="Preeti" pitchFamily="2" charset="0"/>
              </a:rPr>
              <a:t>sd</a:t>
            </a:r>
            <a:r>
              <a:rPr lang="en-GB" sz="2200" dirty="0">
                <a:latin typeface="Preeti" pitchFamily="2" charset="0"/>
              </a:rPr>
              <a:t> </a:t>
            </a:r>
            <a:r>
              <a:rPr lang="en-GB" sz="2200" dirty="0" err="1">
                <a:latin typeface="Preeti" pitchFamily="2" charset="0"/>
              </a:rPr>
              <a:t>ub</a:t>
            </a:r>
            <a:r>
              <a:rPr lang="en-GB" sz="2200" dirty="0">
                <a:latin typeface="Preeti" pitchFamily="2" charset="0"/>
              </a:rPr>
              <a:t>{5 </a:t>
            </a:r>
            <a:r>
              <a:rPr lang="en-GB" sz="2200" dirty="0" err="1">
                <a:latin typeface="Preeti" pitchFamily="2" charset="0"/>
              </a:rPr>
              <a:t>o;n</a:t>
            </a:r>
            <a:r>
              <a:rPr lang="en-GB" sz="2200" dirty="0">
                <a:latin typeface="Preeti" pitchFamily="2" charset="0"/>
              </a:rPr>
              <a:t>] </a:t>
            </a:r>
            <a:r>
              <a:rPr lang="en-GB" sz="2200" dirty="0" err="1">
                <a:latin typeface="Preeti" pitchFamily="2" charset="0"/>
              </a:rPr>
              <a:t>dflg;nfO</a:t>
            </a:r>
            <a:r>
              <a:rPr lang="en-GB" sz="2200" dirty="0">
                <a:latin typeface="Preeti" pitchFamily="2" charset="0"/>
              </a:rPr>
              <a:t>{ Psnsf+6] </a:t>
            </a:r>
            <a:r>
              <a:rPr lang="en-GB" sz="2200" dirty="0" err="1">
                <a:latin typeface="Preeti" pitchFamily="2" charset="0"/>
              </a:rPr>
              <a:t>agfO</a:t>
            </a:r>
            <a:r>
              <a:rPr lang="en-GB" sz="2200" dirty="0">
                <a:latin typeface="Preeti" pitchFamily="2" charset="0"/>
              </a:rPr>
              <a:t>{lbG5 . </a:t>
            </a:r>
            <a:r>
              <a:rPr lang="en-GB" sz="2200" dirty="0" err="1">
                <a:latin typeface="Preeti" pitchFamily="2" charset="0"/>
              </a:rPr>
              <a:t>pgLx</a:t>
            </a:r>
            <a:r>
              <a:rPr lang="en-GB" sz="2200" dirty="0">
                <a:latin typeface="Preeti" pitchFamily="2" charset="0"/>
              </a:rPr>
              <a:t>? s;} ;+u </a:t>
            </a:r>
            <a:r>
              <a:rPr lang="en-GB" sz="2200" dirty="0" err="1">
                <a:latin typeface="Preeti" pitchFamily="2" charset="0"/>
              </a:rPr>
              <a:t>s'g</a:t>
            </a:r>
            <a:r>
              <a:rPr lang="en-GB" sz="2200" dirty="0">
                <a:latin typeface="Preeti" pitchFamily="2" charset="0"/>
              </a:rPr>
              <a:t>} </a:t>
            </a:r>
            <a:r>
              <a:rPr lang="en-GB" sz="2200" dirty="0" err="1">
                <a:latin typeface="Preeti" pitchFamily="2" charset="0"/>
              </a:rPr>
              <a:t>ljjfb</a:t>
            </a:r>
            <a:r>
              <a:rPr lang="en-GB" sz="2200" dirty="0">
                <a:latin typeface="Preeti" pitchFamily="2" charset="0"/>
              </a:rPr>
              <a:t> </a:t>
            </a:r>
            <a:r>
              <a:rPr lang="en-GB" sz="2200" dirty="0" err="1">
                <a:latin typeface="Preeti" pitchFamily="2" charset="0"/>
              </a:rPr>
              <a:t>ug</a:t>
            </a:r>
            <a:r>
              <a:rPr lang="en-GB" sz="2200" dirty="0">
                <a:latin typeface="Preeti" pitchFamily="2" charset="0"/>
              </a:rPr>
              <a:t>{ </a:t>
            </a:r>
            <a:r>
              <a:rPr lang="en-GB" sz="2200" dirty="0" err="1">
                <a:latin typeface="Preeti" pitchFamily="2" charset="0"/>
              </a:rPr>
              <a:t>rfxb</a:t>
            </a:r>
            <a:r>
              <a:rPr lang="en-GB" sz="2200" dirty="0">
                <a:latin typeface="Preeti" pitchFamily="2" charset="0"/>
              </a:rPr>
              <a:t>}</a:t>
            </a:r>
            <a:r>
              <a:rPr lang="en-GB" sz="2200" dirty="0" err="1">
                <a:latin typeface="Preeti" pitchFamily="2" charset="0"/>
              </a:rPr>
              <a:t>gg</a:t>
            </a:r>
            <a:r>
              <a:rPr lang="en-GB" sz="2200" dirty="0">
                <a:latin typeface="Preeti" pitchFamily="2" charset="0"/>
              </a:rPr>
              <a:t> </a:t>
            </a:r>
            <a:r>
              <a:rPr lang="en-GB" sz="2200" dirty="0" err="1">
                <a:latin typeface="Preeti" pitchFamily="2" charset="0"/>
              </a:rPr>
              <a:t>tyf</a:t>
            </a:r>
            <a:r>
              <a:rPr lang="en-GB" sz="2200" dirty="0">
                <a:latin typeface="Preeti" pitchFamily="2" charset="0"/>
              </a:rPr>
              <a:t> </a:t>
            </a:r>
            <a:br>
              <a:rPr lang="en-GB" sz="2200" dirty="0">
                <a:latin typeface="Preeti" pitchFamily="2" charset="0"/>
              </a:rPr>
            </a:br>
            <a:r>
              <a:rPr lang="en-GB" sz="2200" dirty="0" err="1">
                <a:latin typeface="Preeti" pitchFamily="2" charset="0"/>
              </a:rPr>
              <a:t>s'g</a:t>
            </a:r>
            <a:r>
              <a:rPr lang="en-GB" sz="2200" dirty="0">
                <a:latin typeface="Preeti" pitchFamily="2" charset="0"/>
              </a:rPr>
              <a:t>} ;</a:t>
            </a:r>
            <a:r>
              <a:rPr lang="en-GB" sz="2200" dirty="0" err="1">
                <a:latin typeface="Preeti" pitchFamily="2" charset="0"/>
              </a:rPr>
              <a:t>ef</a:t>
            </a:r>
            <a:r>
              <a:rPr lang="en-GB" sz="2200" dirty="0">
                <a:latin typeface="Preeti" pitchFamily="2" charset="0"/>
              </a:rPr>
              <a:t> ;</a:t>
            </a:r>
            <a:r>
              <a:rPr lang="en-GB" sz="2200" dirty="0" err="1">
                <a:latin typeface="Preeti" pitchFamily="2" charset="0"/>
              </a:rPr>
              <a:t>Dd</a:t>
            </a:r>
            <a:r>
              <a:rPr lang="en-GB" sz="2200" dirty="0">
                <a:latin typeface="Preeti" pitchFamily="2" charset="0"/>
              </a:rPr>
              <a:t>]</a:t>
            </a:r>
            <a:r>
              <a:rPr lang="en-GB" sz="2200" dirty="0" err="1">
                <a:latin typeface="Preeti" pitchFamily="2" charset="0"/>
              </a:rPr>
              <a:t>ngdf</a:t>
            </a:r>
            <a:r>
              <a:rPr lang="en-GB" sz="2200" dirty="0">
                <a:latin typeface="Preeti" pitchFamily="2" charset="0"/>
              </a:rPr>
              <a:t> </a:t>
            </a:r>
            <a:r>
              <a:rPr lang="en-GB" sz="2200" dirty="0" err="1">
                <a:latin typeface="Preeti" pitchFamily="2" charset="0"/>
              </a:rPr>
              <a:t>efu</a:t>
            </a:r>
            <a:r>
              <a:rPr lang="en-GB" sz="2200" dirty="0">
                <a:latin typeface="Preeti" pitchFamily="2" charset="0"/>
              </a:rPr>
              <a:t> </a:t>
            </a:r>
            <a:r>
              <a:rPr lang="en-GB" sz="2200" dirty="0" err="1">
                <a:latin typeface="Preeti" pitchFamily="2" charset="0"/>
              </a:rPr>
              <a:t>lng</a:t>
            </a:r>
            <a:r>
              <a:rPr lang="en-GB" sz="2200" dirty="0">
                <a:latin typeface="Preeti" pitchFamily="2" charset="0"/>
              </a:rPr>
              <a:t> dg k/</a:t>
            </a:r>
            <a:r>
              <a:rPr lang="en-GB" sz="2200" dirty="0" err="1">
                <a:latin typeface="Preeti" pitchFamily="2" charset="0"/>
              </a:rPr>
              <a:t>fp+b</a:t>
            </a:r>
            <a:r>
              <a:rPr lang="en-GB" sz="2200" dirty="0">
                <a:latin typeface="Preeti" pitchFamily="2" charset="0"/>
              </a:rPr>
              <a:t>}</a:t>
            </a:r>
            <a:r>
              <a:rPr lang="en-GB" sz="2200" dirty="0" err="1">
                <a:latin typeface="Preeti" pitchFamily="2" charset="0"/>
              </a:rPr>
              <a:t>gg</a:t>
            </a:r>
            <a:r>
              <a:rPr lang="en-GB" sz="2200" dirty="0">
                <a:latin typeface="Preeti" pitchFamily="2" charset="0"/>
              </a:rPr>
              <a:t> . o:tf ;</a:t>
            </a:r>
            <a:r>
              <a:rPr lang="en-GB" sz="2200" dirty="0" err="1">
                <a:latin typeface="Preeti" pitchFamily="2" charset="0"/>
              </a:rPr>
              <a:t>fO</a:t>
            </a:r>
            <a:r>
              <a:rPr lang="en-GB" sz="2200" dirty="0">
                <a:latin typeface="Preeti" pitchFamily="2" charset="0"/>
              </a:rPr>
              <a:t>{6x?df </a:t>
            </a:r>
            <a:r>
              <a:rPr lang="en-GB" sz="2200" dirty="0" err="1">
                <a:latin typeface="Preeti" pitchFamily="2" charset="0"/>
              </a:rPr>
              <a:t>cfkm'nfO</a:t>
            </a:r>
            <a:r>
              <a:rPr lang="en-GB" sz="2200" dirty="0">
                <a:latin typeface="Preeti" pitchFamily="2" charset="0"/>
              </a:rPr>
              <a:t>{ dg </a:t>
            </a:r>
            <a:r>
              <a:rPr lang="en-GB" sz="2200" dirty="0" err="1">
                <a:latin typeface="Preeti" pitchFamily="2" charset="0"/>
              </a:rPr>
              <a:t>gkg</a:t>
            </a:r>
            <a:r>
              <a:rPr lang="en-GB" sz="2200" dirty="0">
                <a:latin typeface="Preeti" pitchFamily="2" charset="0"/>
              </a:rPr>
              <a:t>]{ </a:t>
            </a:r>
            <a:r>
              <a:rPr lang="en-GB" sz="2200" dirty="0" err="1">
                <a:latin typeface="Preeti" pitchFamily="2" charset="0"/>
              </a:rPr>
              <a:t>dflg;nfO</a:t>
            </a:r>
            <a:r>
              <a:rPr lang="en-GB" sz="2200" dirty="0">
                <a:latin typeface="Preeti" pitchFamily="2" charset="0"/>
              </a:rPr>
              <a:t>{ </a:t>
            </a:r>
            <a:br>
              <a:rPr lang="en-GB" sz="2200" dirty="0">
                <a:latin typeface="Preeti" pitchFamily="2" charset="0"/>
              </a:rPr>
            </a:br>
            <a:r>
              <a:rPr lang="en-GB" sz="2200" dirty="0">
                <a:latin typeface="Preeti" pitchFamily="2" charset="0"/>
              </a:rPr>
              <a:t>;</a:t>
            </a:r>
            <a:r>
              <a:rPr lang="en-GB" sz="2200" dirty="0" err="1">
                <a:latin typeface="Preeti" pitchFamily="2" charset="0"/>
              </a:rPr>
              <a:t>lhn</a:t>
            </a:r>
            <a:r>
              <a:rPr lang="en-GB" sz="2200" dirty="0">
                <a:latin typeface="Preeti" pitchFamily="2" charset="0"/>
              </a:rPr>
              <a:t>} </a:t>
            </a:r>
            <a:r>
              <a:rPr lang="en-GB" sz="2200" dirty="0" err="1">
                <a:latin typeface="Preeti" pitchFamily="2" charset="0"/>
              </a:rPr>
              <a:t>cgkm</a:t>
            </a:r>
            <a:r>
              <a:rPr lang="en-GB" sz="2200" dirty="0">
                <a:latin typeface="Preeti" pitchFamily="2" charset="0"/>
              </a:rPr>
              <a:t>|]G8 </a:t>
            </a:r>
            <a:r>
              <a:rPr lang="en-GB" sz="2200" dirty="0" err="1">
                <a:latin typeface="Preeti" pitchFamily="2" charset="0"/>
              </a:rPr>
              <a:t>tyf</a:t>
            </a:r>
            <a:r>
              <a:rPr lang="en-GB" sz="2200" dirty="0">
                <a:latin typeface="Preeti" pitchFamily="2" charset="0"/>
              </a:rPr>
              <a:t> </a:t>
            </a:r>
            <a:r>
              <a:rPr lang="en-GB" sz="2200" dirty="0" err="1">
                <a:latin typeface="Preeti" pitchFamily="2" charset="0"/>
              </a:rPr>
              <a:t>cgkmnf</a:t>
            </a:r>
            <a:r>
              <a:rPr lang="en-GB" sz="2200" dirty="0">
                <a:latin typeface="Preeti" pitchFamily="2" charset="0"/>
              </a:rPr>
              <a:t>] </a:t>
            </a:r>
            <a:r>
              <a:rPr lang="en-GB" sz="2200" dirty="0" err="1">
                <a:latin typeface="Preeti" pitchFamily="2" charset="0"/>
              </a:rPr>
              <a:t>ug</a:t>
            </a:r>
            <a:r>
              <a:rPr lang="en-GB" sz="2200" dirty="0">
                <a:latin typeface="Preeti" pitchFamily="2" charset="0"/>
              </a:rPr>
              <a:t>]{ ;</a:t>
            </a:r>
            <a:r>
              <a:rPr lang="en-GB" sz="2200" dirty="0" err="1">
                <a:latin typeface="Preeti" pitchFamily="2" charset="0"/>
              </a:rPr>
              <a:t>lhnf</a:t>
            </a:r>
            <a:r>
              <a:rPr lang="en-GB" sz="2200" dirty="0">
                <a:latin typeface="Preeti" pitchFamily="2" charset="0"/>
              </a:rPr>
              <a:t>] </a:t>
            </a:r>
            <a:r>
              <a:rPr lang="en-GB" sz="2200" dirty="0" err="1">
                <a:latin typeface="Preeti" pitchFamily="2" charset="0"/>
              </a:rPr>
              <a:t>dfWod</a:t>
            </a:r>
            <a:r>
              <a:rPr lang="en-GB" sz="2200" dirty="0">
                <a:latin typeface="Preeti" pitchFamily="2" charset="0"/>
              </a:rPr>
              <a:t> </a:t>
            </a:r>
            <a:r>
              <a:rPr lang="en-GB" sz="2200" dirty="0" err="1">
                <a:latin typeface="Preeti" pitchFamily="2" charset="0"/>
              </a:rPr>
              <a:t>pknAw</a:t>
            </a:r>
            <a:r>
              <a:rPr lang="en-GB" sz="2200" dirty="0">
                <a:latin typeface="Preeti" pitchFamily="2" charset="0"/>
              </a:rPr>
              <a:t> </a:t>
            </a:r>
            <a:r>
              <a:rPr lang="en-GB" sz="2200" dirty="0" err="1">
                <a:latin typeface="Preeti" pitchFamily="2" charset="0"/>
              </a:rPr>
              <a:t>ePsf</a:t>
            </a:r>
            <a:r>
              <a:rPr lang="en-GB" sz="2200" dirty="0">
                <a:latin typeface="Preeti" pitchFamily="2" charset="0"/>
              </a:rPr>
              <a:t>] </a:t>
            </a:r>
            <a:r>
              <a:rPr lang="en-GB" sz="2200" dirty="0" err="1">
                <a:latin typeface="Preeti" pitchFamily="2" charset="0"/>
              </a:rPr>
              <a:t>x'+bf</a:t>
            </a:r>
            <a:r>
              <a:rPr lang="en-GB" sz="2200" dirty="0">
                <a:latin typeface="Preeti" pitchFamily="2" charset="0"/>
              </a:rPr>
              <a:t> </a:t>
            </a:r>
            <a:r>
              <a:rPr lang="en-GB" sz="2200" dirty="0" err="1">
                <a:latin typeface="Preeti" pitchFamily="2" charset="0"/>
              </a:rPr>
              <a:t>s'g</a:t>
            </a:r>
            <a:r>
              <a:rPr lang="en-GB" sz="2200" dirty="0">
                <a:latin typeface="Preeti" pitchFamily="2" charset="0"/>
              </a:rPr>
              <a:t>}</a:t>
            </a:r>
            <a:r>
              <a:rPr lang="en-GB" sz="2200" dirty="0" err="1">
                <a:latin typeface="Preeti" pitchFamily="2" charset="0"/>
              </a:rPr>
              <a:t>klg</a:t>
            </a:r>
            <a:r>
              <a:rPr lang="en-GB" sz="2200" dirty="0">
                <a:latin typeface="Preeti" pitchFamily="2" charset="0"/>
              </a:rPr>
              <a:t> </a:t>
            </a:r>
            <a:r>
              <a:rPr lang="en-GB" sz="2200" dirty="0" err="1">
                <a:latin typeface="Preeti" pitchFamily="2" charset="0"/>
              </a:rPr>
              <a:t>ljifodf</a:t>
            </a:r>
            <a:r>
              <a:rPr lang="en-GB" sz="2200" dirty="0">
                <a:latin typeface="Preeti" pitchFamily="2" charset="0"/>
              </a:rPr>
              <a:t> </a:t>
            </a:r>
            <a:r>
              <a:rPr lang="en-GB" sz="2200" dirty="0" err="1">
                <a:latin typeface="Preeti" pitchFamily="2" charset="0"/>
              </a:rPr>
              <a:t>sf</a:t>
            </a:r>
            <a:r>
              <a:rPr lang="en-GB" sz="2200" dirty="0">
                <a:latin typeface="Preeti" pitchFamily="2" charset="0"/>
              </a:rPr>
              <a:t>]lx ;+u </a:t>
            </a:r>
            <a:br>
              <a:rPr lang="en-GB" sz="2200" dirty="0">
                <a:latin typeface="Preeti" pitchFamily="2" charset="0"/>
              </a:rPr>
            </a:br>
            <a:r>
              <a:rPr lang="en-GB" sz="2200" dirty="0" err="1">
                <a:latin typeface="Preeti" pitchFamily="2" charset="0"/>
              </a:rPr>
              <a:t>jx</a:t>
            </a:r>
            <a:r>
              <a:rPr lang="en-GB" sz="2200" dirty="0">
                <a:latin typeface="Preeti" pitchFamily="2" charset="0"/>
              </a:rPr>
              <a:t>; </a:t>
            </a:r>
            <a:r>
              <a:rPr lang="en-GB" sz="2200" dirty="0" err="1">
                <a:latin typeface="Preeti" pitchFamily="2" charset="0"/>
              </a:rPr>
              <a:t>ug</a:t>
            </a:r>
            <a:r>
              <a:rPr lang="en-GB" sz="2200" dirty="0">
                <a:latin typeface="Preeti" pitchFamily="2" charset="0"/>
              </a:rPr>
              <a:t>{ ?</a:t>
            </a:r>
            <a:r>
              <a:rPr lang="en-GB" sz="2200" dirty="0" err="1">
                <a:latin typeface="Preeti" pitchFamily="2" charset="0"/>
              </a:rPr>
              <a:t>rfp+b</a:t>
            </a:r>
            <a:r>
              <a:rPr lang="en-GB" sz="2200" dirty="0">
                <a:latin typeface="Preeti" pitchFamily="2" charset="0"/>
              </a:rPr>
              <a:t>}g a? kg k/]g </a:t>
            </a:r>
            <a:r>
              <a:rPr lang="en-GB" sz="2200" dirty="0" err="1">
                <a:latin typeface="Preeti" pitchFamily="2" charset="0"/>
              </a:rPr>
              <a:t>ls</a:t>
            </a:r>
            <a:r>
              <a:rPr lang="en-GB" sz="2200" dirty="0">
                <a:latin typeface="Preeti" pitchFamily="2" charset="0"/>
              </a:rPr>
              <a:t> </a:t>
            </a:r>
            <a:r>
              <a:rPr lang="en-GB" sz="2200" dirty="0" err="1">
                <a:latin typeface="Preeti" pitchFamily="2" charset="0"/>
              </a:rPr>
              <a:t>cgkm</a:t>
            </a:r>
            <a:r>
              <a:rPr lang="en-GB" sz="2200" dirty="0">
                <a:latin typeface="Preeti" pitchFamily="2" charset="0"/>
              </a:rPr>
              <a:t>|]G8 </a:t>
            </a:r>
            <a:r>
              <a:rPr lang="en-GB" sz="2200" dirty="0" err="1">
                <a:latin typeface="Preeti" pitchFamily="2" charset="0"/>
              </a:rPr>
              <a:t>tyf</a:t>
            </a:r>
            <a:r>
              <a:rPr lang="en-GB" sz="2200" dirty="0">
                <a:latin typeface="Preeti" pitchFamily="2" charset="0"/>
              </a:rPr>
              <a:t> </a:t>
            </a:r>
            <a:r>
              <a:rPr lang="en-GB" sz="2200" dirty="0" err="1">
                <a:latin typeface="Preeti" pitchFamily="2" charset="0"/>
              </a:rPr>
              <a:t>cgkmnf</a:t>
            </a:r>
            <a:r>
              <a:rPr lang="en-GB" sz="2200" dirty="0">
                <a:latin typeface="Preeti" pitchFamily="2" charset="0"/>
              </a:rPr>
              <a:t>] </a:t>
            </a:r>
            <a:r>
              <a:rPr lang="en-GB" sz="2200" dirty="0" err="1">
                <a:latin typeface="Preeti" pitchFamily="2" charset="0"/>
              </a:rPr>
              <a:t>ulb</a:t>
            </a:r>
            <a:r>
              <a:rPr lang="en-GB" sz="2200" dirty="0">
                <a:latin typeface="Preeti" pitchFamily="2" charset="0"/>
              </a:rPr>
              <a:t>{of] a;\ .</a:t>
            </a:r>
            <a:endParaRPr lang="en-US" sz="2200" dirty="0">
              <a:latin typeface="Preeti" pitchFamily="2" charset="0"/>
            </a:endParaRPr>
          </a:p>
          <a:p>
            <a:r>
              <a:rPr lang="en-GB" sz="2200" b="1" dirty="0">
                <a:latin typeface="Preeti" pitchFamily="2" charset="0"/>
              </a:rPr>
              <a:t>^= ;</a:t>
            </a:r>
            <a:r>
              <a:rPr lang="en-GB" sz="2200" b="1" dirty="0" err="1">
                <a:latin typeface="Preeti" pitchFamily="2" charset="0"/>
              </a:rPr>
              <a:t>fO</a:t>
            </a:r>
            <a:r>
              <a:rPr lang="en-GB" sz="2200" b="1" dirty="0">
                <a:latin typeface="Preeti" pitchFamily="2" charset="0"/>
              </a:rPr>
              <a:t>{a/ </a:t>
            </a:r>
            <a:r>
              <a:rPr lang="en-GB" sz="2200" b="1" dirty="0" err="1">
                <a:latin typeface="Preeti" pitchFamily="2" charset="0"/>
              </a:rPr>
              <a:t>qmfO</a:t>
            </a:r>
            <a:r>
              <a:rPr lang="en-GB" sz="2200" b="1" dirty="0">
                <a:latin typeface="Preeti" pitchFamily="2" charset="0"/>
              </a:rPr>
              <a:t>{d, </a:t>
            </a:r>
            <a:r>
              <a:rPr lang="en-GB" sz="2200" b="1" dirty="0" err="1">
                <a:latin typeface="Preeti" pitchFamily="2" charset="0"/>
              </a:rPr>
              <a:t>a'ln</a:t>
            </a:r>
            <a:r>
              <a:rPr lang="en-GB" sz="2200" b="1" dirty="0">
                <a:latin typeface="Preeti" pitchFamily="2" charset="0"/>
              </a:rPr>
              <a:t>ª\ —</a:t>
            </a:r>
            <a:r>
              <a:rPr lang="en-GB" sz="2200" dirty="0">
                <a:latin typeface="Preeti" pitchFamily="2" charset="0"/>
              </a:rPr>
              <a:t> o:tf ;</a:t>
            </a:r>
            <a:r>
              <a:rPr lang="en-GB" sz="2200" dirty="0" err="1">
                <a:latin typeface="Preeti" pitchFamily="2" charset="0"/>
              </a:rPr>
              <a:t>fO</a:t>
            </a:r>
            <a:r>
              <a:rPr lang="en-GB" sz="2200" dirty="0">
                <a:latin typeface="Preeti" pitchFamily="2" charset="0"/>
              </a:rPr>
              <a:t>{6x?df ;a}</a:t>
            </a:r>
            <a:r>
              <a:rPr lang="en-GB" sz="2200" dirty="0" err="1">
                <a:latin typeface="Preeti" pitchFamily="2" charset="0"/>
              </a:rPr>
              <a:t>vfn</a:t>
            </a:r>
            <a:r>
              <a:rPr lang="en-GB" sz="2200" dirty="0">
                <a:latin typeface="Preeti" pitchFamily="2" charset="0"/>
              </a:rPr>
              <a:t>] </a:t>
            </a:r>
            <a:r>
              <a:rPr lang="en-GB" sz="2200" dirty="0" err="1">
                <a:latin typeface="Preeti" pitchFamily="2" charset="0"/>
              </a:rPr>
              <a:t>dflg;x</a:t>
            </a:r>
            <a:r>
              <a:rPr lang="en-GB" sz="2200" dirty="0">
                <a:latin typeface="Preeti" pitchFamily="2" charset="0"/>
              </a:rPr>
              <a:t>? </a:t>
            </a:r>
            <a:r>
              <a:rPr lang="en-GB" sz="2200" dirty="0" err="1">
                <a:latin typeface="Preeti" pitchFamily="2" charset="0"/>
              </a:rPr>
              <a:t>pknAw</a:t>
            </a:r>
            <a:r>
              <a:rPr lang="en-GB" sz="2200" dirty="0">
                <a:latin typeface="Preeti" pitchFamily="2" charset="0"/>
              </a:rPr>
              <a:t> </a:t>
            </a:r>
            <a:r>
              <a:rPr lang="en-GB" sz="2200" dirty="0" err="1">
                <a:latin typeface="Preeti" pitchFamily="2" charset="0"/>
              </a:rPr>
              <a:t>x'g</a:t>
            </a:r>
            <a:r>
              <a:rPr lang="en-GB" sz="2200" dirty="0">
                <a:latin typeface="Preeti" pitchFamily="2" charset="0"/>
              </a:rPr>
              <a:t>] </a:t>
            </a:r>
            <a:r>
              <a:rPr lang="en-GB" sz="2200" dirty="0" err="1">
                <a:latin typeface="Preeti" pitchFamily="2" charset="0"/>
              </a:rPr>
              <a:t>x'+bf</a:t>
            </a:r>
            <a:r>
              <a:rPr lang="en-GB" sz="2200" dirty="0">
                <a:latin typeface="Preeti" pitchFamily="2" charset="0"/>
              </a:rPr>
              <a:t> </a:t>
            </a:r>
            <a:r>
              <a:rPr lang="en-GB" sz="2200" dirty="0" err="1">
                <a:latin typeface="Preeti" pitchFamily="2" charset="0"/>
              </a:rPr>
              <a:t>s;sf</a:t>
            </a:r>
            <a:r>
              <a:rPr lang="en-GB" sz="2200" dirty="0">
                <a:latin typeface="Preeti" pitchFamily="2" charset="0"/>
              </a:rPr>
              <a:t>] </a:t>
            </a:r>
            <a:br>
              <a:rPr lang="en-GB" sz="2200" dirty="0">
                <a:latin typeface="Preeti" pitchFamily="2" charset="0"/>
              </a:rPr>
            </a:br>
            <a:r>
              <a:rPr lang="en-GB" sz="2200" dirty="0" err="1">
                <a:latin typeface="Preeti" pitchFamily="2" charset="0"/>
              </a:rPr>
              <a:t>lgot</a:t>
            </a:r>
            <a:r>
              <a:rPr lang="en-GB" sz="2200" dirty="0">
                <a:latin typeface="Preeti" pitchFamily="2" charset="0"/>
              </a:rPr>
              <a:t> s:tf] 5 </a:t>
            </a:r>
            <a:r>
              <a:rPr lang="en-GB" sz="2200" dirty="0" err="1">
                <a:latin typeface="Preeti" pitchFamily="2" charset="0"/>
              </a:rPr>
              <a:t>eGg</a:t>
            </a:r>
            <a:r>
              <a:rPr lang="en-GB" sz="2200" dirty="0">
                <a:latin typeface="Preeti" pitchFamily="2" charset="0"/>
              </a:rPr>
              <a:t>] s'/f </a:t>
            </a:r>
            <a:r>
              <a:rPr lang="en-GB" sz="2200" dirty="0" err="1">
                <a:latin typeface="Preeti" pitchFamily="2" charset="0"/>
              </a:rPr>
              <a:t>yfxf</a:t>
            </a:r>
            <a:r>
              <a:rPr lang="en-GB" sz="2200" dirty="0">
                <a:latin typeface="Preeti" pitchFamily="2" charset="0"/>
              </a:rPr>
              <a:t> </a:t>
            </a:r>
            <a:r>
              <a:rPr lang="en-GB" sz="2200" dirty="0" err="1">
                <a:latin typeface="Preeti" pitchFamily="2" charset="0"/>
              </a:rPr>
              <a:t>x'+b</a:t>
            </a:r>
            <a:r>
              <a:rPr lang="en-GB" sz="2200" dirty="0">
                <a:latin typeface="Preeti" pitchFamily="2" charset="0"/>
              </a:rPr>
              <a:t>}g . </a:t>
            </a:r>
            <a:r>
              <a:rPr lang="en-GB" sz="2200" dirty="0" err="1">
                <a:latin typeface="Preeti" pitchFamily="2" charset="0"/>
              </a:rPr>
              <a:t>ljleGg</a:t>
            </a:r>
            <a:r>
              <a:rPr lang="en-GB" sz="2200" dirty="0">
                <a:latin typeface="Preeti" pitchFamily="2" charset="0"/>
              </a:rPr>
              <a:t> </a:t>
            </a:r>
            <a:r>
              <a:rPr lang="en-GB" sz="2200" dirty="0" err="1">
                <a:latin typeface="Preeti" pitchFamily="2" charset="0"/>
              </a:rPr>
              <a:t>kfln</a:t>
            </a:r>
            <a:r>
              <a:rPr lang="en-GB" sz="2200" dirty="0">
                <a:latin typeface="Preeti" pitchFamily="2" charset="0"/>
              </a:rPr>
              <a:t>;] s'/</a:t>
            </a:r>
            <a:r>
              <a:rPr lang="en-GB" sz="2200" dirty="0" err="1">
                <a:latin typeface="Preeti" pitchFamily="2" charset="0"/>
              </a:rPr>
              <a:t>fx</a:t>
            </a:r>
            <a:r>
              <a:rPr lang="en-GB" sz="2200" dirty="0">
                <a:latin typeface="Preeti" pitchFamily="2" charset="0"/>
              </a:rPr>
              <a:t>? u/]/ </a:t>
            </a:r>
            <a:r>
              <a:rPr lang="en-GB" sz="2200" dirty="0" err="1">
                <a:latin typeface="Preeti" pitchFamily="2" charset="0"/>
              </a:rPr>
              <a:t>tyf</a:t>
            </a:r>
            <a:r>
              <a:rPr lang="en-GB" sz="2200" dirty="0">
                <a:latin typeface="Preeti" pitchFamily="2" charset="0"/>
              </a:rPr>
              <a:t> em'7f l:sdx?sf] </a:t>
            </a:r>
            <a:r>
              <a:rPr lang="en-GB" sz="2200" dirty="0" err="1">
                <a:latin typeface="Preeti" pitchFamily="2" charset="0"/>
              </a:rPr>
              <a:t>e|d</a:t>
            </a:r>
            <a:r>
              <a:rPr lang="en-GB" sz="2200" dirty="0">
                <a:latin typeface="Preeti" pitchFamily="2" charset="0"/>
              </a:rPr>
              <a:t> </a:t>
            </a:r>
            <a:br>
              <a:rPr lang="en-GB" sz="2200" dirty="0">
                <a:latin typeface="Preeti" pitchFamily="2" charset="0"/>
              </a:rPr>
            </a:br>
            <a:r>
              <a:rPr lang="en-GB" sz="2200" dirty="0">
                <a:latin typeface="Preeti" pitchFamily="2" charset="0"/>
              </a:rPr>
              <a:t>km}</a:t>
            </a:r>
            <a:r>
              <a:rPr lang="en-GB" sz="2200" dirty="0" err="1">
                <a:latin typeface="Preeti" pitchFamily="2" charset="0"/>
              </a:rPr>
              <a:t>nfP</a:t>
            </a:r>
            <a:r>
              <a:rPr lang="en-GB" sz="2200" dirty="0">
                <a:latin typeface="Preeti" pitchFamily="2" charset="0"/>
              </a:rPr>
              <a:t>/ </a:t>
            </a:r>
            <a:r>
              <a:rPr lang="en-GB" sz="2200" dirty="0" err="1">
                <a:latin typeface="Preeti" pitchFamily="2" charset="0"/>
              </a:rPr>
              <a:t>Psn</a:t>
            </a:r>
            <a:r>
              <a:rPr lang="en-GB" sz="2200" dirty="0">
                <a:latin typeface="Preeti" pitchFamily="2" charset="0"/>
              </a:rPr>
              <a:t>] </a:t>
            </a:r>
            <a:r>
              <a:rPr lang="en-GB" sz="2200" dirty="0" err="1">
                <a:latin typeface="Preeti" pitchFamily="2" charset="0"/>
              </a:rPr>
              <a:t>csf</a:t>
            </a:r>
            <a:r>
              <a:rPr lang="en-GB" sz="2200" dirty="0">
                <a:latin typeface="Preeti" pitchFamily="2" charset="0"/>
              </a:rPr>
              <a:t>{</a:t>
            </a:r>
            <a:r>
              <a:rPr lang="en-GB" sz="2200" dirty="0" err="1">
                <a:latin typeface="Preeti" pitchFamily="2" charset="0"/>
              </a:rPr>
              <a:t>nfO</a:t>
            </a:r>
            <a:r>
              <a:rPr lang="en-GB" sz="2200" dirty="0">
                <a:latin typeface="Preeti" pitchFamily="2" charset="0"/>
              </a:rPr>
              <a:t>{ n'6\g] </a:t>
            </a:r>
            <a:r>
              <a:rPr lang="en-GB" sz="2200" dirty="0" err="1">
                <a:latin typeface="Preeti" pitchFamily="2" charset="0"/>
              </a:rPr>
              <a:t>sfd</a:t>
            </a:r>
            <a:r>
              <a:rPr lang="en-GB" sz="2200" dirty="0">
                <a:latin typeface="Preeti" pitchFamily="2" charset="0"/>
              </a:rPr>
              <a:t> e}/x]</a:t>
            </a:r>
            <a:r>
              <a:rPr lang="en-GB" sz="2200" dirty="0" err="1">
                <a:latin typeface="Preeti" pitchFamily="2" charset="0"/>
              </a:rPr>
              <a:t>sf</a:t>
            </a:r>
            <a:r>
              <a:rPr lang="en-GB" sz="2200" dirty="0">
                <a:latin typeface="Preeti" pitchFamily="2" charset="0"/>
              </a:rPr>
              <a:t>] x'G5 . </a:t>
            </a:r>
            <a:r>
              <a:rPr lang="en-GB" sz="2200" dirty="0" err="1">
                <a:latin typeface="Preeti" pitchFamily="2" charset="0"/>
              </a:rPr>
              <a:t>xfn;fn</a:t>
            </a:r>
            <a:r>
              <a:rPr lang="en-GB" sz="2200" dirty="0">
                <a:latin typeface="Preeti" pitchFamily="2" charset="0"/>
              </a:rPr>
              <a:t>} g]</a:t>
            </a:r>
            <a:r>
              <a:rPr lang="en-GB" sz="2200" dirty="0" err="1">
                <a:latin typeface="Preeti" pitchFamily="2" charset="0"/>
              </a:rPr>
              <a:t>kfndf</a:t>
            </a:r>
            <a:r>
              <a:rPr lang="en-GB" sz="2200" dirty="0">
                <a:latin typeface="Preeti" pitchFamily="2" charset="0"/>
              </a:rPr>
              <a:t> </a:t>
            </a:r>
            <a:r>
              <a:rPr lang="en-GB" sz="2200" dirty="0" err="1">
                <a:latin typeface="Preeti" pitchFamily="2" charset="0"/>
              </a:rPr>
              <a:t>cfof</a:t>
            </a:r>
            <a:r>
              <a:rPr lang="en-GB" sz="2200" dirty="0">
                <a:latin typeface="Preeti" pitchFamily="2" charset="0"/>
              </a:rPr>
              <a:t>]</a:t>
            </a:r>
            <a:r>
              <a:rPr lang="en-GB" sz="2200" dirty="0" err="1">
                <a:latin typeface="Preeti" pitchFamily="2" charset="0"/>
              </a:rPr>
              <a:t>hgf</a:t>
            </a:r>
            <a:r>
              <a:rPr lang="en-GB" sz="2200" dirty="0">
                <a:latin typeface="Preeti" pitchFamily="2" charset="0"/>
              </a:rPr>
              <a:t> </a:t>
            </a:r>
            <a:r>
              <a:rPr lang="en-GB" sz="2200" dirty="0" err="1">
                <a:latin typeface="Preeti" pitchFamily="2" charset="0"/>
              </a:rPr>
              <a:t>x'g</a:t>
            </a:r>
            <a:r>
              <a:rPr lang="en-GB" sz="2200" dirty="0">
                <a:latin typeface="Preeti" pitchFamily="2" charset="0"/>
              </a:rPr>
              <a:t> </a:t>
            </a:r>
            <a:r>
              <a:rPr lang="en-GB" sz="2200" dirty="0" err="1">
                <a:latin typeface="Preeti" pitchFamily="2" charset="0"/>
              </a:rPr>
              <a:t>nfu</a:t>
            </a:r>
            <a:r>
              <a:rPr lang="en-GB" sz="2200" dirty="0">
                <a:latin typeface="Preeti" pitchFamily="2" charset="0"/>
              </a:rPr>
              <a:t>]</a:t>
            </a:r>
            <a:r>
              <a:rPr lang="en-GB" sz="2200" dirty="0" err="1">
                <a:latin typeface="Preeti" pitchFamily="2" charset="0"/>
              </a:rPr>
              <a:t>sf</a:t>
            </a:r>
            <a:r>
              <a:rPr lang="en-GB" sz="2200" dirty="0">
                <a:latin typeface="Preeti" pitchFamily="2" charset="0"/>
              </a:rPr>
              <a:t>] </a:t>
            </a:r>
            <a:r>
              <a:rPr lang="en-GB" sz="2200" dirty="0" err="1">
                <a:latin typeface="Preeti" pitchFamily="2" charset="0"/>
              </a:rPr>
              <a:t>elgPsf</a:t>
            </a:r>
            <a:r>
              <a:rPr lang="en-GB" sz="2200" dirty="0">
                <a:latin typeface="Preeti" pitchFamily="2" charset="0"/>
              </a:rPr>
              <a:t>] </a:t>
            </a:r>
            <a:br>
              <a:rPr lang="en-GB" sz="2200" dirty="0">
                <a:latin typeface="Preeti" pitchFamily="2" charset="0"/>
              </a:rPr>
            </a:br>
            <a:r>
              <a:rPr lang="en-GB" sz="2200" dirty="0" err="1">
                <a:latin typeface="Preeti" pitchFamily="2" charset="0"/>
              </a:rPr>
              <a:t>elh</a:t>
            </a:r>
            <a:r>
              <a:rPr lang="en-GB" sz="2200" dirty="0">
                <a:latin typeface="Preeti" pitchFamily="2" charset="0"/>
              </a:rPr>
              <a:t>{g ;]S; kfl6{</a:t>
            </a:r>
            <a:r>
              <a:rPr lang="en-GB" sz="2200" dirty="0" err="1">
                <a:latin typeface="Preeti" pitchFamily="2" charset="0"/>
              </a:rPr>
              <a:t>sf</a:t>
            </a:r>
            <a:r>
              <a:rPr lang="en-GB" sz="2200" dirty="0">
                <a:latin typeface="Preeti" pitchFamily="2" charset="0"/>
              </a:rPr>
              <a:t>] ;</a:t>
            </a:r>
            <a:r>
              <a:rPr lang="en-GB" sz="2200" dirty="0" err="1">
                <a:latin typeface="Preeti" pitchFamily="2" charset="0"/>
              </a:rPr>
              <a:t>dfrf</a:t>
            </a:r>
            <a:r>
              <a:rPr lang="en-GB" sz="2200" dirty="0">
                <a:latin typeface="Preeti" pitchFamily="2" charset="0"/>
              </a:rPr>
              <a:t>/n] o:tf s'/</a:t>
            </a:r>
            <a:r>
              <a:rPr lang="en-GB" sz="2200" dirty="0" err="1">
                <a:latin typeface="Preeti" pitchFamily="2" charset="0"/>
              </a:rPr>
              <a:t>fx?sf</a:t>
            </a:r>
            <a:r>
              <a:rPr lang="en-GB" sz="2200" dirty="0">
                <a:latin typeface="Preeti" pitchFamily="2" charset="0"/>
              </a:rPr>
              <a:t>] k'li6 </a:t>
            </a:r>
            <a:r>
              <a:rPr lang="en-GB" sz="2200" dirty="0" err="1">
                <a:latin typeface="Preeti" pitchFamily="2" charset="0"/>
              </a:rPr>
              <a:t>ub</a:t>
            </a:r>
            <a:r>
              <a:rPr lang="en-GB" sz="2200" dirty="0">
                <a:latin typeface="Preeti" pitchFamily="2" charset="0"/>
              </a:rPr>
              <a:t>{5 . ;</a:t>
            </a:r>
            <a:r>
              <a:rPr lang="en-GB" sz="2200" dirty="0" err="1">
                <a:latin typeface="Preeti" pitchFamily="2" charset="0"/>
              </a:rPr>
              <a:t>fy</a:t>
            </a:r>
            <a:r>
              <a:rPr lang="en-GB" sz="2200" dirty="0">
                <a:latin typeface="Preeti" pitchFamily="2" charset="0"/>
              </a:rPr>
              <a:t>} </a:t>
            </a:r>
            <a:r>
              <a:rPr lang="en-GB" sz="2200" dirty="0" err="1">
                <a:latin typeface="Preeti" pitchFamily="2" charset="0"/>
              </a:rPr>
              <a:t>Psn</a:t>
            </a:r>
            <a:r>
              <a:rPr lang="en-GB" sz="2200" dirty="0">
                <a:latin typeface="Preeti" pitchFamily="2" charset="0"/>
              </a:rPr>
              <a:t>] </a:t>
            </a:r>
            <a:r>
              <a:rPr lang="en-GB" sz="2200" dirty="0" err="1">
                <a:latin typeface="Preeti" pitchFamily="2" charset="0"/>
              </a:rPr>
              <a:t>csf</a:t>
            </a:r>
            <a:r>
              <a:rPr lang="en-GB" sz="2200" dirty="0">
                <a:latin typeface="Preeti" pitchFamily="2" charset="0"/>
              </a:rPr>
              <a:t>{</a:t>
            </a:r>
            <a:r>
              <a:rPr lang="en-GB" sz="2200" dirty="0" err="1">
                <a:latin typeface="Preeti" pitchFamily="2" charset="0"/>
              </a:rPr>
              <a:t>nfO</a:t>
            </a:r>
            <a:r>
              <a:rPr lang="en-GB" sz="2200" dirty="0">
                <a:latin typeface="Preeti" pitchFamily="2" charset="0"/>
              </a:rPr>
              <a:t>{ </a:t>
            </a:r>
            <a:r>
              <a:rPr lang="en-GB" sz="2200" dirty="0" err="1">
                <a:latin typeface="Preeti" pitchFamily="2" charset="0"/>
              </a:rPr>
              <a:t>xf</a:t>
            </a:r>
            <a:r>
              <a:rPr lang="en-GB" sz="2200" dirty="0">
                <a:latin typeface="Preeti" pitchFamily="2" charset="0"/>
              </a:rPr>
              <a:t>]</a:t>
            </a:r>
            <a:r>
              <a:rPr lang="en-GB" sz="2200" dirty="0" err="1">
                <a:latin typeface="Preeti" pitchFamily="2" charset="0"/>
              </a:rPr>
              <a:t>Rofpg</a:t>
            </a:r>
            <a:r>
              <a:rPr lang="en-GB" sz="2200" dirty="0">
                <a:latin typeface="Preeti" pitchFamily="2" charset="0"/>
              </a:rPr>
              <a:t>], p8fpg], </a:t>
            </a:r>
            <a:r>
              <a:rPr lang="en-GB" sz="2200" dirty="0" err="1">
                <a:latin typeface="Preeti" pitchFamily="2" charset="0"/>
              </a:rPr>
              <a:t>wDsL</a:t>
            </a:r>
            <a:r>
              <a:rPr lang="en-GB" sz="2200" dirty="0">
                <a:latin typeface="Preeti" pitchFamily="2" charset="0"/>
              </a:rPr>
              <a:t> </a:t>
            </a:r>
            <a:r>
              <a:rPr lang="en-GB" sz="2200" dirty="0" err="1">
                <a:latin typeface="Preeti" pitchFamily="2" charset="0"/>
              </a:rPr>
              <a:t>lbg</a:t>
            </a:r>
            <a:r>
              <a:rPr lang="en-GB" sz="2200" dirty="0">
                <a:latin typeface="Preeti" pitchFamily="2" charset="0"/>
              </a:rPr>
              <a:t>] </a:t>
            </a:r>
            <a:r>
              <a:rPr lang="en-GB" sz="2200" dirty="0" err="1">
                <a:latin typeface="Preeti" pitchFamily="2" charset="0"/>
              </a:rPr>
              <a:t>cflb</a:t>
            </a:r>
            <a:r>
              <a:rPr lang="en-GB" sz="2200" dirty="0">
                <a:latin typeface="Preeti" pitchFamily="2" charset="0"/>
              </a:rPr>
              <a:t> </a:t>
            </a:r>
            <a:r>
              <a:rPr lang="en-GB" sz="2200" dirty="0" err="1">
                <a:latin typeface="Preeti" pitchFamily="2" charset="0"/>
              </a:rPr>
              <a:t>unt</a:t>
            </a:r>
            <a:r>
              <a:rPr lang="en-GB" sz="2200" dirty="0">
                <a:latin typeface="Preeti" pitchFamily="2" charset="0"/>
              </a:rPr>
              <a:t> </a:t>
            </a:r>
            <a:r>
              <a:rPr lang="en-GB" sz="2200" dirty="0" err="1">
                <a:latin typeface="Preeti" pitchFamily="2" charset="0"/>
              </a:rPr>
              <a:t>sfo</a:t>
            </a:r>
            <a:r>
              <a:rPr lang="en-GB" sz="2200" dirty="0">
                <a:latin typeface="Preeti" pitchFamily="2" charset="0"/>
              </a:rPr>
              <a:t>{x? </a:t>
            </a:r>
            <a:r>
              <a:rPr lang="en-GB" sz="2200" dirty="0" err="1">
                <a:latin typeface="Preeti" pitchFamily="2" charset="0"/>
              </a:rPr>
              <a:t>klg</a:t>
            </a:r>
            <a:r>
              <a:rPr lang="en-GB" sz="2200" dirty="0">
                <a:latin typeface="Preeti" pitchFamily="2" charset="0"/>
              </a:rPr>
              <a:t> </a:t>
            </a:r>
            <a:r>
              <a:rPr lang="en-GB" sz="2200" dirty="0" err="1">
                <a:latin typeface="Preeti" pitchFamily="2" charset="0"/>
              </a:rPr>
              <a:t>x'g</a:t>
            </a:r>
            <a:r>
              <a:rPr lang="en-GB" sz="2200" dirty="0">
                <a:latin typeface="Preeti" pitchFamily="2" charset="0"/>
              </a:rPr>
              <a:t>] </a:t>
            </a:r>
            <a:r>
              <a:rPr lang="en-GB" sz="2200" dirty="0" err="1">
                <a:latin typeface="Preeti" pitchFamily="2" charset="0"/>
              </a:rPr>
              <a:t>ub</a:t>
            </a:r>
            <a:r>
              <a:rPr lang="en-GB" sz="2200" dirty="0">
                <a:latin typeface="Preeti" pitchFamily="2" charset="0"/>
              </a:rPr>
              <a:t>{5g\ . </a:t>
            </a:r>
            <a:endParaRPr lang="en-US" sz="2200" dirty="0">
              <a:latin typeface="Preeti" pitchFamily="2" charset="0"/>
            </a:endParaRPr>
          </a:p>
        </p:txBody>
      </p:sp>
    </p:spTree>
    <p:extLst>
      <p:ext uri="{BB962C8B-B14F-4D97-AF65-F5344CB8AC3E}">
        <p14:creationId xmlns:p14="http://schemas.microsoft.com/office/powerpoint/2010/main" val="3057606707"/>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123478"/>
            <a:ext cx="8568952" cy="4401205"/>
          </a:xfrm>
          <a:prstGeom prst="rect">
            <a:avLst/>
          </a:prstGeom>
          <a:noFill/>
        </p:spPr>
        <p:txBody>
          <a:bodyPr wrap="square" rtlCol="0">
            <a:spAutoFit/>
          </a:bodyPr>
          <a:lstStyle/>
          <a:p>
            <a:r>
              <a:rPr lang="en-GB" sz="2000" b="1" dirty="0">
                <a:latin typeface="Preeti" pitchFamily="2" charset="0"/>
              </a:rPr>
              <a:t>&amp;= </a:t>
            </a:r>
            <a:r>
              <a:rPr lang="en-GB" sz="2000" b="1" dirty="0" err="1">
                <a:latin typeface="Preeti" pitchFamily="2" charset="0"/>
              </a:rPr>
              <a:t>JolQmut</a:t>
            </a:r>
            <a:r>
              <a:rPr lang="en-GB" sz="2000" b="1" dirty="0">
                <a:latin typeface="Preeti" pitchFamily="2" charset="0"/>
              </a:rPr>
              <a:t> ;"</a:t>
            </a:r>
            <a:r>
              <a:rPr lang="en-GB" sz="2000" b="1" dirty="0" err="1">
                <a:latin typeface="Preeti" pitchFamily="2" charset="0"/>
              </a:rPr>
              <a:t>rgfsf</a:t>
            </a:r>
            <a:r>
              <a:rPr lang="en-GB" sz="2000" b="1" dirty="0">
                <a:latin typeface="Preeti" pitchFamily="2" charset="0"/>
              </a:rPr>
              <a:t>] </a:t>
            </a:r>
            <a:r>
              <a:rPr lang="en-GB" sz="2000" b="1" dirty="0" err="1">
                <a:latin typeface="Preeti" pitchFamily="2" charset="0"/>
              </a:rPr>
              <a:t>cgflws</a:t>
            </a:r>
            <a:r>
              <a:rPr lang="en-GB" sz="2000" b="1" dirty="0">
                <a:latin typeface="Preeti" pitchFamily="2" charset="0"/>
              </a:rPr>
              <a:t>[t </a:t>
            </a:r>
            <a:r>
              <a:rPr lang="en-GB" sz="2000" b="1" dirty="0" err="1">
                <a:latin typeface="Preeti" pitchFamily="2" charset="0"/>
              </a:rPr>
              <a:t>k|of</a:t>
            </a:r>
            <a:r>
              <a:rPr lang="en-GB" sz="2000" b="1" dirty="0">
                <a:latin typeface="Preeti" pitchFamily="2" charset="0"/>
              </a:rPr>
              <a:t>]u —</a:t>
            </a:r>
            <a:r>
              <a:rPr lang="en-GB" sz="2000" dirty="0">
                <a:latin typeface="Preeti" pitchFamily="2" charset="0"/>
              </a:rPr>
              <a:t> </a:t>
            </a:r>
            <a:r>
              <a:rPr lang="en-GB" sz="2000" dirty="0" err="1">
                <a:latin typeface="Preeti" pitchFamily="2" charset="0"/>
              </a:rPr>
              <a:t>tkfO</a:t>
            </a:r>
            <a:r>
              <a:rPr lang="en-GB" sz="2000" dirty="0">
                <a:latin typeface="Preeti" pitchFamily="2" charset="0"/>
              </a:rPr>
              <a:t>{+n] </a:t>
            </a:r>
            <a:r>
              <a:rPr lang="en-GB" sz="2000" dirty="0" err="1">
                <a:latin typeface="Preeti" pitchFamily="2" charset="0"/>
              </a:rPr>
              <a:t>cknf</a:t>
            </a:r>
            <a:r>
              <a:rPr lang="en-GB" sz="2000" dirty="0">
                <a:latin typeface="Preeti" pitchFamily="2" charset="0"/>
              </a:rPr>
              <a:t>]8 ug'{</a:t>
            </a:r>
            <a:r>
              <a:rPr lang="en-GB" sz="2000" dirty="0" err="1">
                <a:latin typeface="Preeti" pitchFamily="2" charset="0"/>
              </a:rPr>
              <a:t>ePsf</a:t>
            </a:r>
            <a:r>
              <a:rPr lang="en-GB" sz="2000" dirty="0">
                <a:latin typeface="Preeti" pitchFamily="2" charset="0"/>
              </a:rPr>
              <a:t> </a:t>
            </a:r>
            <a:r>
              <a:rPr lang="en-GB" sz="2000" dirty="0" err="1">
                <a:latin typeface="Preeti" pitchFamily="2" charset="0"/>
              </a:rPr>
              <a:t>tkfO</a:t>
            </a:r>
            <a:r>
              <a:rPr lang="en-GB" sz="2000" dirty="0">
                <a:latin typeface="Preeti" pitchFamily="2" charset="0"/>
              </a:rPr>
              <a:t>{+sf </a:t>
            </a:r>
            <a:r>
              <a:rPr lang="en-GB" sz="2000" dirty="0" err="1">
                <a:latin typeface="Preeti" pitchFamily="2" charset="0"/>
              </a:rPr>
              <a:t>JolQmut</a:t>
            </a:r>
            <a:r>
              <a:rPr lang="en-GB" sz="2000" dirty="0">
                <a:latin typeface="Preeti" pitchFamily="2" charset="0"/>
              </a:rPr>
              <a:t> </a:t>
            </a:r>
            <a:br>
              <a:rPr lang="en-GB" sz="2000" dirty="0">
                <a:latin typeface="Preeti" pitchFamily="2" charset="0"/>
              </a:rPr>
            </a:br>
            <a:r>
              <a:rPr lang="en-GB" sz="2000" dirty="0">
                <a:latin typeface="Preeti" pitchFamily="2" charset="0"/>
              </a:rPr>
              <a:t>;"</a:t>
            </a:r>
            <a:r>
              <a:rPr lang="en-GB" sz="2000" dirty="0" err="1">
                <a:latin typeface="Preeti" pitchFamily="2" charset="0"/>
              </a:rPr>
              <a:t>rgfx?sf</a:t>
            </a:r>
            <a:r>
              <a:rPr lang="en-GB" sz="2000" dirty="0">
                <a:latin typeface="Preeti" pitchFamily="2" charset="0"/>
              </a:rPr>
              <a:t>] b'?</a:t>
            </a:r>
            <a:r>
              <a:rPr lang="en-GB" sz="2000" dirty="0" err="1">
                <a:latin typeface="Preeti" pitchFamily="2" charset="0"/>
              </a:rPr>
              <a:t>kof</a:t>
            </a:r>
            <a:r>
              <a:rPr lang="en-GB" sz="2000" dirty="0">
                <a:latin typeface="Preeti" pitchFamily="2" charset="0"/>
              </a:rPr>
              <a:t>]u </a:t>
            </a:r>
            <a:r>
              <a:rPr lang="en-GB" sz="2000" dirty="0" err="1">
                <a:latin typeface="Preeti" pitchFamily="2" charset="0"/>
              </a:rPr>
              <a:t>ul</a:t>
            </a:r>
            <a:r>
              <a:rPr lang="en-GB" sz="2000" dirty="0">
                <a:latin typeface="Preeti" pitchFamily="2" charset="0"/>
              </a:rPr>
              <a:t>/ </a:t>
            </a:r>
            <a:r>
              <a:rPr lang="en-GB" sz="2000" dirty="0" err="1">
                <a:latin typeface="Preeti" pitchFamily="2" charset="0"/>
              </a:rPr>
              <a:t>c?n</a:t>
            </a:r>
            <a:r>
              <a:rPr lang="en-GB" sz="2000" dirty="0">
                <a:latin typeface="Preeti" pitchFamily="2" charset="0"/>
              </a:rPr>
              <a:t>] </a:t>
            </a:r>
            <a:r>
              <a:rPr lang="en-GB" sz="2000" dirty="0" err="1">
                <a:latin typeface="Preeti" pitchFamily="2" charset="0"/>
              </a:rPr>
              <a:t>kmfO</a:t>
            </a:r>
            <a:r>
              <a:rPr lang="en-GB" sz="2000" dirty="0">
                <a:latin typeface="Preeti" pitchFamily="2" charset="0"/>
              </a:rPr>
              <a:t>{bf </a:t>
            </a:r>
            <a:r>
              <a:rPr lang="en-GB" sz="2000" dirty="0" err="1">
                <a:latin typeface="Preeti" pitchFamily="2" charset="0"/>
              </a:rPr>
              <a:t>lnO</a:t>
            </a:r>
            <a:r>
              <a:rPr lang="en-GB" sz="2000" dirty="0">
                <a:latin typeface="Preeti" pitchFamily="2" charset="0"/>
              </a:rPr>
              <a:t>{/x]sf x'G5g\ . </a:t>
            </a:r>
            <a:r>
              <a:rPr lang="en-GB" sz="2000" dirty="0" err="1">
                <a:latin typeface="Preeti" pitchFamily="2" charset="0"/>
              </a:rPr>
              <a:t>tkfO</a:t>
            </a:r>
            <a:r>
              <a:rPr lang="en-GB" sz="2000" dirty="0">
                <a:latin typeface="Preeti" pitchFamily="2" charset="0"/>
              </a:rPr>
              <a:t>{+n] </a:t>
            </a:r>
            <a:r>
              <a:rPr lang="en-GB" sz="2000" dirty="0" err="1">
                <a:latin typeface="Preeti" pitchFamily="2" charset="0"/>
              </a:rPr>
              <a:t>cfkm</a:t>
            </a:r>
            <a:r>
              <a:rPr lang="en-GB" sz="2000" dirty="0">
                <a:latin typeface="Preeti" pitchFamily="2" charset="0"/>
              </a:rPr>
              <a:t>\</a:t>
            </a:r>
            <a:r>
              <a:rPr lang="en-GB" sz="2000" dirty="0" err="1">
                <a:latin typeface="Preeti" pitchFamily="2" charset="0"/>
              </a:rPr>
              <a:t>gf</a:t>
            </a:r>
            <a:r>
              <a:rPr lang="en-GB" sz="2000" dirty="0">
                <a:latin typeface="Preeti" pitchFamily="2" charset="0"/>
              </a:rPr>
              <a:t>] </a:t>
            </a:r>
            <a:r>
              <a:rPr lang="en-GB" sz="2000" dirty="0" err="1">
                <a:latin typeface="Preeti" pitchFamily="2" charset="0"/>
              </a:rPr>
              <a:t>k|f</a:t>
            </a:r>
            <a:r>
              <a:rPr lang="en-GB" sz="2000" dirty="0">
                <a:latin typeface="Preeti" pitchFamily="2" charset="0"/>
              </a:rPr>
              <a:t>]</a:t>
            </a:r>
            <a:r>
              <a:rPr lang="en-GB" sz="2000" dirty="0" err="1">
                <a:latin typeface="Preeti" pitchFamily="2" charset="0"/>
              </a:rPr>
              <a:t>kmfO</a:t>
            </a:r>
            <a:r>
              <a:rPr lang="en-GB" sz="2000" dirty="0">
                <a:latin typeface="Preeti" pitchFamily="2" charset="0"/>
              </a:rPr>
              <a:t>{</a:t>
            </a:r>
            <a:r>
              <a:rPr lang="en-GB" sz="2000" dirty="0" err="1">
                <a:latin typeface="Preeti" pitchFamily="2" charset="0"/>
              </a:rPr>
              <a:t>ndf</a:t>
            </a:r>
            <a:r>
              <a:rPr lang="en-GB" sz="2000" dirty="0">
                <a:latin typeface="Preeti" pitchFamily="2" charset="0"/>
              </a:rPr>
              <a:t> </a:t>
            </a:r>
            <a:r>
              <a:rPr lang="en-GB" sz="2000" dirty="0" err="1">
                <a:latin typeface="Preeti" pitchFamily="2" charset="0"/>
              </a:rPr>
              <a:t>s'g</a:t>
            </a:r>
            <a:r>
              <a:rPr lang="en-GB" sz="2000" dirty="0">
                <a:latin typeface="Preeti" pitchFamily="2" charset="0"/>
              </a:rPr>
              <a:t>} O{d]n P8«]; of </a:t>
            </a:r>
            <a:r>
              <a:rPr lang="en-GB" sz="2000" dirty="0" err="1">
                <a:latin typeface="Preeti" pitchFamily="2" charset="0"/>
              </a:rPr>
              <a:t>kmf</a:t>
            </a:r>
            <a:r>
              <a:rPr lang="en-GB" sz="2000" dirty="0">
                <a:latin typeface="Preeti" pitchFamily="2" charset="0"/>
              </a:rPr>
              <a:t>]g </a:t>
            </a:r>
            <a:r>
              <a:rPr lang="en-GB" sz="2000" dirty="0" err="1">
                <a:latin typeface="Preeti" pitchFamily="2" charset="0"/>
              </a:rPr>
              <a:t>g</a:t>
            </a:r>
            <a:r>
              <a:rPr lang="en-GB" sz="2000" dirty="0">
                <a:latin typeface="Preeti" pitchFamily="2" charset="0"/>
              </a:rPr>
              <a:t>+ /</a:t>
            </a:r>
            <a:r>
              <a:rPr lang="en-GB" sz="2000" dirty="0" err="1">
                <a:latin typeface="Preeti" pitchFamily="2" charset="0"/>
              </a:rPr>
              <a:t>fVg'ePsf</a:t>
            </a:r>
            <a:r>
              <a:rPr lang="en-GB" sz="2000" dirty="0">
                <a:latin typeface="Preeti" pitchFamily="2" charset="0"/>
              </a:rPr>
              <a:t>] 5 </a:t>
            </a:r>
            <a:r>
              <a:rPr lang="en-GB" sz="2000" dirty="0" err="1">
                <a:latin typeface="Preeti" pitchFamily="2" charset="0"/>
              </a:rPr>
              <a:t>eg</a:t>
            </a:r>
            <a:r>
              <a:rPr lang="en-GB" sz="2000" dirty="0">
                <a:latin typeface="Preeti" pitchFamily="2" charset="0"/>
              </a:rPr>
              <a:t>] y8{ kf6L{</a:t>
            </a:r>
            <a:r>
              <a:rPr lang="en-GB" sz="2000" dirty="0" err="1">
                <a:latin typeface="Preeti" pitchFamily="2" charset="0"/>
              </a:rPr>
              <a:t>x?n</a:t>
            </a:r>
            <a:r>
              <a:rPr lang="en-GB" sz="2000" dirty="0">
                <a:latin typeface="Preeti" pitchFamily="2" charset="0"/>
              </a:rPr>
              <a:t>] </a:t>
            </a:r>
            <a:r>
              <a:rPr lang="en-GB" sz="2000" dirty="0" err="1">
                <a:latin typeface="Preeti" pitchFamily="2" charset="0"/>
              </a:rPr>
              <a:t>tkfO</a:t>
            </a:r>
            <a:r>
              <a:rPr lang="en-GB" sz="2000" dirty="0">
                <a:latin typeface="Preeti" pitchFamily="2" charset="0"/>
              </a:rPr>
              <a:t>{+</a:t>
            </a:r>
            <a:r>
              <a:rPr lang="en-GB" sz="2000" dirty="0" err="1">
                <a:latin typeface="Preeti" pitchFamily="2" charset="0"/>
              </a:rPr>
              <a:t>sf</a:t>
            </a:r>
            <a:r>
              <a:rPr lang="en-GB" sz="2000" dirty="0">
                <a:latin typeface="Preeti" pitchFamily="2" charset="0"/>
              </a:rPr>
              <a:t>] </a:t>
            </a:r>
            <a:r>
              <a:rPr lang="en-GB" sz="2000" dirty="0" err="1">
                <a:latin typeface="Preeti" pitchFamily="2" charset="0"/>
              </a:rPr>
              <a:t>cg'dlt</a:t>
            </a:r>
            <a:r>
              <a:rPr lang="en-GB" sz="2000" dirty="0">
                <a:latin typeface="Preeti" pitchFamily="2" charset="0"/>
              </a:rPr>
              <a:t> </a:t>
            </a:r>
            <a:r>
              <a:rPr lang="en-GB" sz="2000" dirty="0" err="1">
                <a:latin typeface="Preeti" pitchFamily="2" charset="0"/>
              </a:rPr>
              <a:t>ljgf</a:t>
            </a:r>
            <a:r>
              <a:rPr lang="en-GB" sz="2000" dirty="0">
                <a:latin typeface="Preeti" pitchFamily="2" charset="0"/>
              </a:rPr>
              <a:t> g} </a:t>
            </a:r>
            <a:r>
              <a:rPr lang="en-GB" sz="2000" dirty="0" err="1">
                <a:latin typeface="Preeti" pitchFamily="2" charset="0"/>
              </a:rPr>
              <a:t>tkfO</a:t>
            </a:r>
            <a:r>
              <a:rPr lang="en-GB" sz="2000" dirty="0">
                <a:latin typeface="Preeti" pitchFamily="2" charset="0"/>
              </a:rPr>
              <a:t>{+</a:t>
            </a:r>
            <a:r>
              <a:rPr lang="en-GB" sz="2000" dirty="0" err="1">
                <a:latin typeface="Preeti" pitchFamily="2" charset="0"/>
              </a:rPr>
              <a:t>sf</a:t>
            </a:r>
            <a:r>
              <a:rPr lang="en-GB" sz="2000" dirty="0">
                <a:latin typeface="Preeti" pitchFamily="2" charset="0"/>
              </a:rPr>
              <a:t>] O{d]n P8«]; of </a:t>
            </a:r>
            <a:r>
              <a:rPr lang="en-GB" sz="2000" dirty="0" err="1">
                <a:latin typeface="Preeti" pitchFamily="2" charset="0"/>
              </a:rPr>
              <a:t>kmf</a:t>
            </a:r>
            <a:r>
              <a:rPr lang="en-GB" sz="2000" dirty="0">
                <a:latin typeface="Preeti" pitchFamily="2" charset="0"/>
              </a:rPr>
              <a:t>]g </a:t>
            </a:r>
            <a:r>
              <a:rPr lang="en-GB" sz="2000" dirty="0" err="1">
                <a:latin typeface="Preeti" pitchFamily="2" charset="0"/>
              </a:rPr>
              <a:t>g</a:t>
            </a:r>
            <a:r>
              <a:rPr lang="en-GB" sz="2000" dirty="0">
                <a:latin typeface="Preeti" pitchFamily="2" charset="0"/>
              </a:rPr>
              <a:t>+ </a:t>
            </a:r>
            <a:r>
              <a:rPr lang="en-GB" sz="2000" dirty="0" err="1">
                <a:latin typeface="Preeti" pitchFamily="2" charset="0"/>
              </a:rPr>
              <a:t>sf</a:t>
            </a:r>
            <a:r>
              <a:rPr lang="en-GB" sz="2000" dirty="0">
                <a:latin typeface="Preeti" pitchFamily="2" charset="0"/>
              </a:rPr>
              <a:t>] </a:t>
            </a:r>
            <a:r>
              <a:rPr lang="en-GB" sz="2000" dirty="0" err="1">
                <a:latin typeface="Preeti" pitchFamily="2" charset="0"/>
              </a:rPr>
              <a:t>k|of</a:t>
            </a:r>
            <a:r>
              <a:rPr lang="en-GB" sz="2000" dirty="0">
                <a:latin typeface="Preeti" pitchFamily="2" charset="0"/>
              </a:rPr>
              <a:t>]u </a:t>
            </a:r>
            <a:r>
              <a:rPr lang="en-GB" sz="2000" dirty="0" err="1">
                <a:latin typeface="Preeti" pitchFamily="2" charset="0"/>
              </a:rPr>
              <a:t>ul</a:t>
            </a:r>
            <a:r>
              <a:rPr lang="en-GB" sz="2000" dirty="0">
                <a:latin typeface="Preeti" pitchFamily="2" charset="0"/>
              </a:rPr>
              <a:t>/ O{d]n </a:t>
            </a:r>
            <a:r>
              <a:rPr lang="en-GB" sz="2000" dirty="0" err="1">
                <a:latin typeface="Preeti" pitchFamily="2" charset="0"/>
              </a:rPr>
              <a:t>tyf</a:t>
            </a:r>
            <a:r>
              <a:rPr lang="en-GB" sz="2000" dirty="0">
                <a:latin typeface="Preeti" pitchFamily="2" charset="0"/>
              </a:rPr>
              <a:t> </a:t>
            </a:r>
            <a:r>
              <a:rPr lang="en-GB" sz="2000" dirty="0" err="1">
                <a:latin typeface="Preeti" pitchFamily="2" charset="0"/>
              </a:rPr>
              <a:t>Dof</a:t>
            </a:r>
            <a:r>
              <a:rPr lang="en-GB" sz="2000" dirty="0">
                <a:latin typeface="Preeti" pitchFamily="2" charset="0"/>
              </a:rPr>
              <a:t>;]h k7fpg] </a:t>
            </a:r>
            <a:r>
              <a:rPr lang="en-GB" sz="2000" dirty="0" err="1">
                <a:latin typeface="Preeti" pitchFamily="2" charset="0"/>
              </a:rPr>
              <a:t>ub</a:t>
            </a:r>
            <a:r>
              <a:rPr lang="en-GB" sz="2000" dirty="0">
                <a:latin typeface="Preeti" pitchFamily="2" charset="0"/>
              </a:rPr>
              <a:t>{5g\ . </a:t>
            </a:r>
            <a:r>
              <a:rPr lang="en-GB" sz="2000" dirty="0" err="1">
                <a:latin typeface="Preeti" pitchFamily="2" charset="0"/>
              </a:rPr>
              <a:t>sltko</a:t>
            </a:r>
            <a:r>
              <a:rPr lang="en-GB" sz="2000" dirty="0">
                <a:latin typeface="Preeti" pitchFamily="2" charset="0"/>
              </a:rPr>
              <a:t> </a:t>
            </a:r>
            <a:r>
              <a:rPr lang="en-GB" sz="2000" dirty="0" err="1">
                <a:latin typeface="Preeti" pitchFamily="2" charset="0"/>
              </a:rPr>
              <a:t>sDklgn</a:t>
            </a:r>
            <a:r>
              <a:rPr lang="en-GB" sz="2000" dirty="0">
                <a:latin typeface="Preeti" pitchFamily="2" charset="0"/>
              </a:rPr>
              <a:t>] t </a:t>
            </a:r>
            <a:r>
              <a:rPr lang="en-GB" sz="2000" dirty="0" err="1">
                <a:latin typeface="Preeti" pitchFamily="2" charset="0"/>
              </a:rPr>
              <a:t>tkfO</a:t>
            </a:r>
            <a:r>
              <a:rPr lang="en-GB" sz="2000" dirty="0">
                <a:latin typeface="Preeti" pitchFamily="2" charset="0"/>
              </a:rPr>
              <a:t>{+</a:t>
            </a:r>
            <a:r>
              <a:rPr lang="en-GB" sz="2000" dirty="0" err="1">
                <a:latin typeface="Preeti" pitchFamily="2" charset="0"/>
              </a:rPr>
              <a:t>nfO</a:t>
            </a:r>
            <a:r>
              <a:rPr lang="en-GB" sz="2000" dirty="0">
                <a:latin typeface="Preeti" pitchFamily="2" charset="0"/>
              </a:rPr>
              <a:t>{ </a:t>
            </a:r>
            <a:r>
              <a:rPr lang="en-GB" sz="2000" dirty="0" err="1">
                <a:latin typeface="Preeti" pitchFamily="2" charset="0"/>
              </a:rPr>
              <a:t>yfx</a:t>
            </a:r>
            <a:r>
              <a:rPr lang="en-GB" sz="2000" dirty="0">
                <a:latin typeface="Preeti" pitchFamily="2" charset="0"/>
              </a:rPr>
              <a:t>} </a:t>
            </a:r>
            <a:r>
              <a:rPr lang="en-GB" sz="2000" dirty="0" err="1">
                <a:latin typeface="Preeti" pitchFamily="2" charset="0"/>
              </a:rPr>
              <a:t>glbO</a:t>
            </a:r>
            <a:r>
              <a:rPr lang="en-GB" sz="2000" dirty="0">
                <a:latin typeface="Preeti" pitchFamily="2" charset="0"/>
              </a:rPr>
              <a:t>{ </a:t>
            </a:r>
            <a:r>
              <a:rPr lang="en-GB" sz="2000" dirty="0" err="1">
                <a:latin typeface="Preeti" pitchFamily="2" charset="0"/>
              </a:rPr>
              <a:t>tkfO</a:t>
            </a:r>
            <a:r>
              <a:rPr lang="en-GB" sz="2000" dirty="0">
                <a:latin typeface="Preeti" pitchFamily="2" charset="0"/>
              </a:rPr>
              <a:t>{+sf] </a:t>
            </a:r>
            <a:r>
              <a:rPr lang="en-GB" sz="2000" dirty="0" err="1">
                <a:latin typeface="Preeti" pitchFamily="2" charset="0"/>
              </a:rPr>
              <a:t>kmf</a:t>
            </a:r>
            <a:r>
              <a:rPr lang="en-GB" sz="2000" dirty="0">
                <a:latin typeface="Preeti" pitchFamily="2" charset="0"/>
              </a:rPr>
              <a:t>]6f] </a:t>
            </a:r>
            <a:r>
              <a:rPr lang="en-GB" sz="2000" dirty="0" err="1">
                <a:latin typeface="Preeti" pitchFamily="2" charset="0"/>
              </a:rPr>
              <a:t>nfO</a:t>
            </a:r>
            <a:r>
              <a:rPr lang="en-GB" sz="2000" dirty="0">
                <a:latin typeface="Preeti" pitchFamily="2" charset="0"/>
              </a:rPr>
              <a:t>{ </a:t>
            </a:r>
            <a:r>
              <a:rPr lang="en-GB" sz="2000" dirty="0" err="1">
                <a:latin typeface="Preeti" pitchFamily="2" charset="0"/>
              </a:rPr>
              <a:t>cfkm</a:t>
            </a:r>
            <a:r>
              <a:rPr lang="en-GB" sz="2000" dirty="0">
                <a:latin typeface="Preeti" pitchFamily="2" charset="0"/>
              </a:rPr>
              <a:t>\gf] sDklgaf6 </a:t>
            </a:r>
            <a:r>
              <a:rPr lang="en-GB" sz="2000" dirty="0" err="1">
                <a:latin typeface="Preeti" pitchFamily="2" charset="0"/>
              </a:rPr>
              <a:t>pTkflbt</a:t>
            </a:r>
            <a:r>
              <a:rPr lang="en-GB" sz="2000" dirty="0">
                <a:latin typeface="Preeti" pitchFamily="2" charset="0"/>
              </a:rPr>
              <a:t> ;</a:t>
            </a:r>
            <a:r>
              <a:rPr lang="en-GB" sz="2000" dirty="0" err="1">
                <a:latin typeface="Preeti" pitchFamily="2" charset="0"/>
              </a:rPr>
              <a:t>fdfu</a:t>
            </a:r>
            <a:r>
              <a:rPr lang="en-GB" sz="2000" dirty="0">
                <a:latin typeface="Preeti" pitchFamily="2" charset="0"/>
              </a:rPr>
              <a:t>||</a:t>
            </a:r>
            <a:r>
              <a:rPr lang="en-GB" sz="2000" dirty="0" err="1">
                <a:latin typeface="Preeti" pitchFamily="2" charset="0"/>
              </a:rPr>
              <a:t>Lx?sf</a:t>
            </a:r>
            <a:r>
              <a:rPr lang="en-GB" sz="2000" dirty="0">
                <a:latin typeface="Preeti" pitchFamily="2" charset="0"/>
              </a:rPr>
              <a:t>] lj1fkgdf </a:t>
            </a:r>
            <a:r>
              <a:rPr lang="en-GB" sz="2000" dirty="0" err="1">
                <a:latin typeface="Preeti" pitchFamily="2" charset="0"/>
              </a:rPr>
              <a:t>k|of</a:t>
            </a:r>
            <a:r>
              <a:rPr lang="en-GB" sz="2000" dirty="0">
                <a:latin typeface="Preeti" pitchFamily="2" charset="0"/>
              </a:rPr>
              <a:t>]u </a:t>
            </a:r>
            <a:r>
              <a:rPr lang="en-GB" sz="2000" dirty="0" err="1">
                <a:latin typeface="Preeti" pitchFamily="2" charset="0"/>
              </a:rPr>
              <a:t>ul</a:t>
            </a:r>
            <a:r>
              <a:rPr lang="en-GB" sz="2000" dirty="0">
                <a:latin typeface="Preeti" pitchFamily="2" charset="0"/>
              </a:rPr>
              <a:t>/ </a:t>
            </a:r>
            <a:r>
              <a:rPr lang="en-GB" sz="2000" dirty="0" err="1">
                <a:latin typeface="Preeti" pitchFamily="2" charset="0"/>
              </a:rPr>
              <a:t>kmfO</a:t>
            </a:r>
            <a:r>
              <a:rPr lang="en-GB" sz="2000" dirty="0">
                <a:latin typeface="Preeti" pitchFamily="2" charset="0"/>
              </a:rPr>
              <a:t>{bf p7fO{ /x]sf x'G5g . ;</a:t>
            </a:r>
            <a:r>
              <a:rPr lang="en-GB" sz="2000" dirty="0" err="1">
                <a:latin typeface="Preeti" pitchFamily="2" charset="0"/>
              </a:rPr>
              <a:t>fy</a:t>
            </a:r>
            <a:r>
              <a:rPr lang="en-GB" sz="2000" dirty="0">
                <a:latin typeface="Preeti" pitchFamily="2" charset="0"/>
              </a:rPr>
              <a:t>} </a:t>
            </a:r>
            <a:r>
              <a:rPr lang="en-GB" sz="2000" dirty="0" err="1">
                <a:latin typeface="Preeti" pitchFamily="2" charset="0"/>
              </a:rPr>
              <a:t>tkfO</a:t>
            </a:r>
            <a:r>
              <a:rPr lang="en-GB" sz="2000" dirty="0">
                <a:latin typeface="Preeti" pitchFamily="2" charset="0"/>
              </a:rPr>
              <a:t>{+</a:t>
            </a:r>
            <a:r>
              <a:rPr lang="en-GB" sz="2000" dirty="0" err="1">
                <a:latin typeface="Preeti" pitchFamily="2" charset="0"/>
              </a:rPr>
              <a:t>sf</a:t>
            </a:r>
            <a:r>
              <a:rPr lang="en-GB" sz="2000" dirty="0">
                <a:latin typeface="Preeti" pitchFamily="2" charset="0"/>
              </a:rPr>
              <a:t>] </a:t>
            </a:r>
            <a:r>
              <a:rPr lang="en-GB" sz="2000" dirty="0" err="1">
                <a:latin typeface="Preeti" pitchFamily="2" charset="0"/>
              </a:rPr>
              <a:t>kmf</a:t>
            </a:r>
            <a:r>
              <a:rPr lang="en-GB" sz="2000" dirty="0">
                <a:latin typeface="Preeti" pitchFamily="2" charset="0"/>
              </a:rPr>
              <a:t>]6f] </a:t>
            </a:r>
            <a:r>
              <a:rPr lang="en-GB" sz="2000" dirty="0" err="1">
                <a:latin typeface="Preeti" pitchFamily="2" charset="0"/>
              </a:rPr>
              <a:t>k|of</a:t>
            </a:r>
            <a:r>
              <a:rPr lang="en-GB" sz="2000" dirty="0">
                <a:latin typeface="Preeti" pitchFamily="2" charset="0"/>
              </a:rPr>
              <a:t>]u </a:t>
            </a:r>
            <a:r>
              <a:rPr lang="en-GB" sz="2000" dirty="0" err="1">
                <a:latin typeface="Preeti" pitchFamily="2" charset="0"/>
              </a:rPr>
              <a:t>ul</a:t>
            </a:r>
            <a:r>
              <a:rPr lang="en-GB" sz="2000" dirty="0">
                <a:latin typeface="Preeti" pitchFamily="2" charset="0"/>
              </a:rPr>
              <a:t>/ km]s </a:t>
            </a:r>
            <a:r>
              <a:rPr lang="en-GB" sz="2000" dirty="0" err="1">
                <a:latin typeface="Preeti" pitchFamily="2" charset="0"/>
              </a:rPr>
              <a:t>cfO</a:t>
            </a:r>
            <a:r>
              <a:rPr lang="en-GB" sz="2000" dirty="0">
                <a:latin typeface="Preeti" pitchFamily="2" charset="0"/>
              </a:rPr>
              <a:t>{l8 </a:t>
            </a:r>
            <a:r>
              <a:rPr lang="en-GB" sz="2000" dirty="0" err="1">
                <a:latin typeface="Preeti" pitchFamily="2" charset="0"/>
              </a:rPr>
              <a:t>agfO</a:t>
            </a:r>
            <a:r>
              <a:rPr lang="en-GB" sz="2000" dirty="0">
                <a:latin typeface="Preeti" pitchFamily="2" charset="0"/>
              </a:rPr>
              <a:t>{ </a:t>
            </a:r>
            <a:r>
              <a:rPr lang="en-GB" sz="2000" dirty="0" err="1">
                <a:latin typeface="Preeti" pitchFamily="2" charset="0"/>
              </a:rPr>
              <a:t>tkfO</a:t>
            </a:r>
            <a:r>
              <a:rPr lang="en-GB" sz="2000" dirty="0">
                <a:latin typeface="Preeti" pitchFamily="2" charset="0"/>
              </a:rPr>
              <a:t>{+</a:t>
            </a:r>
            <a:r>
              <a:rPr lang="en-GB" sz="2000" dirty="0" err="1">
                <a:latin typeface="Preeti" pitchFamily="2" charset="0"/>
              </a:rPr>
              <a:t>sf</a:t>
            </a:r>
            <a:r>
              <a:rPr lang="en-GB" sz="2000" dirty="0">
                <a:latin typeface="Preeti" pitchFamily="2" charset="0"/>
              </a:rPr>
              <a:t>] </a:t>
            </a:r>
            <a:r>
              <a:rPr lang="en-GB" sz="2000" dirty="0" err="1">
                <a:latin typeface="Preeti" pitchFamily="2" charset="0"/>
              </a:rPr>
              <a:t>gfddf</a:t>
            </a:r>
            <a:r>
              <a:rPr lang="en-GB" sz="2000" dirty="0">
                <a:latin typeface="Preeti" pitchFamily="2" charset="0"/>
              </a:rPr>
              <a:t> </a:t>
            </a:r>
            <a:r>
              <a:rPr lang="en-GB" sz="2000" dirty="0" err="1">
                <a:latin typeface="Preeti" pitchFamily="2" charset="0"/>
              </a:rPr>
              <a:t>kmfO</a:t>
            </a:r>
            <a:r>
              <a:rPr lang="en-GB" sz="2000" dirty="0">
                <a:latin typeface="Preeti" pitchFamily="2" charset="0"/>
              </a:rPr>
              <a:t>{bf p7fO{/x]</a:t>
            </a:r>
            <a:r>
              <a:rPr lang="en-GB" sz="2000" dirty="0" err="1">
                <a:latin typeface="Preeti" pitchFamily="2" charset="0"/>
              </a:rPr>
              <a:t>sf</a:t>
            </a:r>
            <a:r>
              <a:rPr lang="en-GB" sz="2000" dirty="0">
                <a:latin typeface="Preeti" pitchFamily="2" charset="0"/>
              </a:rPr>
              <a:t> x'G5g\ .</a:t>
            </a:r>
            <a:endParaRPr lang="en-US" sz="2000" dirty="0">
              <a:latin typeface="Preeti" pitchFamily="2" charset="0"/>
            </a:endParaRPr>
          </a:p>
          <a:p>
            <a:r>
              <a:rPr lang="en-GB" sz="2000" b="1" dirty="0">
                <a:latin typeface="Preeti" pitchFamily="2" charset="0"/>
              </a:rPr>
              <a:t>*= ;</a:t>
            </a:r>
            <a:r>
              <a:rPr lang="en-GB" sz="2000" b="1" dirty="0" err="1">
                <a:latin typeface="Preeti" pitchFamily="2" charset="0"/>
              </a:rPr>
              <a:t>dosf</a:t>
            </a:r>
            <a:r>
              <a:rPr lang="en-GB" sz="2000" b="1" dirty="0">
                <a:latin typeface="Preeti" pitchFamily="2" charset="0"/>
              </a:rPr>
              <a:t>] gf]</a:t>
            </a:r>
            <a:r>
              <a:rPr lang="en-GB" sz="2000" b="1" dirty="0" err="1">
                <a:latin typeface="Preeti" pitchFamily="2" charset="0"/>
              </a:rPr>
              <a:t>s;fgL</a:t>
            </a:r>
            <a:r>
              <a:rPr lang="en-GB" sz="2000" b="1" dirty="0">
                <a:latin typeface="Preeti" pitchFamily="2" charset="0"/>
              </a:rPr>
              <a:t> —</a:t>
            </a:r>
            <a:r>
              <a:rPr lang="en-GB" sz="2000" dirty="0">
                <a:latin typeface="Preeti" pitchFamily="2" charset="0"/>
              </a:rPr>
              <a:t> </a:t>
            </a:r>
            <a:r>
              <a:rPr lang="en-GB" sz="2000" dirty="0" err="1">
                <a:latin typeface="Preeti" pitchFamily="2" charset="0"/>
              </a:rPr>
              <a:t>xfn</a:t>
            </a:r>
            <a:r>
              <a:rPr lang="en-GB" sz="2000" dirty="0">
                <a:latin typeface="Preeti" pitchFamily="2" charset="0"/>
              </a:rPr>
              <a:t>} </a:t>
            </a:r>
            <a:r>
              <a:rPr lang="en-GB" sz="2000" dirty="0" err="1">
                <a:latin typeface="Preeti" pitchFamily="2" charset="0"/>
              </a:rPr>
              <a:t>ul</a:t>
            </a:r>
            <a:r>
              <a:rPr lang="en-GB" sz="2000" dirty="0">
                <a:latin typeface="Preeti" pitchFamily="2" charset="0"/>
              </a:rPr>
              <a:t>/</a:t>
            </a:r>
            <a:r>
              <a:rPr lang="en-GB" sz="2000" dirty="0" err="1">
                <a:latin typeface="Preeti" pitchFamily="2" charset="0"/>
              </a:rPr>
              <a:t>Psf</a:t>
            </a:r>
            <a:r>
              <a:rPr lang="en-GB" sz="2000" dirty="0">
                <a:latin typeface="Preeti" pitchFamily="2" charset="0"/>
              </a:rPr>
              <a:t>] ;j]{If0f </a:t>
            </a:r>
            <a:r>
              <a:rPr lang="en-GB" sz="2000" dirty="0" err="1">
                <a:latin typeface="Preeti" pitchFamily="2" charset="0"/>
              </a:rPr>
              <a:t>cg';f</a:t>
            </a:r>
            <a:r>
              <a:rPr lang="en-GB" sz="2000" dirty="0">
                <a:latin typeface="Preeti" pitchFamily="2" charset="0"/>
              </a:rPr>
              <a:t>/ o:tf ;</a:t>
            </a:r>
            <a:r>
              <a:rPr lang="en-GB" sz="2000" dirty="0" err="1">
                <a:latin typeface="Preeti" pitchFamily="2" charset="0"/>
              </a:rPr>
              <a:t>fO</a:t>
            </a:r>
            <a:r>
              <a:rPr lang="en-GB" sz="2000" dirty="0">
                <a:latin typeface="Preeti" pitchFamily="2" charset="0"/>
              </a:rPr>
              <a:t>{6x?sf </a:t>
            </a:r>
            <a:r>
              <a:rPr lang="en-GB" sz="2000" dirty="0" err="1">
                <a:latin typeface="Preeti" pitchFamily="2" charset="0"/>
              </a:rPr>
              <a:t>k|of</a:t>
            </a:r>
            <a:r>
              <a:rPr lang="en-GB" sz="2000" dirty="0">
                <a:latin typeface="Preeti" pitchFamily="2" charset="0"/>
              </a:rPr>
              <a:t>]</a:t>
            </a:r>
            <a:r>
              <a:rPr lang="en-GB" sz="2000" dirty="0" err="1">
                <a:latin typeface="Preeti" pitchFamily="2" charset="0"/>
              </a:rPr>
              <a:t>ustf</a:t>
            </a:r>
            <a:r>
              <a:rPr lang="en-GB" sz="2000" dirty="0">
                <a:latin typeface="Preeti" pitchFamily="2" charset="0"/>
              </a:rPr>
              <a:t>{</a:t>
            </a:r>
            <a:r>
              <a:rPr lang="en-GB" sz="2000" dirty="0" err="1">
                <a:latin typeface="Preeti" pitchFamily="2" charset="0"/>
              </a:rPr>
              <a:t>x?n</a:t>
            </a:r>
            <a:r>
              <a:rPr lang="en-GB" sz="2000" dirty="0">
                <a:latin typeface="Preeti" pitchFamily="2" charset="0"/>
              </a:rPr>
              <a:t>] </a:t>
            </a:r>
            <a:br>
              <a:rPr lang="en-GB" sz="2000" dirty="0">
                <a:latin typeface="Preeti" pitchFamily="2" charset="0"/>
              </a:rPr>
            </a:br>
            <a:r>
              <a:rPr lang="en-GB" sz="2000" dirty="0" err="1">
                <a:latin typeface="Preeti" pitchFamily="2" charset="0"/>
              </a:rPr>
              <a:t>cf</a:t>
            </a:r>
            <a:r>
              <a:rPr lang="en-GB" sz="2000" dirty="0">
                <a:latin typeface="Preeti" pitchFamily="2" charset="0"/>
              </a:rPr>
              <a:t>};</a:t>
            </a:r>
            <a:r>
              <a:rPr lang="en-GB" sz="2000" dirty="0" err="1">
                <a:latin typeface="Preeti" pitchFamily="2" charset="0"/>
              </a:rPr>
              <a:t>t?kdf</a:t>
            </a:r>
            <a:r>
              <a:rPr lang="en-GB" sz="2000" dirty="0">
                <a:latin typeface="Preeti" pitchFamily="2" charset="0"/>
              </a:rPr>
              <a:t> </a:t>
            </a:r>
            <a:r>
              <a:rPr lang="en-GB" sz="2000" dirty="0" err="1">
                <a:latin typeface="Preeti" pitchFamily="2" charset="0"/>
              </a:rPr>
              <a:t>Pshgfn</a:t>
            </a:r>
            <a:r>
              <a:rPr lang="en-GB" sz="2000" dirty="0">
                <a:latin typeface="Preeti" pitchFamily="2" charset="0"/>
              </a:rPr>
              <a:t>] </a:t>
            </a:r>
            <a:r>
              <a:rPr lang="en-GB" sz="2000" dirty="0" err="1">
                <a:latin typeface="Preeti" pitchFamily="2" charset="0"/>
              </a:rPr>
              <a:t>xKtfsf</a:t>
            </a:r>
            <a:r>
              <a:rPr lang="en-GB" sz="2000" dirty="0">
                <a:latin typeface="Preeti" pitchFamily="2" charset="0"/>
              </a:rPr>
              <a:t>] @) 306f </a:t>
            </a:r>
            <a:r>
              <a:rPr lang="en-GB" sz="2000" dirty="0" err="1">
                <a:latin typeface="Preeti" pitchFamily="2" charset="0"/>
              </a:rPr>
              <a:t>ljtfpg</a:t>
            </a:r>
            <a:r>
              <a:rPr lang="en-GB" sz="2000" dirty="0">
                <a:latin typeface="Preeti" pitchFamily="2" charset="0"/>
              </a:rPr>
              <a:t>] </a:t>
            </a:r>
            <a:r>
              <a:rPr lang="en-GB" sz="2000" dirty="0" err="1">
                <a:latin typeface="Preeti" pitchFamily="2" charset="0"/>
              </a:rPr>
              <a:t>ub</a:t>
            </a:r>
            <a:r>
              <a:rPr lang="en-GB" sz="2000" dirty="0">
                <a:latin typeface="Preeti" pitchFamily="2" charset="0"/>
              </a:rPr>
              <a:t>{5g\ . </a:t>
            </a:r>
            <a:r>
              <a:rPr lang="en-GB" sz="2000" dirty="0" err="1">
                <a:latin typeface="Preeti" pitchFamily="2" charset="0"/>
              </a:rPr>
              <a:t>cem</a:t>
            </a:r>
            <a:r>
              <a:rPr lang="en-GB" sz="2000" dirty="0">
                <a:latin typeface="Preeti" pitchFamily="2" charset="0"/>
              </a:rPr>
              <a:t> #) </a:t>
            </a:r>
            <a:r>
              <a:rPr lang="en-GB" sz="2000" dirty="0" err="1">
                <a:latin typeface="Preeti" pitchFamily="2" charset="0"/>
              </a:rPr>
              <a:t>k|ltzt</a:t>
            </a:r>
            <a:r>
              <a:rPr lang="en-GB" sz="2000" dirty="0">
                <a:latin typeface="Preeti" pitchFamily="2" charset="0"/>
              </a:rPr>
              <a:t> /]</a:t>
            </a:r>
            <a:r>
              <a:rPr lang="en-GB" sz="2000" dirty="0" err="1">
                <a:latin typeface="Preeti" pitchFamily="2" charset="0"/>
              </a:rPr>
              <a:t>u'n</a:t>
            </a:r>
            <a:r>
              <a:rPr lang="en-GB" sz="2000" dirty="0">
                <a:latin typeface="Preeti" pitchFamily="2" charset="0"/>
              </a:rPr>
              <a:t>/ </a:t>
            </a:r>
            <a:r>
              <a:rPr lang="en-GB" sz="2000" dirty="0" err="1">
                <a:latin typeface="Preeti" pitchFamily="2" charset="0"/>
              </a:rPr>
              <a:t>k|of</a:t>
            </a:r>
            <a:r>
              <a:rPr lang="en-GB" sz="2000" dirty="0">
                <a:latin typeface="Preeti" pitchFamily="2" charset="0"/>
              </a:rPr>
              <a:t>]</a:t>
            </a:r>
            <a:r>
              <a:rPr lang="en-GB" sz="2000" dirty="0" err="1">
                <a:latin typeface="Preeti" pitchFamily="2" charset="0"/>
              </a:rPr>
              <a:t>ustf</a:t>
            </a:r>
            <a:r>
              <a:rPr lang="en-GB" sz="2000" dirty="0">
                <a:latin typeface="Preeti" pitchFamily="2" charset="0"/>
              </a:rPr>
              <a:t>{</a:t>
            </a:r>
            <a:r>
              <a:rPr lang="en-GB" sz="2000" dirty="0" err="1">
                <a:latin typeface="Preeti" pitchFamily="2" charset="0"/>
              </a:rPr>
              <a:t>x?n</a:t>
            </a:r>
            <a:r>
              <a:rPr lang="en-GB" sz="2000" dirty="0">
                <a:latin typeface="Preeti" pitchFamily="2" charset="0"/>
              </a:rPr>
              <a:t>] t </a:t>
            </a:r>
            <a:r>
              <a:rPr lang="en-GB" sz="2000" dirty="0" err="1">
                <a:latin typeface="Preeti" pitchFamily="2" charset="0"/>
              </a:rPr>
              <a:t>lbgs</a:t>
            </a:r>
            <a:r>
              <a:rPr lang="en-GB" sz="2000" dirty="0">
                <a:latin typeface="Preeti" pitchFamily="2" charset="0"/>
              </a:rPr>
              <a:t>} </a:t>
            </a:r>
            <a:r>
              <a:rPr lang="en-GB" sz="2000" dirty="0" err="1">
                <a:latin typeface="Preeti" pitchFamily="2" charset="0"/>
              </a:rPr>
              <a:t>sDtLdf</a:t>
            </a:r>
            <a:r>
              <a:rPr lang="en-GB" sz="2000" dirty="0">
                <a:latin typeface="Preeti" pitchFamily="2" charset="0"/>
              </a:rPr>
              <a:t> # b]</a:t>
            </a:r>
            <a:r>
              <a:rPr lang="en-GB" sz="2000" dirty="0" err="1">
                <a:latin typeface="Preeti" pitchFamily="2" charset="0"/>
              </a:rPr>
              <a:t>lv</a:t>
            </a:r>
            <a:r>
              <a:rPr lang="en-GB" sz="2000" dirty="0">
                <a:latin typeface="Preeti" pitchFamily="2" charset="0"/>
              </a:rPr>
              <a:t> $ 306fsf] b/n] ;do gi6 </a:t>
            </a:r>
            <a:r>
              <a:rPr lang="en-GB" sz="2000" dirty="0" err="1">
                <a:latin typeface="Preeti" pitchFamily="2" charset="0"/>
              </a:rPr>
              <a:t>ul</a:t>
            </a:r>
            <a:r>
              <a:rPr lang="en-GB" sz="2000" dirty="0">
                <a:latin typeface="Preeti" pitchFamily="2" charset="0"/>
              </a:rPr>
              <a:t>//x]</a:t>
            </a:r>
            <a:r>
              <a:rPr lang="en-GB" sz="2000" dirty="0" err="1">
                <a:latin typeface="Preeti" pitchFamily="2" charset="0"/>
              </a:rPr>
              <a:t>sf</a:t>
            </a:r>
            <a:r>
              <a:rPr lang="en-GB" sz="2000" dirty="0">
                <a:latin typeface="Preeti" pitchFamily="2" charset="0"/>
              </a:rPr>
              <a:t> x'G5g . ca </a:t>
            </a:r>
            <a:r>
              <a:rPr lang="en-GB" sz="2000" dirty="0" err="1">
                <a:latin typeface="Preeti" pitchFamily="2" charset="0"/>
              </a:rPr>
              <a:t>cfkm</a:t>
            </a:r>
            <a:r>
              <a:rPr lang="en-GB" sz="2000" dirty="0">
                <a:latin typeface="Preeti" pitchFamily="2" charset="0"/>
              </a:rPr>
              <a:t>}+ </a:t>
            </a:r>
            <a:r>
              <a:rPr lang="en-GB" sz="2000" dirty="0" err="1">
                <a:latin typeface="Preeti" pitchFamily="2" charset="0"/>
              </a:rPr>
              <a:t>lx;fa</a:t>
            </a:r>
            <a:r>
              <a:rPr lang="en-GB" sz="2000" dirty="0">
                <a:latin typeface="Preeti" pitchFamily="2" charset="0"/>
              </a:rPr>
              <a:t> </a:t>
            </a:r>
            <a:r>
              <a:rPr lang="en-GB" sz="2000" dirty="0" err="1">
                <a:latin typeface="Preeti" pitchFamily="2" charset="0"/>
              </a:rPr>
              <a:t>ug</a:t>
            </a:r>
            <a:r>
              <a:rPr lang="en-GB" sz="2000" dirty="0">
                <a:latin typeface="Preeti" pitchFamily="2" charset="0"/>
              </a:rPr>
              <a:t>'{</a:t>
            </a:r>
            <a:r>
              <a:rPr lang="en-GB" sz="2000" dirty="0" err="1">
                <a:latin typeface="Preeti" pitchFamily="2" charset="0"/>
              </a:rPr>
              <a:t>xf</a:t>
            </a:r>
            <a:r>
              <a:rPr lang="en-GB" sz="2000" dirty="0">
                <a:latin typeface="Preeti" pitchFamily="2" charset="0"/>
              </a:rPr>
              <a:t>]; </a:t>
            </a:r>
            <a:r>
              <a:rPr lang="en-GB" sz="2000" dirty="0" err="1">
                <a:latin typeface="Preeti" pitchFamily="2" charset="0"/>
              </a:rPr>
              <a:t>xfd|f</a:t>
            </a:r>
            <a:r>
              <a:rPr lang="en-GB" sz="2000" dirty="0">
                <a:latin typeface="Preeti" pitchFamily="2" charset="0"/>
              </a:rPr>
              <a:t>] h:tf] </a:t>
            </a:r>
            <a:r>
              <a:rPr lang="en-GB" sz="2000" dirty="0" err="1">
                <a:latin typeface="Preeti" pitchFamily="2" charset="0"/>
              </a:rPr>
              <a:t>ljsf;f</a:t>
            </a:r>
            <a:r>
              <a:rPr lang="en-GB" sz="2000" dirty="0">
                <a:latin typeface="Preeti" pitchFamily="2" charset="0"/>
              </a:rPr>
              <a:t>]</a:t>
            </a:r>
            <a:r>
              <a:rPr lang="en-GB" sz="2000" dirty="0" err="1">
                <a:latin typeface="Preeti" pitchFamily="2" charset="0"/>
              </a:rPr>
              <a:t>Gd'v</a:t>
            </a:r>
            <a:r>
              <a:rPr lang="en-GB" sz="2000" dirty="0">
                <a:latin typeface="Preeti" pitchFamily="2" charset="0"/>
              </a:rPr>
              <a:t> b]</a:t>
            </a:r>
            <a:r>
              <a:rPr lang="en-GB" sz="2000" dirty="0" err="1">
                <a:latin typeface="Preeti" pitchFamily="2" charset="0"/>
              </a:rPr>
              <a:t>zsf</a:t>
            </a:r>
            <a:r>
              <a:rPr lang="en-GB" sz="2000" dirty="0">
                <a:latin typeface="Preeti" pitchFamily="2" charset="0"/>
              </a:rPr>
              <a:t>] </a:t>
            </a:r>
            <a:r>
              <a:rPr lang="en-GB" sz="2000" dirty="0" err="1">
                <a:latin typeface="Preeti" pitchFamily="2" charset="0"/>
              </a:rPr>
              <a:t>nflu</a:t>
            </a:r>
            <a:r>
              <a:rPr lang="en-GB" sz="2000" dirty="0">
                <a:latin typeface="Preeti" pitchFamily="2" charset="0"/>
              </a:rPr>
              <a:t> </a:t>
            </a:r>
            <a:r>
              <a:rPr lang="en-GB" sz="2000" dirty="0" err="1">
                <a:latin typeface="Preeti" pitchFamily="2" charset="0"/>
              </a:rPr>
              <a:t>pQm</a:t>
            </a:r>
            <a:r>
              <a:rPr lang="en-GB" sz="2000" dirty="0">
                <a:latin typeface="Preeti" pitchFamily="2" charset="0"/>
              </a:rPr>
              <a:t> ;do </a:t>
            </a:r>
            <a:r>
              <a:rPr lang="en-GB" sz="2000" dirty="0" err="1">
                <a:latin typeface="Preeti" pitchFamily="2" charset="0"/>
              </a:rPr>
              <a:t>slt</a:t>
            </a:r>
            <a:r>
              <a:rPr lang="en-GB" sz="2000" dirty="0">
                <a:latin typeface="Preeti" pitchFamily="2" charset="0"/>
              </a:rPr>
              <a:t> dxTjk"0f{ ;</a:t>
            </a:r>
            <a:r>
              <a:rPr lang="en-GB" sz="2000" dirty="0" err="1">
                <a:latin typeface="Preeti" pitchFamily="2" charset="0"/>
              </a:rPr>
              <a:t>fljt</a:t>
            </a:r>
            <a:r>
              <a:rPr lang="en-GB" sz="2000" dirty="0">
                <a:latin typeface="Preeti" pitchFamily="2" charset="0"/>
              </a:rPr>
              <a:t> </a:t>
            </a:r>
            <a:r>
              <a:rPr lang="en-GB" sz="2000" dirty="0" err="1">
                <a:latin typeface="Preeti" pitchFamily="2" charset="0"/>
              </a:rPr>
              <a:t>x'GYof</a:t>
            </a:r>
            <a:r>
              <a:rPr lang="en-GB" sz="2000" dirty="0">
                <a:latin typeface="Preeti" pitchFamily="2" charset="0"/>
              </a:rPr>
              <a:t>] </a:t>
            </a:r>
            <a:r>
              <a:rPr lang="en-GB" sz="2000" dirty="0" err="1">
                <a:latin typeface="Preeti" pitchFamily="2" charset="0"/>
              </a:rPr>
              <a:t>xf</a:t>
            </a:r>
            <a:r>
              <a:rPr lang="en-GB" sz="2000" dirty="0">
                <a:latin typeface="Preeti" pitchFamily="2" charset="0"/>
              </a:rPr>
              <a:t>]</a:t>
            </a:r>
            <a:r>
              <a:rPr lang="en-GB" sz="2000" dirty="0" err="1">
                <a:latin typeface="Preeti" pitchFamily="2" charset="0"/>
              </a:rPr>
              <a:t>nf</a:t>
            </a:r>
            <a:r>
              <a:rPr lang="en-GB" sz="2000" dirty="0">
                <a:latin typeface="Preeti" pitchFamily="2" charset="0"/>
              </a:rPr>
              <a:t> .</a:t>
            </a:r>
            <a:endParaRPr lang="en-US" sz="2000" dirty="0">
              <a:latin typeface="Preeti" pitchFamily="2" charset="0"/>
            </a:endParaRPr>
          </a:p>
          <a:p>
            <a:r>
              <a:rPr lang="en-GB" sz="2000" b="1" dirty="0">
                <a:latin typeface="Preeti" pitchFamily="2" charset="0"/>
              </a:rPr>
              <a:t>(= </a:t>
            </a:r>
            <a:r>
              <a:rPr lang="en-GB" sz="2000" b="1" dirty="0" err="1">
                <a:latin typeface="Preeti" pitchFamily="2" charset="0"/>
              </a:rPr>
              <a:t>cgfjZos</a:t>
            </a:r>
            <a:r>
              <a:rPr lang="en-GB" sz="2000" b="1" dirty="0">
                <a:latin typeface="Preeti" pitchFamily="2" charset="0"/>
              </a:rPr>
              <a:t> lj1fkgsf] </a:t>
            </a:r>
            <a:r>
              <a:rPr lang="en-GB" sz="2000" b="1" dirty="0" err="1">
                <a:latin typeface="Preeti" pitchFamily="2" charset="0"/>
              </a:rPr>
              <a:t>l;sf</a:t>
            </a:r>
            <a:r>
              <a:rPr lang="en-GB" sz="2000" b="1" dirty="0">
                <a:latin typeface="Preeti" pitchFamily="2" charset="0"/>
              </a:rPr>
              <a:t>/ —</a:t>
            </a:r>
            <a:r>
              <a:rPr lang="en-GB" sz="2000" dirty="0">
                <a:latin typeface="Preeti" pitchFamily="2" charset="0"/>
              </a:rPr>
              <a:t> o:tf ;</a:t>
            </a:r>
            <a:r>
              <a:rPr lang="en-GB" sz="2000" dirty="0" err="1">
                <a:latin typeface="Preeti" pitchFamily="2" charset="0"/>
              </a:rPr>
              <a:t>fO</a:t>
            </a:r>
            <a:r>
              <a:rPr lang="en-GB" sz="2000" dirty="0">
                <a:latin typeface="Preeti" pitchFamily="2" charset="0"/>
              </a:rPr>
              <a:t>{6x?n] </a:t>
            </a:r>
            <a:r>
              <a:rPr lang="en-GB" sz="2000" dirty="0" err="1">
                <a:latin typeface="Preeti" pitchFamily="2" charset="0"/>
              </a:rPr>
              <a:t>ljleGg</a:t>
            </a:r>
            <a:r>
              <a:rPr lang="en-GB" sz="2000" dirty="0">
                <a:latin typeface="Preeti" pitchFamily="2" charset="0"/>
              </a:rPr>
              <a:t> lj1fkgx? </a:t>
            </a:r>
            <a:r>
              <a:rPr lang="en-GB" sz="2000" dirty="0" err="1">
                <a:latin typeface="Preeti" pitchFamily="2" charset="0"/>
              </a:rPr>
              <a:t>cfkm</a:t>
            </a:r>
            <a:r>
              <a:rPr lang="en-GB" sz="2000" dirty="0">
                <a:latin typeface="Preeti" pitchFamily="2" charset="0"/>
              </a:rPr>
              <a:t>\</a:t>
            </a:r>
            <a:r>
              <a:rPr lang="en-GB" sz="2000" dirty="0" err="1">
                <a:latin typeface="Preeti" pitchFamily="2" charset="0"/>
              </a:rPr>
              <a:t>gf</a:t>
            </a:r>
            <a:r>
              <a:rPr lang="en-GB" sz="2000" dirty="0">
                <a:latin typeface="Preeti" pitchFamily="2" charset="0"/>
              </a:rPr>
              <a:t>] k]</a:t>
            </a:r>
            <a:r>
              <a:rPr lang="en-GB" sz="2000" dirty="0" err="1">
                <a:latin typeface="Preeti" pitchFamily="2" charset="0"/>
              </a:rPr>
              <a:t>hdf</a:t>
            </a:r>
            <a:r>
              <a:rPr lang="en-GB" sz="2000" dirty="0">
                <a:latin typeface="Preeti" pitchFamily="2" charset="0"/>
              </a:rPr>
              <a:t> </a:t>
            </a:r>
            <a:r>
              <a:rPr lang="en-GB" sz="2000" dirty="0" err="1">
                <a:latin typeface="Preeti" pitchFamily="2" charset="0"/>
              </a:rPr>
              <a:t>ljgf</a:t>
            </a:r>
            <a:r>
              <a:rPr lang="en-GB" sz="2000" dirty="0">
                <a:latin typeface="Preeti" pitchFamily="2" charset="0"/>
              </a:rPr>
              <a:t> </a:t>
            </a:r>
            <a:r>
              <a:rPr lang="en-GB" sz="2000" dirty="0" err="1">
                <a:latin typeface="Preeti" pitchFamily="2" charset="0"/>
              </a:rPr>
              <a:t>cg'dlt</a:t>
            </a:r>
            <a:r>
              <a:rPr lang="en-GB" sz="2000" dirty="0">
                <a:latin typeface="Preeti" pitchFamily="2" charset="0"/>
              </a:rPr>
              <a:t> /</a:t>
            </a:r>
            <a:r>
              <a:rPr lang="en-GB" sz="2000" dirty="0" err="1">
                <a:latin typeface="Preeti" pitchFamily="2" charset="0"/>
              </a:rPr>
              <a:t>flvlbg</a:t>
            </a:r>
            <a:r>
              <a:rPr lang="en-GB" sz="2000" dirty="0">
                <a:latin typeface="Preeti" pitchFamily="2" charset="0"/>
              </a:rPr>
              <a:t>] </a:t>
            </a:r>
            <a:r>
              <a:rPr lang="en-GB" sz="2000" dirty="0" err="1">
                <a:latin typeface="Preeti" pitchFamily="2" charset="0"/>
              </a:rPr>
              <a:t>ub</a:t>
            </a:r>
            <a:r>
              <a:rPr lang="en-GB" sz="2000" dirty="0">
                <a:latin typeface="Preeti" pitchFamily="2" charset="0"/>
              </a:rPr>
              <a:t>{5g\ . </a:t>
            </a:r>
            <a:r>
              <a:rPr lang="en-GB" sz="2000" dirty="0" err="1">
                <a:latin typeface="Preeti" pitchFamily="2" charset="0"/>
              </a:rPr>
              <a:t>s'g</a:t>
            </a:r>
            <a:r>
              <a:rPr lang="en-GB" sz="2000" dirty="0">
                <a:latin typeface="Preeti" pitchFamily="2" charset="0"/>
              </a:rPr>
              <a:t>} </a:t>
            </a:r>
            <a:r>
              <a:rPr lang="en-GB" sz="2000" dirty="0" err="1">
                <a:latin typeface="Preeti" pitchFamily="2" charset="0"/>
              </a:rPr>
              <a:t>s'g</a:t>
            </a:r>
            <a:r>
              <a:rPr lang="en-GB" sz="2000" dirty="0">
                <a:latin typeface="Preeti" pitchFamily="2" charset="0"/>
              </a:rPr>
              <a:t>} lj1fkg t </a:t>
            </a:r>
            <a:r>
              <a:rPr lang="en-GB" sz="2000" dirty="0" err="1">
                <a:latin typeface="Preeti" pitchFamily="2" charset="0"/>
              </a:rPr>
              <a:t>xfd|f</a:t>
            </a:r>
            <a:r>
              <a:rPr lang="en-GB" sz="2000" dirty="0">
                <a:latin typeface="Preeti" pitchFamily="2" charset="0"/>
              </a:rPr>
              <a:t>] ;</a:t>
            </a:r>
            <a:r>
              <a:rPr lang="en-GB" sz="2000" dirty="0" err="1">
                <a:latin typeface="Preeti" pitchFamily="2" charset="0"/>
              </a:rPr>
              <a:t>fdflhs</a:t>
            </a:r>
            <a:r>
              <a:rPr lang="en-GB" sz="2000" dirty="0">
                <a:latin typeface="Preeti" pitchFamily="2" charset="0"/>
              </a:rPr>
              <a:t> w/</a:t>
            </a:r>
            <a:r>
              <a:rPr lang="en-GB" sz="2000" dirty="0" err="1">
                <a:latin typeface="Preeti" pitchFamily="2" charset="0"/>
              </a:rPr>
              <a:t>ftn</a:t>
            </a:r>
            <a:r>
              <a:rPr lang="en-GB" sz="2000" dirty="0">
                <a:latin typeface="Preeti" pitchFamily="2" charset="0"/>
              </a:rPr>
              <a:t> </a:t>
            </a:r>
            <a:r>
              <a:rPr lang="en-GB" sz="2000" dirty="0" err="1">
                <a:latin typeface="Preeti" pitchFamily="2" charset="0"/>
              </a:rPr>
              <a:t>eGbf</a:t>
            </a:r>
            <a:r>
              <a:rPr lang="en-GB" sz="2000" dirty="0">
                <a:latin typeface="Preeti" pitchFamily="2" charset="0"/>
              </a:rPr>
              <a:t> </a:t>
            </a:r>
            <a:r>
              <a:rPr lang="en-GB" sz="2000" dirty="0" err="1">
                <a:latin typeface="Preeti" pitchFamily="2" charset="0"/>
              </a:rPr>
              <a:t>dfly</a:t>
            </a:r>
            <a:r>
              <a:rPr lang="en-GB" sz="2000" dirty="0">
                <a:latin typeface="Preeti" pitchFamily="2" charset="0"/>
              </a:rPr>
              <a:t> p7]/ </a:t>
            </a:r>
            <a:r>
              <a:rPr lang="en-GB" sz="2000" dirty="0" err="1">
                <a:latin typeface="Preeti" pitchFamily="2" charset="0"/>
              </a:rPr>
              <a:t>agfO</a:t>
            </a:r>
            <a:r>
              <a:rPr lang="en-GB" sz="2000" dirty="0">
                <a:latin typeface="Preeti" pitchFamily="2" charset="0"/>
              </a:rPr>
              <a:t>{</a:t>
            </a:r>
            <a:r>
              <a:rPr lang="en-GB" sz="2000" dirty="0" err="1">
                <a:latin typeface="Preeti" pitchFamily="2" charset="0"/>
              </a:rPr>
              <a:t>Psf</a:t>
            </a:r>
            <a:r>
              <a:rPr lang="en-GB" sz="2000" dirty="0">
                <a:latin typeface="Preeti" pitchFamily="2" charset="0"/>
              </a:rPr>
              <a:t> </a:t>
            </a:r>
            <a:br>
              <a:rPr lang="en-GB" sz="2000" dirty="0">
                <a:latin typeface="Preeti" pitchFamily="2" charset="0"/>
              </a:rPr>
            </a:br>
            <a:r>
              <a:rPr lang="en-GB" sz="2000" dirty="0">
                <a:latin typeface="Preeti" pitchFamily="2" charset="0"/>
              </a:rPr>
              <a:t>x'G5g </a:t>
            </a:r>
            <a:r>
              <a:rPr lang="en-GB" sz="2000" dirty="0" err="1">
                <a:latin typeface="Preeti" pitchFamily="2" charset="0"/>
              </a:rPr>
              <a:t>o;n</a:t>
            </a:r>
            <a:r>
              <a:rPr lang="en-GB" sz="2000" dirty="0">
                <a:latin typeface="Preeti" pitchFamily="2" charset="0"/>
              </a:rPr>
              <a:t>] </a:t>
            </a:r>
            <a:r>
              <a:rPr lang="en-GB" sz="2000" dirty="0" err="1">
                <a:latin typeface="Preeti" pitchFamily="2" charset="0"/>
              </a:rPr>
              <a:t>gsf</a:t>
            </a:r>
            <a:r>
              <a:rPr lang="en-GB" sz="2000" dirty="0">
                <a:latin typeface="Preeti" pitchFamily="2" charset="0"/>
              </a:rPr>
              <a:t>/</a:t>
            </a:r>
            <a:r>
              <a:rPr lang="en-GB" sz="2000" dirty="0" err="1">
                <a:latin typeface="Preeti" pitchFamily="2" charset="0"/>
              </a:rPr>
              <a:t>fTds</a:t>
            </a:r>
            <a:r>
              <a:rPr lang="en-GB" sz="2000" dirty="0">
                <a:latin typeface="Preeti" pitchFamily="2" charset="0"/>
              </a:rPr>
              <a:t> c;/ </a:t>
            </a:r>
            <a:r>
              <a:rPr lang="en-GB" sz="2000" dirty="0" err="1">
                <a:latin typeface="Preeti" pitchFamily="2" charset="0"/>
              </a:rPr>
              <a:t>kfg</a:t>
            </a:r>
            <a:r>
              <a:rPr lang="en-GB" sz="2000" dirty="0">
                <a:latin typeface="Preeti" pitchFamily="2" charset="0"/>
              </a:rPr>
              <a:t>'{</a:t>
            </a:r>
            <a:r>
              <a:rPr lang="en-GB" sz="2000" dirty="0" err="1">
                <a:latin typeface="Preeti" pitchFamily="2" charset="0"/>
              </a:rPr>
              <a:t>sf</a:t>
            </a:r>
            <a:r>
              <a:rPr lang="en-GB" sz="2000" dirty="0">
                <a:latin typeface="Preeti" pitchFamily="2" charset="0"/>
              </a:rPr>
              <a:t> ;</a:t>
            </a:r>
            <a:r>
              <a:rPr lang="en-GB" sz="2000" dirty="0" err="1">
                <a:latin typeface="Preeti" pitchFamily="2" charset="0"/>
              </a:rPr>
              <a:t>fy</a:t>
            </a:r>
            <a:r>
              <a:rPr lang="en-GB" sz="2000" dirty="0">
                <a:latin typeface="Preeti" pitchFamily="2" charset="0"/>
              </a:rPr>
              <a:t>} </a:t>
            </a:r>
            <a:r>
              <a:rPr lang="en-GB" sz="2000" dirty="0" err="1">
                <a:latin typeface="Preeti" pitchFamily="2" charset="0"/>
              </a:rPr>
              <a:t>cfkm</a:t>
            </a:r>
            <a:r>
              <a:rPr lang="en-GB" sz="2000" dirty="0">
                <a:latin typeface="Preeti" pitchFamily="2" charset="0"/>
              </a:rPr>
              <a:t>\</a:t>
            </a:r>
            <a:r>
              <a:rPr lang="en-GB" sz="2000" dirty="0" err="1">
                <a:latin typeface="Preeti" pitchFamily="2" charset="0"/>
              </a:rPr>
              <a:t>gf</a:t>
            </a:r>
            <a:r>
              <a:rPr lang="en-GB" sz="2000" dirty="0">
                <a:latin typeface="Preeti" pitchFamily="2" charset="0"/>
              </a:rPr>
              <a:t>] k]</a:t>
            </a:r>
            <a:r>
              <a:rPr lang="en-GB" sz="2000" dirty="0" err="1">
                <a:latin typeface="Preeti" pitchFamily="2" charset="0"/>
              </a:rPr>
              <a:t>hdf</a:t>
            </a:r>
            <a:r>
              <a:rPr lang="en-GB" sz="2000" dirty="0">
                <a:latin typeface="Preeti" pitchFamily="2" charset="0"/>
              </a:rPr>
              <a:t> </a:t>
            </a:r>
            <a:r>
              <a:rPr lang="en-GB" sz="2000" dirty="0" err="1">
                <a:latin typeface="Preeti" pitchFamily="2" charset="0"/>
              </a:rPr>
              <a:t>ePsf</a:t>
            </a:r>
            <a:r>
              <a:rPr lang="en-GB" sz="2000" dirty="0">
                <a:latin typeface="Preeti" pitchFamily="2" charset="0"/>
              </a:rPr>
              <a:t> </a:t>
            </a:r>
            <a:r>
              <a:rPr lang="en-GB" sz="2000" dirty="0" err="1">
                <a:latin typeface="Preeti" pitchFamily="2" charset="0"/>
              </a:rPr>
              <a:t>sf</a:t>
            </a:r>
            <a:r>
              <a:rPr lang="en-GB" sz="2000" dirty="0">
                <a:latin typeface="Preeti" pitchFamily="2" charset="0"/>
              </a:rPr>
              <a:t>/0f </a:t>
            </a:r>
            <a:r>
              <a:rPr lang="en-GB" sz="2000" dirty="0" err="1">
                <a:latin typeface="Preeti" pitchFamily="2" charset="0"/>
              </a:rPr>
              <a:t>cgfjZos</a:t>
            </a:r>
            <a:r>
              <a:rPr lang="en-GB" sz="2000" dirty="0">
                <a:latin typeface="Preeti" pitchFamily="2" charset="0"/>
              </a:rPr>
              <a:t> </a:t>
            </a:r>
            <a:r>
              <a:rPr lang="en-GB" sz="2000" dirty="0" err="1">
                <a:latin typeface="Preeti" pitchFamily="2" charset="0"/>
              </a:rPr>
              <a:t>lbdfuL</a:t>
            </a:r>
            <a:r>
              <a:rPr lang="en-GB" sz="2000" dirty="0">
                <a:latin typeface="Preeti" pitchFamily="2" charset="0"/>
              </a:rPr>
              <a:t> </a:t>
            </a:r>
            <a:r>
              <a:rPr lang="en-GB" sz="2000" dirty="0" err="1">
                <a:latin typeface="Preeti" pitchFamily="2" charset="0"/>
              </a:rPr>
              <a:t>af</a:t>
            </a:r>
            <a:r>
              <a:rPr lang="en-GB" sz="2000" dirty="0">
                <a:latin typeface="Preeti" pitchFamily="2" charset="0"/>
              </a:rPr>
              <a:t>]</a:t>
            </a:r>
            <a:r>
              <a:rPr lang="en-GB" sz="2000" dirty="0" err="1">
                <a:latin typeface="Preeti" pitchFamily="2" charset="0"/>
              </a:rPr>
              <a:t>em</a:t>
            </a:r>
            <a:r>
              <a:rPr lang="en-GB" sz="2000" dirty="0">
                <a:latin typeface="Preeti" pitchFamily="2" charset="0"/>
              </a:rPr>
              <a:t> </a:t>
            </a:r>
            <a:br>
              <a:rPr lang="en-GB" sz="2000" dirty="0">
                <a:latin typeface="Preeti" pitchFamily="2" charset="0"/>
              </a:rPr>
            </a:br>
            <a:r>
              <a:rPr lang="en-GB" sz="2000" dirty="0" err="1">
                <a:latin typeface="Preeti" pitchFamily="2" charset="0"/>
              </a:rPr>
              <a:t>yf</a:t>
            </a:r>
            <a:r>
              <a:rPr lang="en-GB" sz="2000" dirty="0">
                <a:latin typeface="Preeti" pitchFamily="2" charset="0"/>
              </a:rPr>
              <a:t>]</a:t>
            </a:r>
            <a:r>
              <a:rPr lang="en-GB" sz="2000" dirty="0" err="1">
                <a:latin typeface="Preeti" pitchFamily="2" charset="0"/>
              </a:rPr>
              <a:t>kl</a:t>
            </a:r>
            <a:r>
              <a:rPr lang="en-GB" sz="2000" dirty="0">
                <a:latin typeface="Preeti" pitchFamily="2" charset="0"/>
              </a:rPr>
              <a:t>//x]</a:t>
            </a:r>
            <a:r>
              <a:rPr lang="en-GB" sz="2000" dirty="0" err="1">
                <a:latin typeface="Preeti" pitchFamily="2" charset="0"/>
              </a:rPr>
              <a:t>sf</a:t>
            </a:r>
            <a:r>
              <a:rPr lang="en-GB" sz="2000" dirty="0">
                <a:latin typeface="Preeti" pitchFamily="2" charset="0"/>
              </a:rPr>
              <a:t> x'G5g\ . </a:t>
            </a:r>
            <a:endParaRPr lang="en-US" sz="2000" dirty="0">
              <a:latin typeface="Preeti" pitchFamily="2" charset="0"/>
            </a:endParaRPr>
          </a:p>
        </p:txBody>
      </p:sp>
    </p:spTree>
    <p:extLst>
      <p:ext uri="{BB962C8B-B14F-4D97-AF65-F5344CB8AC3E}">
        <p14:creationId xmlns:p14="http://schemas.microsoft.com/office/powerpoint/2010/main" val="3440134236"/>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123478"/>
            <a:ext cx="8568952" cy="4693593"/>
          </a:xfrm>
          <a:prstGeom prst="rect">
            <a:avLst/>
          </a:prstGeom>
          <a:noFill/>
        </p:spPr>
        <p:txBody>
          <a:bodyPr wrap="square" rtlCol="0">
            <a:spAutoFit/>
          </a:bodyPr>
          <a:lstStyle/>
          <a:p>
            <a:r>
              <a:rPr lang="en-GB" sz="2300" b="1" dirty="0">
                <a:latin typeface="Preeti" pitchFamily="2" charset="0"/>
              </a:rPr>
              <a:t>!)= unt ;</a:t>
            </a:r>
            <a:r>
              <a:rPr lang="en-GB" sz="2300" b="1" dirty="0" err="1">
                <a:latin typeface="Preeti" pitchFamily="2" charset="0"/>
              </a:rPr>
              <a:t>dfrf</a:t>
            </a:r>
            <a:r>
              <a:rPr lang="en-GB" sz="2300" b="1" dirty="0">
                <a:latin typeface="Preeti" pitchFamily="2" charset="0"/>
              </a:rPr>
              <a:t>/sf] </a:t>
            </a:r>
            <a:r>
              <a:rPr lang="en-GB" sz="2300" b="1" dirty="0" err="1">
                <a:latin typeface="Preeti" pitchFamily="2" charset="0"/>
              </a:rPr>
              <a:t>l;sf</a:t>
            </a:r>
            <a:r>
              <a:rPr lang="en-GB" sz="2300" b="1" dirty="0">
                <a:latin typeface="Preeti" pitchFamily="2" charset="0"/>
              </a:rPr>
              <a:t>/ —</a:t>
            </a:r>
            <a:r>
              <a:rPr lang="en-GB" sz="2300" dirty="0">
                <a:latin typeface="Preeti" pitchFamily="2" charset="0"/>
              </a:rPr>
              <a:t> o:tf ;</a:t>
            </a:r>
            <a:r>
              <a:rPr lang="en-GB" sz="2300" dirty="0" err="1">
                <a:latin typeface="Preeti" pitchFamily="2" charset="0"/>
              </a:rPr>
              <a:t>fO</a:t>
            </a:r>
            <a:r>
              <a:rPr lang="en-GB" sz="2300" dirty="0">
                <a:latin typeface="Preeti" pitchFamily="2" charset="0"/>
              </a:rPr>
              <a:t>{6x?df </a:t>
            </a:r>
            <a:r>
              <a:rPr lang="en-GB" sz="2300" dirty="0" err="1">
                <a:latin typeface="Preeti" pitchFamily="2" charset="0"/>
              </a:rPr>
              <a:t>s'g</a:t>
            </a:r>
            <a:r>
              <a:rPr lang="en-GB" sz="2300" dirty="0">
                <a:latin typeface="Preeti" pitchFamily="2" charset="0"/>
              </a:rPr>
              <a:t>}</a:t>
            </a:r>
            <a:r>
              <a:rPr lang="en-GB" sz="2300" dirty="0" err="1">
                <a:latin typeface="Preeti" pitchFamily="2" charset="0"/>
              </a:rPr>
              <a:t>klg</a:t>
            </a:r>
            <a:r>
              <a:rPr lang="en-GB" sz="2300" dirty="0">
                <a:latin typeface="Preeti" pitchFamily="2" charset="0"/>
              </a:rPr>
              <a:t> ;"</a:t>
            </a:r>
            <a:r>
              <a:rPr lang="en-GB" sz="2300" dirty="0" err="1">
                <a:latin typeface="Preeti" pitchFamily="2" charset="0"/>
              </a:rPr>
              <a:t>rgfx</a:t>
            </a:r>
            <a:r>
              <a:rPr lang="en-GB" sz="2300" dirty="0">
                <a:latin typeface="Preeti" pitchFamily="2" charset="0"/>
              </a:rPr>
              <a:t>? </a:t>
            </a:r>
            <a:r>
              <a:rPr lang="en-GB" sz="2300" dirty="0" err="1">
                <a:latin typeface="Preeti" pitchFamily="2" charset="0"/>
              </a:rPr>
              <a:t>cgnfO</a:t>
            </a:r>
            <a:r>
              <a:rPr lang="en-GB" sz="2300" dirty="0">
                <a:latin typeface="Preeti" pitchFamily="2" charset="0"/>
              </a:rPr>
              <a:t>{ </a:t>
            </a:r>
            <a:r>
              <a:rPr lang="en-GB" sz="2300" dirty="0" err="1">
                <a:latin typeface="Preeti" pitchFamily="2" charset="0"/>
              </a:rPr>
              <a:t>kf</a:t>
            </a:r>
            <a:r>
              <a:rPr lang="en-GB" sz="2300" dirty="0">
                <a:latin typeface="Preeti" pitchFamily="2" charset="0"/>
              </a:rPr>
              <a:t>]i6 </a:t>
            </a:r>
            <a:r>
              <a:rPr lang="en-GB" sz="2300" dirty="0" err="1">
                <a:latin typeface="Preeti" pitchFamily="2" charset="0"/>
              </a:rPr>
              <a:t>ul</a:t>
            </a:r>
            <a:r>
              <a:rPr lang="en-GB" sz="2300" dirty="0">
                <a:latin typeface="Preeti" pitchFamily="2" charset="0"/>
              </a:rPr>
              <a:t>/g] </a:t>
            </a:r>
            <a:br>
              <a:rPr lang="en-GB" sz="2300" dirty="0">
                <a:latin typeface="Preeti" pitchFamily="2" charset="0"/>
              </a:rPr>
            </a:br>
            <a:r>
              <a:rPr lang="en-GB" sz="2300" dirty="0" err="1">
                <a:latin typeface="Preeti" pitchFamily="2" charset="0"/>
              </a:rPr>
              <a:t>x'+bf</a:t>
            </a:r>
            <a:r>
              <a:rPr lang="en-GB" sz="2300" dirty="0">
                <a:latin typeface="Preeti" pitchFamily="2" charset="0"/>
              </a:rPr>
              <a:t> </a:t>
            </a:r>
            <a:r>
              <a:rPr lang="en-GB" sz="2300" dirty="0" err="1">
                <a:latin typeface="Preeti" pitchFamily="2" charset="0"/>
              </a:rPr>
              <a:t>To;sf</a:t>
            </a:r>
            <a:r>
              <a:rPr lang="en-GB" sz="2300" dirty="0">
                <a:latin typeface="Preeti" pitchFamily="2" charset="0"/>
              </a:rPr>
              <a:t>] j}</a:t>
            </a:r>
            <a:r>
              <a:rPr lang="en-GB" sz="2300" dirty="0" err="1">
                <a:latin typeface="Preeti" pitchFamily="2" charset="0"/>
              </a:rPr>
              <a:t>wflgstf</a:t>
            </a:r>
            <a:r>
              <a:rPr lang="en-GB" sz="2300" dirty="0">
                <a:latin typeface="Preeti" pitchFamily="2" charset="0"/>
              </a:rPr>
              <a:t> </a:t>
            </a:r>
            <a:r>
              <a:rPr lang="en-GB" sz="2300" dirty="0" err="1">
                <a:latin typeface="Preeti" pitchFamily="2" charset="0"/>
              </a:rPr>
              <a:t>x'+b</a:t>
            </a:r>
            <a:r>
              <a:rPr lang="en-GB" sz="2300" dirty="0">
                <a:latin typeface="Preeti" pitchFamily="2" charset="0"/>
              </a:rPr>
              <a:t>}g t/ </a:t>
            </a:r>
            <a:r>
              <a:rPr lang="en-GB" sz="2300" dirty="0" err="1">
                <a:latin typeface="Preeti" pitchFamily="2" charset="0"/>
              </a:rPr>
              <a:t>ltg</a:t>
            </a:r>
            <a:r>
              <a:rPr lang="en-GB" sz="2300" dirty="0">
                <a:latin typeface="Preeti" pitchFamily="2" charset="0"/>
              </a:rPr>
              <a:t>} ;"</a:t>
            </a:r>
            <a:r>
              <a:rPr lang="en-GB" sz="2300" dirty="0" err="1">
                <a:latin typeface="Preeti" pitchFamily="2" charset="0"/>
              </a:rPr>
              <a:t>rgfsf</a:t>
            </a:r>
            <a:r>
              <a:rPr lang="en-GB" sz="2300" dirty="0">
                <a:latin typeface="Preeti" pitchFamily="2" charset="0"/>
              </a:rPr>
              <a:t>] </a:t>
            </a:r>
            <a:r>
              <a:rPr lang="en-GB" sz="2300" dirty="0" err="1">
                <a:latin typeface="Preeti" pitchFamily="2" charset="0"/>
              </a:rPr>
              <a:t>cfwf</a:t>
            </a:r>
            <a:r>
              <a:rPr lang="en-GB" sz="2300" dirty="0">
                <a:latin typeface="Preeti" pitchFamily="2" charset="0"/>
              </a:rPr>
              <a:t>/</a:t>
            </a:r>
            <a:r>
              <a:rPr lang="en-GB" sz="2300" dirty="0" err="1">
                <a:latin typeface="Preeti" pitchFamily="2" charset="0"/>
              </a:rPr>
              <a:t>df</a:t>
            </a:r>
            <a:r>
              <a:rPr lang="en-GB" sz="2300" dirty="0">
                <a:latin typeface="Preeti" pitchFamily="2" charset="0"/>
              </a:rPr>
              <a:t> </a:t>
            </a:r>
            <a:r>
              <a:rPr lang="en-GB" sz="2300" dirty="0" err="1">
                <a:latin typeface="Preeti" pitchFamily="2" charset="0"/>
              </a:rPr>
              <a:t>s'g</a:t>
            </a:r>
            <a:r>
              <a:rPr lang="en-GB" sz="2300" dirty="0">
                <a:latin typeface="Preeti" pitchFamily="2" charset="0"/>
              </a:rPr>
              <a:t>}</a:t>
            </a:r>
            <a:r>
              <a:rPr lang="en-GB" sz="2300" dirty="0" err="1">
                <a:latin typeface="Preeti" pitchFamily="2" charset="0"/>
              </a:rPr>
              <a:t>klg</a:t>
            </a:r>
            <a:r>
              <a:rPr lang="en-GB" sz="2300" dirty="0">
                <a:latin typeface="Preeti" pitchFamily="2" charset="0"/>
              </a:rPr>
              <a:t> ;</a:t>
            </a:r>
            <a:r>
              <a:rPr lang="en-GB" sz="2300" dirty="0" err="1">
                <a:latin typeface="Preeti" pitchFamily="2" charset="0"/>
              </a:rPr>
              <a:t>dfrf</a:t>
            </a:r>
            <a:r>
              <a:rPr lang="en-GB" sz="2300" dirty="0">
                <a:latin typeface="Preeti" pitchFamily="2" charset="0"/>
              </a:rPr>
              <a:t>/x? </a:t>
            </a:r>
            <a:r>
              <a:rPr lang="en-GB" sz="2300" dirty="0" err="1">
                <a:latin typeface="Preeti" pitchFamily="2" charset="0"/>
              </a:rPr>
              <a:t>cfuf</a:t>
            </a:r>
            <a:r>
              <a:rPr lang="en-GB" sz="2300" dirty="0">
                <a:latin typeface="Preeti" pitchFamily="2" charset="0"/>
              </a:rPr>
              <a:t>] km}</a:t>
            </a:r>
            <a:r>
              <a:rPr lang="en-GB" sz="2300" dirty="0" err="1">
                <a:latin typeface="Preeti" pitchFamily="2" charset="0"/>
              </a:rPr>
              <a:t>lnP</a:t>
            </a:r>
            <a:r>
              <a:rPr lang="en-GB" sz="2300" dirty="0">
                <a:latin typeface="Preeti" pitchFamily="2" charset="0"/>
              </a:rPr>
              <a:t> h:tf] km}</a:t>
            </a:r>
            <a:r>
              <a:rPr lang="en-GB" sz="2300" dirty="0" err="1">
                <a:latin typeface="Preeti" pitchFamily="2" charset="0"/>
              </a:rPr>
              <a:t>lnPsf</a:t>
            </a:r>
            <a:r>
              <a:rPr lang="en-GB" sz="2300" dirty="0">
                <a:latin typeface="Preeti" pitchFamily="2" charset="0"/>
              </a:rPr>
              <a:t> x'G5g .</a:t>
            </a:r>
          </a:p>
          <a:p>
            <a:r>
              <a:rPr lang="en-GB" sz="2300" b="1" dirty="0">
                <a:latin typeface="Preeti" pitchFamily="2" charset="0"/>
              </a:rPr>
              <a:t>!!= &gt;</a:t>
            </a:r>
            <a:r>
              <a:rPr lang="en-GB" sz="2300" b="1" dirty="0" err="1">
                <a:latin typeface="Preeti" pitchFamily="2" charset="0"/>
              </a:rPr>
              <a:t>Ldfg</a:t>
            </a:r>
            <a:r>
              <a:rPr lang="en-GB" sz="2300" b="1" dirty="0">
                <a:latin typeface="Preeti" pitchFamily="2" charset="0"/>
              </a:rPr>
              <a:t> &gt;</a:t>
            </a:r>
            <a:r>
              <a:rPr lang="en-GB" sz="2300" b="1" dirty="0" err="1">
                <a:latin typeface="Preeti" pitchFamily="2" charset="0"/>
              </a:rPr>
              <a:t>LdtL</a:t>
            </a:r>
            <a:r>
              <a:rPr lang="en-GB" sz="2300" b="1" dirty="0">
                <a:latin typeface="Preeti" pitchFamily="2" charset="0"/>
              </a:rPr>
              <a:t> </a:t>
            </a:r>
            <a:r>
              <a:rPr lang="en-GB" sz="2300" b="1" dirty="0" err="1">
                <a:latin typeface="Preeti" pitchFamily="2" charset="0"/>
              </a:rPr>
              <a:t>aLrsf</a:t>
            </a:r>
            <a:r>
              <a:rPr lang="en-GB" sz="2300" b="1" dirty="0">
                <a:latin typeface="Preeti" pitchFamily="2" charset="0"/>
              </a:rPr>
              <a:t>] ;</a:t>
            </a:r>
            <a:r>
              <a:rPr lang="en-GB" sz="2300" b="1" dirty="0" err="1">
                <a:latin typeface="Preeti" pitchFamily="2" charset="0"/>
              </a:rPr>
              <a:t>DaGwdf</a:t>
            </a:r>
            <a:r>
              <a:rPr lang="en-GB" sz="2300" b="1" dirty="0">
                <a:latin typeface="Preeti" pitchFamily="2" charset="0"/>
              </a:rPr>
              <a:t> </a:t>
            </a:r>
            <a:r>
              <a:rPr lang="en-GB" sz="2300" b="1" dirty="0" err="1">
                <a:latin typeface="Preeti" pitchFamily="2" charset="0"/>
              </a:rPr>
              <a:t>lr;f</a:t>
            </a:r>
            <a:r>
              <a:rPr lang="en-GB" sz="2300" b="1" dirty="0">
                <a:latin typeface="Preeti" pitchFamily="2" charset="0"/>
              </a:rPr>
              <a:t>]kg</a:t>
            </a:r>
            <a:endParaRPr lang="en-US" sz="2300" b="1" dirty="0">
              <a:latin typeface="Preeti" pitchFamily="2" charset="0"/>
            </a:endParaRPr>
          </a:p>
          <a:p>
            <a:r>
              <a:rPr lang="en-GB" sz="2300" dirty="0" err="1">
                <a:latin typeface="Preeti" pitchFamily="2" charset="0"/>
              </a:rPr>
              <a:t>o;sf</a:t>
            </a:r>
            <a:r>
              <a:rPr lang="en-GB" sz="2300" dirty="0">
                <a:latin typeface="Preeti" pitchFamily="2" charset="0"/>
              </a:rPr>
              <a:t> </a:t>
            </a:r>
            <a:r>
              <a:rPr lang="en-GB" sz="2300" dirty="0" err="1">
                <a:latin typeface="Preeti" pitchFamily="2" charset="0"/>
              </a:rPr>
              <a:t>cltl</a:t>
            </a:r>
            <a:r>
              <a:rPr lang="en-GB" sz="2300" dirty="0">
                <a:latin typeface="Preeti" pitchFamily="2" charset="0"/>
              </a:rPr>
              <a:t>/</a:t>
            </a:r>
            <a:r>
              <a:rPr lang="en-GB" sz="2300" dirty="0" err="1">
                <a:latin typeface="Preeti" pitchFamily="2" charset="0"/>
              </a:rPr>
              <a:t>Qm</a:t>
            </a:r>
            <a:r>
              <a:rPr lang="en-GB" sz="2300" dirty="0">
                <a:latin typeface="Preeti" pitchFamily="2" charset="0"/>
              </a:rPr>
              <a:t> s;}n] u/]</a:t>
            </a:r>
            <a:r>
              <a:rPr lang="en-GB" sz="2300" dirty="0" err="1">
                <a:latin typeface="Preeti" pitchFamily="2" charset="0"/>
              </a:rPr>
              <a:t>sf</a:t>
            </a:r>
            <a:r>
              <a:rPr lang="en-GB" sz="2300" dirty="0">
                <a:latin typeface="Preeti" pitchFamily="2" charset="0"/>
              </a:rPr>
              <a:t> </a:t>
            </a:r>
            <a:r>
              <a:rPr lang="en-GB" sz="2300" dirty="0" err="1">
                <a:latin typeface="Preeti" pitchFamily="2" charset="0"/>
              </a:rPr>
              <a:t>cknf</a:t>
            </a:r>
            <a:r>
              <a:rPr lang="en-GB" sz="2300" dirty="0">
                <a:latin typeface="Preeti" pitchFamily="2" charset="0"/>
              </a:rPr>
              <a:t>]8x?df </a:t>
            </a:r>
            <a:r>
              <a:rPr lang="en-GB" sz="2300" dirty="0" err="1">
                <a:latin typeface="Preeti" pitchFamily="2" charset="0"/>
              </a:rPr>
              <a:t>sd</a:t>
            </a:r>
            <a:r>
              <a:rPr lang="en-GB" sz="2300" dirty="0">
                <a:latin typeface="Preeti" pitchFamily="2" charset="0"/>
              </a:rPr>
              <a:t>]G6 </a:t>
            </a:r>
            <a:r>
              <a:rPr lang="en-GB" sz="2300" dirty="0" err="1">
                <a:latin typeface="Preeti" pitchFamily="2" charset="0"/>
              </a:rPr>
              <a:t>ubf</a:t>
            </a:r>
            <a:r>
              <a:rPr lang="en-GB" sz="2300" dirty="0">
                <a:latin typeface="Preeti" pitchFamily="2" charset="0"/>
              </a:rPr>
              <a:t>{ </a:t>
            </a:r>
            <a:r>
              <a:rPr lang="en-GB" sz="2300" dirty="0" err="1">
                <a:latin typeface="Preeti" pitchFamily="2" charset="0"/>
              </a:rPr>
              <a:t>cfkm</a:t>
            </a:r>
            <a:r>
              <a:rPr lang="en-GB" sz="2300" dirty="0">
                <a:latin typeface="Preeti" pitchFamily="2" charset="0"/>
              </a:rPr>
              <a:t>' </a:t>
            </a:r>
            <a:r>
              <a:rPr lang="en-GB" sz="2300" dirty="0" err="1">
                <a:latin typeface="Preeti" pitchFamily="2" charset="0"/>
              </a:rPr>
              <a:t>pQm</a:t>
            </a:r>
            <a:r>
              <a:rPr lang="en-GB" sz="2300" dirty="0">
                <a:latin typeface="Preeti" pitchFamily="2" charset="0"/>
              </a:rPr>
              <a:t> </a:t>
            </a:r>
            <a:r>
              <a:rPr lang="en-GB" sz="2300" dirty="0" err="1">
                <a:latin typeface="Preeti" pitchFamily="2" charset="0"/>
              </a:rPr>
              <a:t>JolQmsf</a:t>
            </a:r>
            <a:r>
              <a:rPr lang="en-GB" sz="2300" dirty="0">
                <a:latin typeface="Preeti" pitchFamily="2" charset="0"/>
              </a:rPr>
              <a:t>] ;</a:t>
            </a:r>
            <a:r>
              <a:rPr lang="en-GB" sz="2300" dirty="0" err="1">
                <a:latin typeface="Preeti" pitchFamily="2" charset="0"/>
              </a:rPr>
              <a:t>fd'Gg</a:t>
            </a:r>
            <a:r>
              <a:rPr lang="en-GB" sz="2300" dirty="0">
                <a:latin typeface="Preeti" pitchFamily="2" charset="0"/>
              </a:rPr>
              <a:t>] </a:t>
            </a:r>
            <a:r>
              <a:rPr lang="en-GB" sz="2300" dirty="0" err="1">
                <a:latin typeface="Preeti" pitchFamily="2" charset="0"/>
              </a:rPr>
              <a:t>geO</a:t>
            </a:r>
            <a:r>
              <a:rPr lang="en-GB" sz="2300" dirty="0">
                <a:latin typeface="Preeti" pitchFamily="2" charset="0"/>
              </a:rPr>
              <a:t>{ </a:t>
            </a:r>
            <a:r>
              <a:rPr lang="en-GB" sz="2300" dirty="0" err="1">
                <a:latin typeface="Preeti" pitchFamily="2" charset="0"/>
              </a:rPr>
              <a:t>ul</a:t>
            </a:r>
            <a:r>
              <a:rPr lang="en-GB" sz="2300" dirty="0">
                <a:latin typeface="Preeti" pitchFamily="2" charset="0"/>
              </a:rPr>
              <a:t>/g] </a:t>
            </a:r>
            <a:br>
              <a:rPr lang="en-GB" sz="2300" dirty="0">
                <a:latin typeface="Preeti" pitchFamily="2" charset="0"/>
              </a:rPr>
            </a:br>
            <a:r>
              <a:rPr lang="en-GB" sz="2300" dirty="0" err="1">
                <a:latin typeface="Preeti" pitchFamily="2" charset="0"/>
              </a:rPr>
              <a:t>x'+bf</a:t>
            </a:r>
            <a:r>
              <a:rPr lang="en-GB" sz="2300" dirty="0">
                <a:latin typeface="Preeti" pitchFamily="2" charset="0"/>
              </a:rPr>
              <a:t> </a:t>
            </a:r>
            <a:r>
              <a:rPr lang="en-GB" sz="2300" dirty="0" err="1">
                <a:latin typeface="Preeti" pitchFamily="2" charset="0"/>
              </a:rPr>
              <a:t>pQm</a:t>
            </a:r>
            <a:r>
              <a:rPr lang="en-GB" sz="2300" dirty="0">
                <a:latin typeface="Preeti" pitchFamily="2" charset="0"/>
              </a:rPr>
              <a:t> </a:t>
            </a:r>
            <a:r>
              <a:rPr lang="en-GB" sz="2300" dirty="0" err="1">
                <a:latin typeface="Preeti" pitchFamily="2" charset="0"/>
              </a:rPr>
              <a:t>cfkm'n</a:t>
            </a:r>
            <a:r>
              <a:rPr lang="en-GB" sz="2300" dirty="0">
                <a:latin typeface="Preeti" pitchFamily="2" charset="0"/>
              </a:rPr>
              <a:t>] u/]</a:t>
            </a:r>
            <a:r>
              <a:rPr lang="en-GB" sz="2300" dirty="0" err="1">
                <a:latin typeface="Preeti" pitchFamily="2" charset="0"/>
              </a:rPr>
              <a:t>sf</a:t>
            </a:r>
            <a:r>
              <a:rPr lang="en-GB" sz="2300" dirty="0">
                <a:latin typeface="Preeti" pitchFamily="2" charset="0"/>
              </a:rPr>
              <a:t>] </a:t>
            </a:r>
            <a:r>
              <a:rPr lang="en-GB" sz="2300" dirty="0" err="1">
                <a:latin typeface="Preeti" pitchFamily="2" charset="0"/>
              </a:rPr>
              <a:t>sd</a:t>
            </a:r>
            <a:r>
              <a:rPr lang="en-GB" sz="2300" dirty="0">
                <a:latin typeface="Preeti" pitchFamily="2" charset="0"/>
              </a:rPr>
              <a:t>]G6n] </a:t>
            </a:r>
            <a:r>
              <a:rPr lang="en-GB" sz="2300" dirty="0" err="1">
                <a:latin typeface="Preeti" pitchFamily="2" charset="0"/>
              </a:rPr>
              <a:t>gsf</a:t>
            </a:r>
            <a:r>
              <a:rPr lang="en-GB" sz="2300" dirty="0">
                <a:latin typeface="Preeti" pitchFamily="2" charset="0"/>
              </a:rPr>
              <a:t>/</a:t>
            </a:r>
            <a:r>
              <a:rPr lang="en-GB" sz="2300" dirty="0" err="1">
                <a:latin typeface="Preeti" pitchFamily="2" charset="0"/>
              </a:rPr>
              <a:t>fTds</a:t>
            </a:r>
            <a:r>
              <a:rPr lang="en-GB" sz="2300" dirty="0">
                <a:latin typeface="Preeti" pitchFamily="2" charset="0"/>
              </a:rPr>
              <a:t> c;/ </a:t>
            </a:r>
            <a:r>
              <a:rPr lang="en-GB" sz="2300" dirty="0" err="1">
                <a:latin typeface="Preeti" pitchFamily="2" charset="0"/>
              </a:rPr>
              <a:t>kfg</a:t>
            </a:r>
            <a:r>
              <a:rPr lang="en-GB" sz="2300" dirty="0">
                <a:latin typeface="Preeti" pitchFamily="2" charset="0"/>
              </a:rPr>
              <a:t>{ ;Sb5 / </a:t>
            </a:r>
            <a:r>
              <a:rPr lang="en-GB" sz="2300" dirty="0" err="1">
                <a:latin typeface="Preeti" pitchFamily="2" charset="0"/>
              </a:rPr>
              <a:t>o;sf</a:t>
            </a:r>
            <a:r>
              <a:rPr lang="en-GB" sz="2300" dirty="0">
                <a:latin typeface="Preeti" pitchFamily="2" charset="0"/>
              </a:rPr>
              <a:t>] </a:t>
            </a:r>
            <a:r>
              <a:rPr lang="en-GB" sz="2300" dirty="0" err="1">
                <a:latin typeface="Preeti" pitchFamily="2" charset="0"/>
              </a:rPr>
              <a:t>kmn:j?k</a:t>
            </a:r>
            <a:r>
              <a:rPr lang="en-GB" sz="2300" dirty="0">
                <a:latin typeface="Preeti" pitchFamily="2" charset="0"/>
              </a:rPr>
              <a:t> </a:t>
            </a:r>
            <a:r>
              <a:rPr lang="en-GB" sz="2300" dirty="0" err="1">
                <a:latin typeface="Preeti" pitchFamily="2" charset="0"/>
              </a:rPr>
              <a:t>p;n</a:t>
            </a:r>
            <a:r>
              <a:rPr lang="en-GB" sz="2300" dirty="0">
                <a:latin typeface="Preeti" pitchFamily="2" charset="0"/>
              </a:rPr>
              <a:t>] </a:t>
            </a:r>
            <a:br>
              <a:rPr lang="en-GB" sz="2300" dirty="0">
                <a:latin typeface="Preeti" pitchFamily="2" charset="0"/>
              </a:rPr>
            </a:br>
            <a:r>
              <a:rPr lang="en-GB" sz="2300" dirty="0" err="1">
                <a:latin typeface="Preeti" pitchFamily="2" charset="0"/>
              </a:rPr>
              <a:t>tkfO</a:t>
            </a:r>
            <a:r>
              <a:rPr lang="en-GB" sz="2300" dirty="0">
                <a:latin typeface="Preeti" pitchFamily="2" charset="0"/>
              </a:rPr>
              <a:t>{+</a:t>
            </a:r>
            <a:r>
              <a:rPr lang="en-GB" sz="2300" dirty="0" err="1">
                <a:latin typeface="Preeti" pitchFamily="2" charset="0"/>
              </a:rPr>
              <a:t>nfO</a:t>
            </a:r>
            <a:r>
              <a:rPr lang="en-GB" sz="2300" dirty="0">
                <a:latin typeface="Preeti" pitchFamily="2" charset="0"/>
              </a:rPr>
              <a:t>{ </a:t>
            </a:r>
            <a:r>
              <a:rPr lang="en-GB" sz="2300" dirty="0" err="1">
                <a:latin typeface="Preeti" pitchFamily="2" charset="0"/>
              </a:rPr>
              <a:t>Ans</a:t>
            </a:r>
            <a:r>
              <a:rPr lang="en-GB" sz="2300" dirty="0">
                <a:latin typeface="Preeti" pitchFamily="2" charset="0"/>
              </a:rPr>
              <a:t> of </a:t>
            </a:r>
            <a:r>
              <a:rPr lang="en-GB" sz="2300" dirty="0" err="1">
                <a:latin typeface="Preeti" pitchFamily="2" charset="0"/>
              </a:rPr>
              <a:t>cgkm</a:t>
            </a:r>
            <a:r>
              <a:rPr lang="en-GB" sz="2300" dirty="0">
                <a:latin typeface="Preeti" pitchFamily="2" charset="0"/>
              </a:rPr>
              <a:t>|]G8 </a:t>
            </a:r>
            <a:r>
              <a:rPr lang="en-GB" sz="2300" dirty="0" err="1">
                <a:latin typeface="Preeti" pitchFamily="2" charset="0"/>
              </a:rPr>
              <a:t>ug</a:t>
            </a:r>
            <a:r>
              <a:rPr lang="en-GB" sz="2300" dirty="0">
                <a:latin typeface="Preeti" pitchFamily="2" charset="0"/>
              </a:rPr>
              <a:t>{ ;Sb5 . </a:t>
            </a:r>
            <a:r>
              <a:rPr lang="en-GB" sz="2300" dirty="0" err="1">
                <a:latin typeface="Preeti" pitchFamily="2" charset="0"/>
              </a:rPr>
              <a:t>olb</a:t>
            </a:r>
            <a:r>
              <a:rPr lang="en-GB" sz="2300" dirty="0">
                <a:latin typeface="Preeti" pitchFamily="2" charset="0"/>
              </a:rPr>
              <a:t> </a:t>
            </a:r>
            <a:r>
              <a:rPr lang="en-GB" sz="2300" dirty="0" err="1">
                <a:latin typeface="Preeti" pitchFamily="2" charset="0"/>
              </a:rPr>
              <a:t>pQm</a:t>
            </a:r>
            <a:r>
              <a:rPr lang="en-GB" sz="2300" dirty="0">
                <a:latin typeface="Preeti" pitchFamily="2" charset="0"/>
              </a:rPr>
              <a:t> s'/f </a:t>
            </a:r>
            <a:r>
              <a:rPr lang="en-GB" sz="2300" dirty="0" err="1">
                <a:latin typeface="Preeti" pitchFamily="2" charset="0"/>
              </a:rPr>
              <a:t>tkfO</a:t>
            </a:r>
            <a:r>
              <a:rPr lang="en-GB" sz="2300" dirty="0">
                <a:latin typeface="Preeti" pitchFamily="2" charset="0"/>
              </a:rPr>
              <a:t>{+</a:t>
            </a:r>
            <a:r>
              <a:rPr lang="en-GB" sz="2300" dirty="0" err="1">
                <a:latin typeface="Preeti" pitchFamily="2" charset="0"/>
              </a:rPr>
              <a:t>nfO</a:t>
            </a:r>
            <a:r>
              <a:rPr lang="en-GB" sz="2300" dirty="0">
                <a:latin typeface="Preeti" pitchFamily="2" charset="0"/>
              </a:rPr>
              <a:t>{ </a:t>
            </a:r>
            <a:r>
              <a:rPr lang="en-GB" sz="2300" dirty="0" err="1">
                <a:latin typeface="Preeti" pitchFamily="2" charset="0"/>
              </a:rPr>
              <a:t>yfxf</a:t>
            </a:r>
            <a:r>
              <a:rPr lang="en-GB" sz="2300" dirty="0">
                <a:latin typeface="Preeti" pitchFamily="2" charset="0"/>
              </a:rPr>
              <a:t> </a:t>
            </a:r>
            <a:r>
              <a:rPr lang="en-GB" sz="2300" dirty="0" err="1">
                <a:latin typeface="Preeti" pitchFamily="2" charset="0"/>
              </a:rPr>
              <a:t>eof</a:t>
            </a:r>
            <a:r>
              <a:rPr lang="en-GB" sz="2300" dirty="0">
                <a:latin typeface="Preeti" pitchFamily="2" charset="0"/>
              </a:rPr>
              <a:t>] </a:t>
            </a:r>
            <a:r>
              <a:rPr lang="en-GB" sz="2300" dirty="0" err="1">
                <a:latin typeface="Preeti" pitchFamily="2" charset="0"/>
              </a:rPr>
              <a:t>eg</a:t>
            </a:r>
            <a:r>
              <a:rPr lang="en-GB" sz="2300" dirty="0">
                <a:latin typeface="Preeti" pitchFamily="2" charset="0"/>
              </a:rPr>
              <a:t>] </a:t>
            </a:r>
            <a:r>
              <a:rPr lang="en-GB" sz="2300" dirty="0" err="1">
                <a:latin typeface="Preeti" pitchFamily="2" charset="0"/>
              </a:rPr>
              <a:t>b'O</a:t>
            </a:r>
            <a:r>
              <a:rPr lang="en-GB" sz="2300" dirty="0">
                <a:latin typeface="Preeti" pitchFamily="2" charset="0"/>
              </a:rPr>
              <a:t>{</a:t>
            </a:r>
            <a:r>
              <a:rPr lang="en-GB" sz="2300" dirty="0" err="1">
                <a:latin typeface="Preeti" pitchFamily="2" charset="0"/>
              </a:rPr>
              <a:t>hgfsf</a:t>
            </a:r>
            <a:r>
              <a:rPr lang="en-GB" sz="2300" dirty="0">
                <a:latin typeface="Preeti" pitchFamily="2" charset="0"/>
              </a:rPr>
              <a:t>] </a:t>
            </a:r>
            <a:r>
              <a:rPr lang="en-GB" sz="2300" dirty="0" err="1">
                <a:latin typeface="Preeti" pitchFamily="2" charset="0"/>
              </a:rPr>
              <a:t>lar</a:t>
            </a:r>
            <a:r>
              <a:rPr lang="en-GB" sz="2300" dirty="0">
                <a:latin typeface="Preeti" pitchFamily="2" charset="0"/>
              </a:rPr>
              <a:t> 6s/</a:t>
            </a:r>
            <a:r>
              <a:rPr lang="en-GB" sz="2300" dirty="0" err="1">
                <a:latin typeface="Preeti" pitchFamily="2" charset="0"/>
              </a:rPr>
              <a:t>fj</a:t>
            </a:r>
            <a:r>
              <a:rPr lang="en-GB" sz="2300" dirty="0">
                <a:latin typeface="Preeti" pitchFamily="2" charset="0"/>
              </a:rPr>
              <a:t> </a:t>
            </a:r>
            <a:r>
              <a:rPr lang="en-GB" sz="2300" dirty="0" err="1">
                <a:latin typeface="Preeti" pitchFamily="2" charset="0"/>
              </a:rPr>
              <a:t>pTkGg</a:t>
            </a:r>
            <a:r>
              <a:rPr lang="en-GB" sz="2300" dirty="0">
                <a:latin typeface="Preeti" pitchFamily="2" charset="0"/>
              </a:rPr>
              <a:t> </a:t>
            </a:r>
            <a:r>
              <a:rPr lang="en-GB" sz="2300" dirty="0" err="1">
                <a:latin typeface="Preeti" pitchFamily="2" charset="0"/>
              </a:rPr>
              <a:t>x'g</a:t>
            </a:r>
            <a:r>
              <a:rPr lang="en-GB" sz="2300" dirty="0">
                <a:latin typeface="Preeti" pitchFamily="2" charset="0"/>
              </a:rPr>
              <a:t> hfG5 . ;</a:t>
            </a:r>
            <a:r>
              <a:rPr lang="en-GB" sz="2300" dirty="0" err="1">
                <a:latin typeface="Preeti" pitchFamily="2" charset="0"/>
              </a:rPr>
              <a:t>fy</a:t>
            </a:r>
            <a:r>
              <a:rPr lang="en-GB" sz="2300" dirty="0">
                <a:latin typeface="Preeti" pitchFamily="2" charset="0"/>
              </a:rPr>
              <a:t>} </a:t>
            </a:r>
            <a:r>
              <a:rPr lang="en-GB" sz="2300" dirty="0" err="1">
                <a:latin typeface="Preeti" pitchFamily="2" charset="0"/>
              </a:rPr>
              <a:t>tkfO</a:t>
            </a:r>
            <a:r>
              <a:rPr lang="en-GB" sz="2300" dirty="0">
                <a:latin typeface="Preeti" pitchFamily="2" charset="0"/>
              </a:rPr>
              <a:t>{+</a:t>
            </a:r>
            <a:r>
              <a:rPr lang="en-GB" sz="2300" dirty="0" err="1">
                <a:latin typeface="Preeti" pitchFamily="2" charset="0"/>
              </a:rPr>
              <a:t>sf</a:t>
            </a:r>
            <a:r>
              <a:rPr lang="en-GB" sz="2300" dirty="0">
                <a:latin typeface="Preeti" pitchFamily="2" charset="0"/>
              </a:rPr>
              <a:t> </a:t>
            </a:r>
            <a:r>
              <a:rPr lang="en-GB" sz="2300" dirty="0" err="1">
                <a:latin typeface="Preeti" pitchFamily="2" charset="0"/>
              </a:rPr>
              <a:t>uf</a:t>
            </a:r>
            <a:r>
              <a:rPr lang="en-GB" sz="2300" dirty="0">
                <a:latin typeface="Preeti" pitchFamily="2" charset="0"/>
              </a:rPr>
              <a:t>]</a:t>
            </a:r>
            <a:r>
              <a:rPr lang="en-GB" sz="2300" dirty="0" err="1">
                <a:latin typeface="Preeti" pitchFamily="2" charset="0"/>
              </a:rPr>
              <a:t>Ko</a:t>
            </a:r>
            <a:r>
              <a:rPr lang="en-GB" sz="2300" dirty="0">
                <a:latin typeface="Preeti" pitchFamily="2" charset="0"/>
              </a:rPr>
              <a:t> </a:t>
            </a:r>
            <a:r>
              <a:rPr lang="en-GB" sz="2300" dirty="0" err="1">
                <a:latin typeface="Preeti" pitchFamily="2" charset="0"/>
              </a:rPr>
              <a:t>kmf</a:t>
            </a:r>
            <a:r>
              <a:rPr lang="en-GB" sz="2300" dirty="0">
                <a:latin typeface="Preeti" pitchFamily="2" charset="0"/>
              </a:rPr>
              <a:t>]6f]x? c? s;}n] </a:t>
            </a:r>
            <a:r>
              <a:rPr lang="en-GB" sz="2300" dirty="0" err="1">
                <a:latin typeface="Preeti" pitchFamily="2" charset="0"/>
              </a:rPr>
              <a:t>cknf</a:t>
            </a:r>
            <a:r>
              <a:rPr lang="en-GB" sz="2300" dirty="0">
                <a:latin typeface="Preeti" pitchFamily="2" charset="0"/>
              </a:rPr>
              <a:t>]8 u/]</a:t>
            </a:r>
            <a:r>
              <a:rPr lang="en-GB" sz="2300" dirty="0" err="1">
                <a:latin typeface="Preeti" pitchFamily="2" charset="0"/>
              </a:rPr>
              <a:t>sf</a:t>
            </a:r>
            <a:r>
              <a:rPr lang="en-GB" sz="2300" dirty="0">
                <a:latin typeface="Preeti" pitchFamily="2" charset="0"/>
              </a:rPr>
              <a:t>] </a:t>
            </a:r>
            <a:r>
              <a:rPr lang="en-GB" sz="2300" dirty="0" err="1">
                <a:latin typeface="Preeti" pitchFamily="2" charset="0"/>
              </a:rPr>
              <a:t>cjZyfdf</a:t>
            </a:r>
            <a:r>
              <a:rPr lang="en-GB" sz="2300" dirty="0">
                <a:latin typeface="Preeti" pitchFamily="2" charset="0"/>
              </a:rPr>
              <a:t> </a:t>
            </a:r>
            <a:br>
              <a:rPr lang="en-GB" sz="2300" dirty="0">
                <a:latin typeface="Preeti" pitchFamily="2" charset="0"/>
              </a:rPr>
            </a:br>
            <a:r>
              <a:rPr lang="en-GB" sz="2300" dirty="0" err="1">
                <a:latin typeface="Preeti" pitchFamily="2" charset="0"/>
              </a:rPr>
              <a:t>tkfO</a:t>
            </a:r>
            <a:r>
              <a:rPr lang="en-GB" sz="2300" dirty="0">
                <a:latin typeface="Preeti" pitchFamily="2" charset="0"/>
              </a:rPr>
              <a:t>{+ / </a:t>
            </a:r>
            <a:r>
              <a:rPr lang="en-GB" sz="2300" dirty="0" err="1">
                <a:latin typeface="Preeti" pitchFamily="2" charset="0"/>
              </a:rPr>
              <a:t>tkfO</a:t>
            </a:r>
            <a:r>
              <a:rPr lang="en-GB" sz="2300" dirty="0">
                <a:latin typeface="Preeti" pitchFamily="2" charset="0"/>
              </a:rPr>
              <a:t>{+</a:t>
            </a:r>
            <a:r>
              <a:rPr lang="en-GB" sz="2300" dirty="0" err="1">
                <a:latin typeface="Preeti" pitchFamily="2" charset="0"/>
              </a:rPr>
              <a:t>sf</a:t>
            </a:r>
            <a:r>
              <a:rPr lang="en-GB" sz="2300" dirty="0">
                <a:latin typeface="Preeti" pitchFamily="2" charset="0"/>
              </a:rPr>
              <a:t>] </a:t>
            </a:r>
            <a:r>
              <a:rPr lang="en-GB" sz="2300" dirty="0" err="1">
                <a:latin typeface="Preeti" pitchFamily="2" charset="0"/>
              </a:rPr>
              <a:t>kl</a:t>
            </a:r>
            <a:r>
              <a:rPr lang="en-GB" sz="2300" dirty="0">
                <a:latin typeface="Preeti" pitchFamily="2" charset="0"/>
              </a:rPr>
              <a:t>/</a:t>
            </a:r>
            <a:r>
              <a:rPr lang="en-GB" sz="2300" dirty="0" err="1">
                <a:latin typeface="Preeti" pitchFamily="2" charset="0"/>
              </a:rPr>
              <a:t>jf</a:t>
            </a:r>
            <a:r>
              <a:rPr lang="en-GB" sz="2300" dirty="0">
                <a:latin typeface="Preeti" pitchFamily="2" charset="0"/>
              </a:rPr>
              <a:t>/ </a:t>
            </a:r>
            <a:r>
              <a:rPr lang="en-GB" sz="2300" dirty="0" err="1">
                <a:latin typeface="Preeti" pitchFamily="2" charset="0"/>
              </a:rPr>
              <a:t>lar</a:t>
            </a:r>
            <a:r>
              <a:rPr lang="en-GB" sz="2300" dirty="0">
                <a:latin typeface="Preeti" pitchFamily="2" charset="0"/>
              </a:rPr>
              <a:t> kmf6f] </a:t>
            </a:r>
            <a:r>
              <a:rPr lang="en-GB" sz="2300" dirty="0" err="1">
                <a:latin typeface="Preeti" pitchFamily="2" charset="0"/>
              </a:rPr>
              <a:t>cfpg</a:t>
            </a:r>
            <a:r>
              <a:rPr lang="en-GB" sz="2300" dirty="0">
                <a:latin typeface="Preeti" pitchFamily="2" charset="0"/>
              </a:rPr>
              <a:t> ;Sb5 . </a:t>
            </a:r>
            <a:r>
              <a:rPr lang="en-GB" sz="2300" dirty="0" err="1">
                <a:latin typeface="Preeti" pitchFamily="2" charset="0"/>
              </a:rPr>
              <a:t>o;sf</a:t>
            </a:r>
            <a:r>
              <a:rPr lang="en-GB" sz="2300" dirty="0">
                <a:latin typeface="Preeti" pitchFamily="2" charset="0"/>
              </a:rPr>
              <a:t> </a:t>
            </a:r>
            <a:r>
              <a:rPr lang="en-GB" sz="2300" dirty="0" err="1">
                <a:latin typeface="Preeti" pitchFamily="2" charset="0"/>
              </a:rPr>
              <a:t>cltl</a:t>
            </a:r>
            <a:r>
              <a:rPr lang="en-GB" sz="2300" dirty="0">
                <a:latin typeface="Preeti" pitchFamily="2" charset="0"/>
              </a:rPr>
              <a:t>/</a:t>
            </a:r>
            <a:r>
              <a:rPr lang="en-GB" sz="2300" dirty="0" err="1">
                <a:latin typeface="Preeti" pitchFamily="2" charset="0"/>
              </a:rPr>
              <a:t>Qm</a:t>
            </a:r>
            <a:r>
              <a:rPr lang="en-GB" sz="2300" dirty="0">
                <a:latin typeface="Preeti" pitchFamily="2" charset="0"/>
              </a:rPr>
              <a:t> </a:t>
            </a:r>
            <a:r>
              <a:rPr lang="en-GB" sz="2300" dirty="0" err="1">
                <a:latin typeface="Preeti" pitchFamily="2" charset="0"/>
              </a:rPr>
              <a:t>kl</a:t>
            </a:r>
            <a:r>
              <a:rPr lang="en-GB" sz="2300" dirty="0">
                <a:latin typeface="Preeti" pitchFamily="2" charset="0"/>
              </a:rPr>
              <a:t>/</a:t>
            </a:r>
            <a:r>
              <a:rPr lang="en-GB" sz="2300" dirty="0" err="1">
                <a:latin typeface="Preeti" pitchFamily="2" charset="0"/>
              </a:rPr>
              <a:t>jf</a:t>
            </a:r>
            <a:r>
              <a:rPr lang="en-GB" sz="2300" dirty="0">
                <a:latin typeface="Preeti" pitchFamily="2" charset="0"/>
              </a:rPr>
              <a:t>/</a:t>
            </a:r>
            <a:r>
              <a:rPr lang="en-GB" sz="2300" dirty="0" err="1">
                <a:latin typeface="Preeti" pitchFamily="2" charset="0"/>
              </a:rPr>
              <a:t>sf</a:t>
            </a:r>
            <a:r>
              <a:rPr lang="en-GB" sz="2300" dirty="0">
                <a:latin typeface="Preeti" pitchFamily="2" charset="0"/>
              </a:rPr>
              <a:t> ;a} ;b:ox? </a:t>
            </a:r>
            <a:br>
              <a:rPr lang="en-GB" sz="2300" dirty="0">
                <a:latin typeface="Preeti" pitchFamily="2" charset="0"/>
              </a:rPr>
            </a:br>
            <a:r>
              <a:rPr lang="en-GB" sz="2300" dirty="0" err="1">
                <a:latin typeface="Preeti" pitchFamily="2" charset="0"/>
              </a:rPr>
              <a:t>cgnfO</a:t>
            </a:r>
            <a:r>
              <a:rPr lang="en-GB" sz="2300" dirty="0">
                <a:latin typeface="Preeti" pitchFamily="2" charset="0"/>
              </a:rPr>
              <a:t>{</a:t>
            </a:r>
            <a:r>
              <a:rPr lang="en-GB" sz="2300" dirty="0" err="1">
                <a:latin typeface="Preeti" pitchFamily="2" charset="0"/>
              </a:rPr>
              <a:t>gdf</a:t>
            </a:r>
            <a:r>
              <a:rPr lang="en-GB" sz="2300" dirty="0">
                <a:latin typeface="Preeti" pitchFamily="2" charset="0"/>
              </a:rPr>
              <a:t> </a:t>
            </a:r>
            <a:r>
              <a:rPr lang="en-GB" sz="2300" dirty="0" err="1">
                <a:latin typeface="Preeti" pitchFamily="2" charset="0"/>
              </a:rPr>
              <a:t>Jo:t</a:t>
            </a:r>
            <a:r>
              <a:rPr lang="en-GB" sz="2300" dirty="0">
                <a:latin typeface="Preeti" pitchFamily="2" charset="0"/>
              </a:rPr>
              <a:t> </a:t>
            </a:r>
            <a:r>
              <a:rPr lang="en-GB" sz="2300" dirty="0" err="1">
                <a:latin typeface="Preeti" pitchFamily="2" charset="0"/>
              </a:rPr>
              <a:t>x'+bf</a:t>
            </a:r>
            <a:r>
              <a:rPr lang="en-GB" sz="2300" dirty="0">
                <a:latin typeface="Preeti" pitchFamily="2" charset="0"/>
              </a:rPr>
              <a:t> </a:t>
            </a:r>
            <a:r>
              <a:rPr lang="en-GB" sz="2300" dirty="0" err="1">
                <a:latin typeface="Preeti" pitchFamily="2" charset="0"/>
              </a:rPr>
              <a:t>vfgf</a:t>
            </a:r>
            <a:r>
              <a:rPr lang="en-GB" sz="2300" dirty="0">
                <a:latin typeface="Preeti" pitchFamily="2" charset="0"/>
              </a:rPr>
              <a:t> </a:t>
            </a:r>
            <a:r>
              <a:rPr lang="en-GB" sz="2300" dirty="0" err="1">
                <a:latin typeface="Preeti" pitchFamily="2" charset="0"/>
              </a:rPr>
              <a:t>slta</a:t>
            </a:r>
            <a:r>
              <a:rPr lang="en-GB" sz="2300" dirty="0">
                <a:latin typeface="Preeti" pitchFamily="2" charset="0"/>
              </a:rPr>
              <a:t>]</a:t>
            </a:r>
            <a:r>
              <a:rPr lang="en-GB" sz="2300" dirty="0" err="1">
                <a:latin typeface="Preeti" pitchFamily="2" charset="0"/>
              </a:rPr>
              <a:t>nf</a:t>
            </a:r>
            <a:r>
              <a:rPr lang="en-GB" sz="2300" dirty="0">
                <a:latin typeface="Preeti" pitchFamily="2" charset="0"/>
              </a:rPr>
              <a:t> </a:t>
            </a:r>
            <a:r>
              <a:rPr lang="en-GB" sz="2300" dirty="0" err="1">
                <a:latin typeface="Preeti" pitchFamily="2" charset="0"/>
              </a:rPr>
              <a:t>lr;f</a:t>
            </a:r>
            <a:r>
              <a:rPr lang="en-GB" sz="2300" dirty="0">
                <a:latin typeface="Preeti" pitchFamily="2" charset="0"/>
              </a:rPr>
              <a:t>] </a:t>
            </a:r>
            <a:r>
              <a:rPr lang="en-GB" sz="2300" dirty="0" err="1">
                <a:latin typeface="Preeti" pitchFamily="2" charset="0"/>
              </a:rPr>
              <a:t>ePsf</a:t>
            </a:r>
            <a:r>
              <a:rPr lang="en-GB" sz="2300" dirty="0">
                <a:latin typeface="Preeti" pitchFamily="2" charset="0"/>
              </a:rPr>
              <a:t>] x'G5 s;}</a:t>
            </a:r>
            <a:r>
              <a:rPr lang="en-GB" sz="2300" dirty="0" err="1">
                <a:latin typeface="Preeti" pitchFamily="2" charset="0"/>
              </a:rPr>
              <a:t>nfO</a:t>
            </a:r>
            <a:r>
              <a:rPr lang="en-GB" sz="2300" dirty="0">
                <a:latin typeface="Preeti" pitchFamily="2" charset="0"/>
              </a:rPr>
              <a:t>{ </a:t>
            </a:r>
            <a:r>
              <a:rPr lang="en-GB" sz="2300" dirty="0" err="1">
                <a:latin typeface="Preeti" pitchFamily="2" charset="0"/>
              </a:rPr>
              <a:t>kQf</a:t>
            </a:r>
            <a:r>
              <a:rPr lang="en-GB" sz="2300" dirty="0">
                <a:latin typeface="Preeti" pitchFamily="2" charset="0"/>
              </a:rPr>
              <a:t>] </a:t>
            </a:r>
            <a:r>
              <a:rPr lang="en-GB" sz="2300" dirty="0" err="1">
                <a:latin typeface="Preeti" pitchFamily="2" charset="0"/>
              </a:rPr>
              <a:t>x'+b</a:t>
            </a:r>
            <a:r>
              <a:rPr lang="en-GB" sz="2300" dirty="0">
                <a:latin typeface="Preeti" pitchFamily="2" charset="0"/>
              </a:rPr>
              <a:t>]g </a:t>
            </a:r>
            <a:r>
              <a:rPr lang="en-GB" sz="2300" dirty="0" err="1">
                <a:latin typeface="Preeti" pitchFamily="2" charset="0"/>
              </a:rPr>
              <a:t>clg</a:t>
            </a:r>
            <a:r>
              <a:rPr lang="en-GB" sz="2300" dirty="0">
                <a:latin typeface="Preeti" pitchFamily="2" charset="0"/>
              </a:rPr>
              <a:t> </a:t>
            </a:r>
            <a:r>
              <a:rPr lang="en-GB" sz="2300" dirty="0" err="1">
                <a:latin typeface="Preeti" pitchFamily="2" charset="0"/>
              </a:rPr>
              <a:t>hf</a:t>
            </a:r>
            <a:r>
              <a:rPr lang="en-GB" sz="2300" dirty="0">
                <a:latin typeface="Preeti" pitchFamily="2" charset="0"/>
              </a:rPr>
              <a:t>] </a:t>
            </a:r>
            <a:r>
              <a:rPr lang="en-GB" sz="2300" dirty="0" err="1">
                <a:latin typeface="Preeti" pitchFamily="2" charset="0"/>
              </a:rPr>
              <a:t>cgnfO</a:t>
            </a:r>
            <a:r>
              <a:rPr lang="en-GB" sz="2300" dirty="0">
                <a:latin typeface="Preeti" pitchFamily="2" charset="0"/>
              </a:rPr>
              <a:t>{g </a:t>
            </a:r>
            <a:br>
              <a:rPr lang="en-GB" sz="2300" dirty="0">
                <a:latin typeface="Preeti" pitchFamily="2" charset="0"/>
              </a:rPr>
            </a:br>
            <a:r>
              <a:rPr lang="en-GB" sz="2300" dirty="0" err="1">
                <a:latin typeface="Preeti" pitchFamily="2" charset="0"/>
              </a:rPr>
              <a:t>x'+b</a:t>
            </a:r>
            <a:r>
              <a:rPr lang="en-GB" sz="2300" dirty="0">
                <a:latin typeface="Preeti" pitchFamily="2" charset="0"/>
              </a:rPr>
              <a:t>}g </a:t>
            </a:r>
            <a:r>
              <a:rPr lang="en-GB" sz="2300" dirty="0" err="1">
                <a:latin typeface="Preeti" pitchFamily="2" charset="0"/>
              </a:rPr>
              <a:t>p;nfO</a:t>
            </a:r>
            <a:r>
              <a:rPr lang="en-GB" sz="2300" dirty="0">
                <a:latin typeface="Preeti" pitchFamily="2" charset="0"/>
              </a:rPr>
              <a:t>{ s:tf] </a:t>
            </a:r>
            <a:r>
              <a:rPr lang="en-GB" sz="2300" dirty="0" err="1">
                <a:latin typeface="Preeti" pitchFamily="2" charset="0"/>
              </a:rPr>
              <a:t>cg'ej</a:t>
            </a:r>
            <a:r>
              <a:rPr lang="en-GB" sz="2300" dirty="0">
                <a:latin typeface="Preeti" pitchFamily="2" charset="0"/>
              </a:rPr>
              <a:t> x'G5 </a:t>
            </a:r>
            <a:r>
              <a:rPr lang="en-GB" sz="2300" dirty="0" err="1">
                <a:latin typeface="Preeti" pitchFamily="2" charset="0"/>
              </a:rPr>
              <a:t>xf</a:t>
            </a:r>
            <a:r>
              <a:rPr lang="en-GB" sz="2300" dirty="0">
                <a:latin typeface="Preeti" pitchFamily="2" charset="0"/>
              </a:rPr>
              <a:t>]</a:t>
            </a:r>
            <a:r>
              <a:rPr lang="en-GB" sz="2300" dirty="0" err="1">
                <a:latin typeface="Preeti" pitchFamily="2" charset="0"/>
              </a:rPr>
              <a:t>nf</a:t>
            </a:r>
            <a:r>
              <a:rPr lang="en-GB" sz="2300" dirty="0">
                <a:latin typeface="Preeti" pitchFamily="2" charset="0"/>
              </a:rPr>
              <a:t>&lt; </a:t>
            </a:r>
            <a:endParaRPr lang="en-US" sz="2300" dirty="0">
              <a:latin typeface="Preeti" pitchFamily="2" charset="0"/>
            </a:endParaRPr>
          </a:p>
          <a:p>
            <a:r>
              <a:rPr lang="en-GB" sz="2300" dirty="0" err="1">
                <a:latin typeface="Preeti" pitchFamily="2" charset="0"/>
              </a:rPr>
              <a:t>t;y</a:t>
            </a:r>
            <a:r>
              <a:rPr lang="en-GB" sz="2300" dirty="0">
                <a:latin typeface="Preeti" pitchFamily="2" charset="0"/>
              </a:rPr>
              <a:t>{ </a:t>
            </a:r>
            <a:r>
              <a:rPr lang="en-GB" sz="2300" dirty="0" err="1">
                <a:latin typeface="Preeti" pitchFamily="2" charset="0"/>
              </a:rPr>
              <a:t>s'g</a:t>
            </a:r>
            <a:r>
              <a:rPr lang="en-GB" sz="2300" dirty="0">
                <a:latin typeface="Preeti" pitchFamily="2" charset="0"/>
              </a:rPr>
              <a:t>}</a:t>
            </a:r>
            <a:r>
              <a:rPr lang="en-GB" sz="2300" dirty="0" err="1">
                <a:latin typeface="Preeti" pitchFamily="2" charset="0"/>
              </a:rPr>
              <a:t>klg</a:t>
            </a:r>
            <a:r>
              <a:rPr lang="en-GB" sz="2300" dirty="0">
                <a:latin typeface="Preeti" pitchFamily="2" charset="0"/>
              </a:rPr>
              <a:t> s'/f lnld6 </a:t>
            </a:r>
            <a:r>
              <a:rPr lang="en-GB" sz="2300" dirty="0" err="1">
                <a:latin typeface="Preeti" pitchFamily="2" charset="0"/>
              </a:rPr>
              <a:t>df</a:t>
            </a:r>
            <a:r>
              <a:rPr lang="en-GB" sz="2300" dirty="0">
                <a:latin typeface="Preeti" pitchFamily="2" charset="0"/>
              </a:rPr>
              <a:t> u/]</a:t>
            </a:r>
            <a:r>
              <a:rPr lang="en-GB" sz="2300" dirty="0" err="1">
                <a:latin typeface="Preeti" pitchFamily="2" charset="0"/>
              </a:rPr>
              <a:t>sf</a:t>
            </a:r>
            <a:r>
              <a:rPr lang="en-GB" sz="2300" dirty="0">
                <a:latin typeface="Preeti" pitchFamily="2" charset="0"/>
              </a:rPr>
              <a:t>] /</a:t>
            </a:r>
            <a:r>
              <a:rPr lang="en-GB" sz="2300" dirty="0" err="1">
                <a:latin typeface="Preeti" pitchFamily="2" charset="0"/>
              </a:rPr>
              <a:t>fd|f</a:t>
            </a:r>
            <a:r>
              <a:rPr lang="en-GB" sz="2300" dirty="0">
                <a:latin typeface="Preeti" pitchFamily="2" charset="0"/>
              </a:rPr>
              <a:t>] x'G5 . ;f];n g]6jls{</a:t>
            </a:r>
            <a:r>
              <a:rPr lang="en-GB" sz="2300" dirty="0">
                <a:latin typeface="Preeti"/>
              </a:rPr>
              <a:t>Ë</a:t>
            </a:r>
            <a:r>
              <a:rPr lang="en-GB" sz="2300" dirty="0">
                <a:latin typeface="Preeti" pitchFamily="2" charset="0"/>
              </a:rPr>
              <a:t> ;</a:t>
            </a:r>
            <a:r>
              <a:rPr lang="en-GB" sz="2300" dirty="0" err="1">
                <a:latin typeface="Preeti" pitchFamily="2" charset="0"/>
              </a:rPr>
              <a:t>fO</a:t>
            </a:r>
            <a:r>
              <a:rPr lang="en-GB" sz="2300" dirty="0">
                <a:latin typeface="Preeti" pitchFamily="2" charset="0"/>
              </a:rPr>
              <a:t>{6 s] </a:t>
            </a:r>
            <a:r>
              <a:rPr lang="en-GB" sz="2300" dirty="0" err="1">
                <a:latin typeface="Preeti" pitchFamily="2" charset="0"/>
              </a:rPr>
              <a:t>sf</a:t>
            </a:r>
            <a:r>
              <a:rPr lang="en-GB" sz="2300" dirty="0">
                <a:latin typeface="Preeti" pitchFamily="2" charset="0"/>
              </a:rPr>
              <a:t> </a:t>
            </a:r>
            <a:r>
              <a:rPr lang="en-GB" sz="2300" dirty="0" err="1">
                <a:latin typeface="Preeti" pitchFamily="2" charset="0"/>
              </a:rPr>
              <a:t>nflu</a:t>
            </a:r>
            <a:r>
              <a:rPr lang="en-GB" sz="2300" dirty="0">
                <a:latin typeface="Preeti" pitchFamily="2" charset="0"/>
              </a:rPr>
              <a:t> </a:t>
            </a:r>
            <a:r>
              <a:rPr lang="en-GB" sz="2300" dirty="0" err="1">
                <a:latin typeface="Preeti" pitchFamily="2" charset="0"/>
              </a:rPr>
              <a:t>agfO</a:t>
            </a:r>
            <a:r>
              <a:rPr lang="en-GB" sz="2300" dirty="0">
                <a:latin typeface="Preeti" pitchFamily="2" charset="0"/>
              </a:rPr>
              <a:t>{</a:t>
            </a:r>
            <a:r>
              <a:rPr lang="en-GB" sz="2300" dirty="0" err="1">
                <a:latin typeface="Preeti" pitchFamily="2" charset="0"/>
              </a:rPr>
              <a:t>Psf</a:t>
            </a:r>
            <a:r>
              <a:rPr lang="en-GB" sz="2300" dirty="0">
                <a:latin typeface="Preeti" pitchFamily="2" charset="0"/>
              </a:rPr>
              <a:t>] </a:t>
            </a:r>
            <a:br>
              <a:rPr lang="en-GB" sz="2300" dirty="0">
                <a:latin typeface="Preeti" pitchFamily="2" charset="0"/>
              </a:rPr>
            </a:br>
            <a:r>
              <a:rPr lang="en-GB" sz="2300" dirty="0" err="1">
                <a:latin typeface="Preeti" pitchFamily="2" charset="0"/>
              </a:rPr>
              <a:t>xf</a:t>
            </a:r>
            <a:r>
              <a:rPr lang="en-GB" sz="2300" dirty="0">
                <a:latin typeface="Preeti" pitchFamily="2" charset="0"/>
              </a:rPr>
              <a:t>] / </a:t>
            </a:r>
            <a:r>
              <a:rPr lang="en-GB" sz="2300" dirty="0" err="1">
                <a:latin typeface="Preeti" pitchFamily="2" charset="0"/>
              </a:rPr>
              <a:t>slt</a:t>
            </a:r>
            <a:r>
              <a:rPr lang="en-GB" sz="2300" dirty="0">
                <a:latin typeface="Preeti" pitchFamily="2" charset="0"/>
              </a:rPr>
              <a:t> ;do </a:t>
            </a:r>
            <a:r>
              <a:rPr lang="en-GB" sz="2300" dirty="0" err="1">
                <a:latin typeface="Preeti" pitchFamily="2" charset="0"/>
              </a:rPr>
              <a:t>vr</a:t>
            </a:r>
            <a:r>
              <a:rPr lang="en-GB" sz="2300" dirty="0">
                <a:latin typeface="Preeti" pitchFamily="2" charset="0"/>
              </a:rPr>
              <a:t>{ </a:t>
            </a:r>
            <a:r>
              <a:rPr lang="en-GB" sz="2300" dirty="0" err="1">
                <a:latin typeface="Preeti" pitchFamily="2" charset="0"/>
              </a:rPr>
              <a:t>ubf</a:t>
            </a:r>
            <a:r>
              <a:rPr lang="en-GB" sz="2300" dirty="0">
                <a:latin typeface="Preeti" pitchFamily="2" charset="0"/>
              </a:rPr>
              <a:t>{ </a:t>
            </a:r>
            <a:r>
              <a:rPr lang="en-GB" sz="2300" dirty="0" err="1">
                <a:latin typeface="Preeti" pitchFamily="2" charset="0"/>
              </a:rPr>
              <a:t>plrt</a:t>
            </a:r>
            <a:r>
              <a:rPr lang="en-GB" sz="2300" dirty="0">
                <a:latin typeface="Preeti" pitchFamily="2" charset="0"/>
              </a:rPr>
              <a:t> x'G5 </a:t>
            </a:r>
            <a:r>
              <a:rPr lang="en-GB" sz="2300" dirty="0" err="1">
                <a:latin typeface="Preeti" pitchFamily="2" charset="0"/>
              </a:rPr>
              <a:t>eGg</a:t>
            </a:r>
            <a:r>
              <a:rPr lang="en-GB" sz="2300" dirty="0">
                <a:latin typeface="Preeti" pitchFamily="2" charset="0"/>
              </a:rPr>
              <a:t>] s'/f :</a:t>
            </a:r>
            <a:r>
              <a:rPr lang="en-GB" sz="2300" dirty="0" err="1">
                <a:latin typeface="Preeti" pitchFamily="2" charset="0"/>
              </a:rPr>
              <a:t>jo</a:t>
            </a:r>
            <a:r>
              <a:rPr lang="en-GB" sz="2300" dirty="0">
                <a:latin typeface="Preeti" pitchFamily="2" charset="0"/>
              </a:rPr>
              <a:t>+ </a:t>
            </a:r>
            <a:r>
              <a:rPr lang="en-GB" sz="2300" dirty="0" err="1">
                <a:latin typeface="Preeti" pitchFamily="2" charset="0"/>
              </a:rPr>
              <a:t>tkfO</a:t>
            </a:r>
            <a:r>
              <a:rPr lang="en-GB" sz="2300" dirty="0">
                <a:latin typeface="Preeti" pitchFamily="2" charset="0"/>
              </a:rPr>
              <a:t>{n] </a:t>
            </a:r>
            <a:r>
              <a:rPr lang="en-GB" sz="2300" dirty="0" err="1">
                <a:latin typeface="Preeti" pitchFamily="2" charset="0"/>
              </a:rPr>
              <a:t>lgwf</a:t>
            </a:r>
            <a:r>
              <a:rPr lang="en-GB" sz="2300" dirty="0">
                <a:latin typeface="Preeti" pitchFamily="2" charset="0"/>
              </a:rPr>
              <a:t>{/0f </a:t>
            </a:r>
            <a:r>
              <a:rPr lang="en-GB" sz="2300" dirty="0" err="1">
                <a:latin typeface="Preeti" pitchFamily="2" charset="0"/>
              </a:rPr>
              <a:t>ug</a:t>
            </a:r>
            <a:r>
              <a:rPr lang="en-GB" sz="2300" dirty="0">
                <a:latin typeface="Preeti" pitchFamily="2" charset="0"/>
              </a:rPr>
              <a:t>]{ s'/f </a:t>
            </a:r>
            <a:r>
              <a:rPr lang="en-GB" sz="2300" dirty="0" err="1">
                <a:latin typeface="Preeti" pitchFamily="2" charset="0"/>
              </a:rPr>
              <a:t>xf</a:t>
            </a:r>
            <a:r>
              <a:rPr lang="en-GB" sz="2300" dirty="0">
                <a:latin typeface="Preeti" pitchFamily="2" charset="0"/>
              </a:rPr>
              <a:t>] . </a:t>
            </a:r>
            <a:endParaRPr lang="en-US" sz="2300" dirty="0">
              <a:latin typeface="Preeti" pitchFamily="2" charset="0"/>
            </a:endParaRPr>
          </a:p>
        </p:txBody>
      </p:sp>
    </p:spTree>
    <p:extLst>
      <p:ext uri="{BB962C8B-B14F-4D97-AF65-F5344CB8AC3E}">
        <p14:creationId xmlns:p14="http://schemas.microsoft.com/office/powerpoint/2010/main" val="2820395344"/>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51470"/>
            <a:ext cx="8568952" cy="4647426"/>
          </a:xfrm>
          <a:prstGeom prst="rect">
            <a:avLst/>
          </a:prstGeom>
          <a:noFill/>
        </p:spPr>
        <p:txBody>
          <a:bodyPr wrap="square" rtlCol="0">
            <a:spAutoFit/>
          </a:bodyPr>
          <a:lstStyle/>
          <a:p>
            <a:r>
              <a:rPr lang="en-GB" sz="3600" dirty="0" err="1">
                <a:latin typeface="Himalb" pitchFamily="2" charset="0"/>
              </a:rPr>
              <a:t>ckgfpg</a:t>
            </a:r>
            <a:r>
              <a:rPr lang="en-GB" sz="3600" dirty="0">
                <a:latin typeface="Himalb" pitchFamily="2" charset="0"/>
              </a:rPr>
              <a:t>' kg]{ ;</a:t>
            </a:r>
            <a:r>
              <a:rPr lang="en-GB" sz="3600" dirty="0" err="1">
                <a:latin typeface="Himalb" pitchFamily="2" charset="0"/>
              </a:rPr>
              <a:t>fjwfgLx?M</a:t>
            </a:r>
            <a:endParaRPr lang="en-US" sz="3600" dirty="0">
              <a:latin typeface="Himalb" pitchFamily="2" charset="0"/>
            </a:endParaRPr>
          </a:p>
          <a:p>
            <a:pPr marL="341313" lvl="0" indent="-341313">
              <a:buFont typeface="Arial" pitchFamily="34" charset="0"/>
              <a:buChar char="•"/>
            </a:pPr>
            <a:r>
              <a:rPr lang="en-GB" sz="2600" dirty="0" err="1">
                <a:latin typeface="Preeti" pitchFamily="2" charset="0"/>
              </a:rPr>
              <a:t>cgfjZos</a:t>
            </a:r>
            <a:r>
              <a:rPr lang="en-GB" sz="2600" dirty="0">
                <a:latin typeface="Preeti" pitchFamily="2" charset="0"/>
              </a:rPr>
              <a:t> </a:t>
            </a:r>
            <a:r>
              <a:rPr lang="en-GB" sz="2600" dirty="0" err="1">
                <a:latin typeface="Preeti" pitchFamily="2" charset="0"/>
              </a:rPr>
              <a:t>kmf</a:t>
            </a:r>
            <a:r>
              <a:rPr lang="en-GB" sz="2600" dirty="0">
                <a:latin typeface="Preeti" pitchFamily="2" charset="0"/>
              </a:rPr>
              <a:t>]6f] </a:t>
            </a:r>
            <a:r>
              <a:rPr lang="en-GB" sz="2600" dirty="0" err="1">
                <a:latin typeface="Preeti" pitchFamily="2" charset="0"/>
              </a:rPr>
              <a:t>tyf</a:t>
            </a:r>
            <a:r>
              <a:rPr lang="en-GB" sz="2600" dirty="0">
                <a:latin typeface="Preeti" pitchFamily="2" charset="0"/>
              </a:rPr>
              <a:t> lel8of]x? </a:t>
            </a:r>
            <a:r>
              <a:rPr lang="en-GB" sz="2600" dirty="0" err="1">
                <a:latin typeface="Preeti" pitchFamily="2" charset="0"/>
              </a:rPr>
              <a:t>cknf</a:t>
            </a:r>
            <a:r>
              <a:rPr lang="en-GB" sz="2600" dirty="0">
                <a:latin typeface="Preeti" pitchFamily="2" charset="0"/>
              </a:rPr>
              <a:t>]8 </a:t>
            </a:r>
            <a:r>
              <a:rPr lang="en-GB" sz="2600" dirty="0" err="1">
                <a:latin typeface="Preeti" pitchFamily="2" charset="0"/>
              </a:rPr>
              <a:t>gug</a:t>
            </a:r>
            <a:r>
              <a:rPr lang="en-GB" sz="2600" dirty="0">
                <a:latin typeface="Preeti" pitchFamily="2" charset="0"/>
              </a:rPr>
              <a:t>'{</a:t>
            </a:r>
            <a:r>
              <a:rPr lang="en-GB" sz="2600" dirty="0" err="1">
                <a:latin typeface="Preeti" pitchFamily="2" charset="0"/>
              </a:rPr>
              <a:t>xf</a:t>
            </a:r>
            <a:r>
              <a:rPr lang="en-GB" sz="2600" dirty="0">
                <a:latin typeface="Preeti" pitchFamily="2" charset="0"/>
              </a:rPr>
              <a:t>];\ .</a:t>
            </a:r>
            <a:endParaRPr lang="en-US" sz="2600" dirty="0">
              <a:latin typeface="Preeti" pitchFamily="2" charset="0"/>
            </a:endParaRPr>
          </a:p>
          <a:p>
            <a:pPr marL="341313" lvl="0" indent="-341313">
              <a:buFont typeface="Arial" pitchFamily="34" charset="0"/>
              <a:buChar char="•"/>
            </a:pPr>
            <a:r>
              <a:rPr lang="en-GB" sz="2600" dirty="0" err="1">
                <a:latin typeface="Preeti" pitchFamily="2" charset="0"/>
              </a:rPr>
              <a:t>lghL</a:t>
            </a:r>
            <a:r>
              <a:rPr lang="en-GB" sz="2600" dirty="0">
                <a:latin typeface="Preeti" pitchFamily="2" charset="0"/>
              </a:rPr>
              <a:t> O{d]n P8«];, </a:t>
            </a:r>
            <a:r>
              <a:rPr lang="en-GB" sz="2600" dirty="0" err="1">
                <a:latin typeface="Preeti" pitchFamily="2" charset="0"/>
              </a:rPr>
              <a:t>hGdldlt</a:t>
            </a:r>
            <a:r>
              <a:rPr lang="en-GB" sz="2600" dirty="0">
                <a:latin typeface="Preeti" pitchFamily="2" charset="0"/>
              </a:rPr>
              <a:t> </a:t>
            </a:r>
            <a:r>
              <a:rPr lang="en-GB" sz="2600" dirty="0" err="1">
                <a:latin typeface="Preeti" pitchFamily="2" charset="0"/>
              </a:rPr>
              <a:t>tyf</a:t>
            </a:r>
            <a:r>
              <a:rPr lang="en-GB" sz="2600" dirty="0">
                <a:latin typeface="Preeti" pitchFamily="2" charset="0"/>
              </a:rPr>
              <a:t> </a:t>
            </a:r>
            <a:r>
              <a:rPr lang="en-GB" sz="2600" dirty="0" err="1">
                <a:latin typeface="Preeti" pitchFamily="2" charset="0"/>
              </a:rPr>
              <a:t>JolQmut</a:t>
            </a:r>
            <a:r>
              <a:rPr lang="en-GB" sz="2600" dirty="0">
                <a:latin typeface="Preeti" pitchFamily="2" charset="0"/>
              </a:rPr>
              <a:t> </a:t>
            </a:r>
            <a:r>
              <a:rPr lang="en-GB" sz="2600" dirty="0" err="1">
                <a:latin typeface="Preeti" pitchFamily="2" charset="0"/>
              </a:rPr>
              <a:t>kmf</a:t>
            </a:r>
            <a:r>
              <a:rPr lang="en-GB" sz="2600" dirty="0">
                <a:latin typeface="Preeti" pitchFamily="2" charset="0"/>
              </a:rPr>
              <a:t>]</a:t>
            </a:r>
            <a:r>
              <a:rPr lang="en-GB" sz="2600" dirty="0" err="1">
                <a:latin typeface="Preeti" pitchFamily="2" charset="0"/>
              </a:rPr>
              <a:t>gg</a:t>
            </a:r>
            <a:r>
              <a:rPr lang="en-GB" sz="2600" dirty="0">
                <a:latin typeface="Preeti" pitchFamily="2" charset="0"/>
              </a:rPr>
              <a:t>+ x? </a:t>
            </a:r>
            <a:r>
              <a:rPr lang="en-GB" sz="2600" dirty="0" err="1">
                <a:latin typeface="Preeti" pitchFamily="2" charset="0"/>
              </a:rPr>
              <a:t>e'n</a:t>
            </a:r>
            <a:r>
              <a:rPr lang="en-GB" sz="2600" dirty="0">
                <a:latin typeface="Preeti" pitchFamily="2" charset="0"/>
              </a:rPr>
              <a:t>]/ </a:t>
            </a:r>
            <a:r>
              <a:rPr lang="en-GB" sz="2600" dirty="0" err="1">
                <a:latin typeface="Preeti" pitchFamily="2" charset="0"/>
              </a:rPr>
              <a:t>klg</a:t>
            </a:r>
            <a:r>
              <a:rPr lang="en-GB" sz="2600" dirty="0">
                <a:latin typeface="Preeti" pitchFamily="2" charset="0"/>
              </a:rPr>
              <a:t> </a:t>
            </a:r>
            <a:r>
              <a:rPr lang="en-GB" sz="2600" dirty="0" err="1">
                <a:latin typeface="Preeti" pitchFamily="2" charset="0"/>
              </a:rPr>
              <a:t>cknf</a:t>
            </a:r>
            <a:r>
              <a:rPr lang="en-GB" sz="2600" dirty="0">
                <a:latin typeface="Preeti" pitchFamily="2" charset="0"/>
              </a:rPr>
              <a:t>]8 </a:t>
            </a:r>
            <a:br>
              <a:rPr lang="en-GB" sz="2600" dirty="0">
                <a:latin typeface="Preeti" pitchFamily="2" charset="0"/>
              </a:rPr>
            </a:br>
            <a:r>
              <a:rPr lang="en-GB" sz="2600" dirty="0" err="1">
                <a:latin typeface="Preeti" pitchFamily="2" charset="0"/>
              </a:rPr>
              <a:t>gug</a:t>
            </a:r>
            <a:r>
              <a:rPr lang="en-GB" sz="2600" dirty="0">
                <a:latin typeface="Preeti" pitchFamily="2" charset="0"/>
              </a:rPr>
              <a:t>'{</a:t>
            </a:r>
            <a:r>
              <a:rPr lang="en-GB" sz="2600" dirty="0" err="1">
                <a:latin typeface="Preeti" pitchFamily="2" charset="0"/>
              </a:rPr>
              <a:t>xf</a:t>
            </a:r>
            <a:r>
              <a:rPr lang="en-GB" sz="2600" dirty="0">
                <a:latin typeface="Preeti" pitchFamily="2" charset="0"/>
              </a:rPr>
              <a:t>];\ .</a:t>
            </a:r>
            <a:endParaRPr lang="en-US" sz="2600" dirty="0">
              <a:latin typeface="Preeti" pitchFamily="2" charset="0"/>
            </a:endParaRPr>
          </a:p>
          <a:p>
            <a:pPr marL="341313" lvl="0" indent="-341313">
              <a:buFont typeface="Arial" pitchFamily="34" charset="0"/>
              <a:buChar char="•"/>
            </a:pPr>
            <a:r>
              <a:rPr lang="en-GB" sz="2600" dirty="0">
                <a:latin typeface="Preeti" pitchFamily="2" charset="0"/>
              </a:rPr>
              <a:t>a}+</a:t>
            </a:r>
            <a:r>
              <a:rPr lang="en-GB" sz="2600" dirty="0" err="1">
                <a:latin typeface="Preeti" pitchFamily="2" charset="0"/>
              </a:rPr>
              <a:t>ls</a:t>
            </a:r>
            <a:r>
              <a:rPr lang="en-GB" sz="2600" dirty="0" err="1">
                <a:latin typeface="Preeti"/>
              </a:rPr>
              <a:t>Ë</a:t>
            </a:r>
            <a:r>
              <a:rPr lang="en-GB" sz="2600" dirty="0">
                <a:latin typeface="Preeti" pitchFamily="2" charset="0"/>
              </a:rPr>
              <a:t>· </a:t>
            </a:r>
            <a:r>
              <a:rPr lang="en-GB" sz="2600" dirty="0" err="1">
                <a:latin typeface="Preeti" pitchFamily="2" charset="0"/>
              </a:rPr>
              <a:t>hfgsf</a:t>
            </a:r>
            <a:r>
              <a:rPr lang="en-GB" sz="2600" dirty="0">
                <a:latin typeface="Preeti" pitchFamily="2" charset="0"/>
              </a:rPr>
              <a:t>/L </a:t>
            </a:r>
            <a:r>
              <a:rPr lang="en-GB" sz="2600" dirty="0" err="1">
                <a:latin typeface="Preeti" pitchFamily="2" charset="0"/>
              </a:rPr>
              <a:t>sbfkL</a:t>
            </a:r>
            <a:r>
              <a:rPr lang="en-GB" sz="2600" dirty="0">
                <a:latin typeface="Preeti" pitchFamily="2" charset="0"/>
              </a:rPr>
              <a:t> s;}</a:t>
            </a:r>
            <a:r>
              <a:rPr lang="en-GB" sz="2600" dirty="0" err="1">
                <a:latin typeface="Preeti" pitchFamily="2" charset="0"/>
              </a:rPr>
              <a:t>nfO</a:t>
            </a:r>
            <a:r>
              <a:rPr lang="en-GB" sz="2600" dirty="0">
                <a:latin typeface="Preeti" pitchFamily="2" charset="0"/>
              </a:rPr>
              <a:t>{ </a:t>
            </a:r>
            <a:r>
              <a:rPr lang="en-GB" sz="2600" dirty="0" err="1">
                <a:latin typeface="Preeti" pitchFamily="2" charset="0"/>
              </a:rPr>
              <a:t>cgnfO</a:t>
            </a:r>
            <a:r>
              <a:rPr lang="en-GB" sz="2600" dirty="0">
                <a:latin typeface="Preeti" pitchFamily="2" charset="0"/>
              </a:rPr>
              <a:t>{g </a:t>
            </a:r>
            <a:r>
              <a:rPr lang="en-GB" sz="2600" dirty="0" err="1">
                <a:latin typeface="Preeti" pitchFamily="2" charset="0"/>
              </a:rPr>
              <a:t>glbg'xf</a:t>
            </a:r>
            <a:r>
              <a:rPr lang="en-GB" sz="2600" dirty="0">
                <a:latin typeface="Preeti" pitchFamily="2" charset="0"/>
              </a:rPr>
              <a:t>];</a:t>
            </a:r>
            <a:endParaRPr lang="en-US" sz="2600" dirty="0">
              <a:latin typeface="Preeti" pitchFamily="2" charset="0"/>
            </a:endParaRPr>
          </a:p>
          <a:p>
            <a:pPr marL="341313" lvl="0" indent="-341313">
              <a:buFont typeface="Arial" pitchFamily="34" charset="0"/>
              <a:buChar char="•"/>
            </a:pPr>
            <a:r>
              <a:rPr lang="en-GB" sz="2600" dirty="0">
                <a:latin typeface="Preeti" pitchFamily="2" charset="0"/>
              </a:rPr>
              <a:t>s;}</a:t>
            </a:r>
            <a:r>
              <a:rPr lang="en-GB" sz="2600" dirty="0" err="1">
                <a:latin typeface="Preeti" pitchFamily="2" charset="0"/>
              </a:rPr>
              <a:t>sf</a:t>
            </a:r>
            <a:r>
              <a:rPr lang="en-GB" sz="2600" dirty="0">
                <a:latin typeface="Preeti" pitchFamily="2" charset="0"/>
              </a:rPr>
              <a:t>] :6\of6; </a:t>
            </a:r>
            <a:r>
              <a:rPr lang="en-GB" sz="2600" dirty="0" err="1">
                <a:latin typeface="Preeti" pitchFamily="2" charset="0"/>
              </a:rPr>
              <a:t>tyf</a:t>
            </a:r>
            <a:r>
              <a:rPr lang="en-GB" sz="2600" dirty="0">
                <a:latin typeface="Preeti" pitchFamily="2" charset="0"/>
              </a:rPr>
              <a:t> </a:t>
            </a:r>
            <a:r>
              <a:rPr lang="en-GB" sz="2600" dirty="0" err="1">
                <a:latin typeface="Preeti" pitchFamily="2" charset="0"/>
              </a:rPr>
              <a:t>cknf</a:t>
            </a:r>
            <a:r>
              <a:rPr lang="en-GB" sz="2600" dirty="0">
                <a:latin typeface="Preeti" pitchFamily="2" charset="0"/>
              </a:rPr>
              <a:t>]8x?df w]/} </a:t>
            </a:r>
            <a:r>
              <a:rPr lang="en-GB" sz="2600" dirty="0" err="1">
                <a:latin typeface="Preeti" pitchFamily="2" charset="0"/>
              </a:rPr>
              <a:t>ljrf</a:t>
            </a:r>
            <a:r>
              <a:rPr lang="en-GB" sz="2600" dirty="0">
                <a:latin typeface="Preeti" pitchFamily="2" charset="0"/>
              </a:rPr>
              <a:t>/ </a:t>
            </a:r>
            <a:r>
              <a:rPr lang="en-GB" sz="2600" dirty="0" err="1">
                <a:latin typeface="Preeti" pitchFamily="2" charset="0"/>
              </a:rPr>
              <a:t>ljd</a:t>
            </a:r>
            <a:r>
              <a:rPr lang="en-GB" sz="2600" dirty="0">
                <a:latin typeface="Preeti" pitchFamily="2" charset="0"/>
              </a:rPr>
              <a:t>;{ </a:t>
            </a:r>
            <a:r>
              <a:rPr lang="en-GB" sz="2600" dirty="0" err="1">
                <a:latin typeface="Preeti" pitchFamily="2" charset="0"/>
              </a:rPr>
              <a:t>ul</a:t>
            </a:r>
            <a:r>
              <a:rPr lang="en-GB" sz="2600" dirty="0">
                <a:latin typeface="Preeti" pitchFamily="2" charset="0"/>
              </a:rPr>
              <a:t>/ </a:t>
            </a:r>
            <a:r>
              <a:rPr lang="en-GB" sz="2600" dirty="0" err="1">
                <a:latin typeface="Preeti" pitchFamily="2" charset="0"/>
              </a:rPr>
              <a:t>dfq</a:t>
            </a:r>
            <a:r>
              <a:rPr lang="en-GB" sz="2600" dirty="0">
                <a:latin typeface="Preeti" pitchFamily="2" charset="0"/>
              </a:rPr>
              <a:t> </a:t>
            </a:r>
            <a:r>
              <a:rPr lang="en-GB" sz="2600" dirty="0" err="1">
                <a:latin typeface="Preeti" pitchFamily="2" charset="0"/>
              </a:rPr>
              <a:t>sd</a:t>
            </a:r>
            <a:r>
              <a:rPr lang="en-GB" sz="2600" dirty="0">
                <a:latin typeface="Preeti" pitchFamily="2" charset="0"/>
              </a:rPr>
              <a:t>]G6 </a:t>
            </a:r>
            <a:r>
              <a:rPr lang="en-GB" sz="2600" dirty="0" err="1">
                <a:latin typeface="Preeti" pitchFamily="2" charset="0"/>
              </a:rPr>
              <a:t>ug</a:t>
            </a:r>
            <a:r>
              <a:rPr lang="en-GB" sz="2600" dirty="0">
                <a:latin typeface="Preeti" pitchFamily="2" charset="0"/>
              </a:rPr>
              <a:t>'{</a:t>
            </a:r>
            <a:r>
              <a:rPr lang="en-GB" sz="2600" dirty="0" err="1">
                <a:latin typeface="Preeti" pitchFamily="2" charset="0"/>
              </a:rPr>
              <a:t>xf</a:t>
            </a:r>
            <a:r>
              <a:rPr lang="en-GB" sz="2600" dirty="0">
                <a:latin typeface="Preeti" pitchFamily="2" charset="0"/>
              </a:rPr>
              <a:t>];\ .</a:t>
            </a:r>
            <a:endParaRPr lang="en-US" sz="2600" dirty="0">
              <a:latin typeface="Preeti" pitchFamily="2" charset="0"/>
            </a:endParaRPr>
          </a:p>
          <a:p>
            <a:pPr marL="341313" lvl="0" indent="-341313">
              <a:buFont typeface="Arial" pitchFamily="34" charset="0"/>
              <a:buChar char="•"/>
            </a:pPr>
            <a:r>
              <a:rPr lang="en-GB" sz="2600" dirty="0">
                <a:latin typeface="Preeti" pitchFamily="2" charset="0"/>
              </a:rPr>
              <a:t>s;}n] </a:t>
            </a:r>
            <a:r>
              <a:rPr lang="en-GB" sz="2600" dirty="0" err="1">
                <a:latin typeface="Preeti" pitchFamily="2" charset="0"/>
              </a:rPr>
              <a:t>k|m</a:t>
            </a:r>
            <a:r>
              <a:rPr lang="en-GB" sz="2600" dirty="0">
                <a:latin typeface="Preeti" pitchFamily="2" charset="0"/>
              </a:rPr>
              <a:t>]G8 l/</a:t>
            </a:r>
            <a:r>
              <a:rPr lang="en-GB" sz="2600" dirty="0" err="1">
                <a:latin typeface="Preeti" pitchFamily="2" charset="0"/>
              </a:rPr>
              <a:t>Sj</a:t>
            </a:r>
            <a:r>
              <a:rPr lang="en-GB" sz="2600" dirty="0">
                <a:latin typeface="Preeti" pitchFamily="2" charset="0"/>
              </a:rPr>
              <a:t>]:6 k7fPsf] 5 </a:t>
            </a:r>
            <a:r>
              <a:rPr lang="en-GB" sz="2600" dirty="0" err="1">
                <a:latin typeface="Preeti" pitchFamily="2" charset="0"/>
              </a:rPr>
              <a:t>eg</a:t>
            </a:r>
            <a:r>
              <a:rPr lang="en-GB" sz="2600" dirty="0">
                <a:latin typeface="Preeti" pitchFamily="2" charset="0"/>
              </a:rPr>
              <a:t>] </a:t>
            </a:r>
            <a:r>
              <a:rPr lang="en-GB" sz="2600" dirty="0" err="1">
                <a:latin typeface="Preeti" pitchFamily="2" charset="0"/>
              </a:rPr>
              <a:t>tkfO</a:t>
            </a:r>
            <a:r>
              <a:rPr lang="en-GB" sz="2600" dirty="0">
                <a:latin typeface="Preeti" pitchFamily="2" charset="0"/>
              </a:rPr>
              <a:t>{+n] </a:t>
            </a:r>
            <a:r>
              <a:rPr lang="en-GB" sz="2600" dirty="0" err="1">
                <a:latin typeface="Preeti" pitchFamily="2" charset="0"/>
              </a:rPr>
              <a:t>pQm</a:t>
            </a:r>
            <a:r>
              <a:rPr lang="en-GB" sz="2600" dirty="0">
                <a:latin typeface="Preeti" pitchFamily="2" charset="0"/>
              </a:rPr>
              <a:t> </a:t>
            </a:r>
            <a:r>
              <a:rPr lang="en-GB" sz="2600" dirty="0" err="1">
                <a:latin typeface="Preeti" pitchFamily="2" charset="0"/>
              </a:rPr>
              <a:t>JolQmnfO</a:t>
            </a:r>
            <a:r>
              <a:rPr lang="en-GB" sz="2600" dirty="0">
                <a:latin typeface="Preeti" pitchFamily="2" charset="0"/>
              </a:rPr>
              <a:t>{ </a:t>
            </a:r>
            <a:r>
              <a:rPr lang="en-GB" sz="2600" dirty="0" err="1">
                <a:latin typeface="Preeti" pitchFamily="2" charset="0"/>
              </a:rPr>
              <a:t>lrg</a:t>
            </a:r>
            <a:r>
              <a:rPr lang="en-GB" sz="2600" dirty="0">
                <a:latin typeface="Preeti" pitchFamily="2" charset="0"/>
              </a:rPr>
              <a:t>]</a:t>
            </a:r>
            <a:r>
              <a:rPr lang="en-GB" sz="2600" dirty="0" err="1">
                <a:latin typeface="Preeti" pitchFamily="2" charset="0"/>
              </a:rPr>
              <a:t>sf</a:t>
            </a:r>
            <a:r>
              <a:rPr lang="en-GB" sz="2600" dirty="0">
                <a:latin typeface="Preeti" pitchFamily="2" charset="0"/>
              </a:rPr>
              <a:t>] 5 </a:t>
            </a:r>
            <a:r>
              <a:rPr lang="en-GB" sz="2600" dirty="0" err="1">
                <a:latin typeface="Preeti" pitchFamily="2" charset="0"/>
              </a:rPr>
              <a:t>eg</a:t>
            </a:r>
            <a:r>
              <a:rPr lang="en-GB" sz="2600" dirty="0">
                <a:latin typeface="Preeti" pitchFamily="2" charset="0"/>
              </a:rPr>
              <a:t>] </a:t>
            </a:r>
            <a:r>
              <a:rPr lang="en-GB" sz="2600" dirty="0" err="1">
                <a:latin typeface="Preeti" pitchFamily="2" charset="0"/>
              </a:rPr>
              <a:t>dfq</a:t>
            </a:r>
            <a:r>
              <a:rPr lang="en-GB" sz="2600" dirty="0">
                <a:latin typeface="Preeti" pitchFamily="2" charset="0"/>
              </a:rPr>
              <a:t> </a:t>
            </a:r>
            <a:br>
              <a:rPr lang="en-GB" sz="2600" dirty="0">
                <a:latin typeface="Preeti" pitchFamily="2" charset="0"/>
              </a:rPr>
            </a:br>
            <a:r>
              <a:rPr lang="en-GB" sz="2600" dirty="0">
                <a:latin typeface="Preeti" pitchFamily="2" charset="0"/>
              </a:rPr>
              <a:t>l:jsf/ </a:t>
            </a:r>
            <a:r>
              <a:rPr lang="en-GB" sz="2600" dirty="0" err="1">
                <a:latin typeface="Preeti" pitchFamily="2" charset="0"/>
              </a:rPr>
              <a:t>ug</a:t>
            </a:r>
            <a:r>
              <a:rPr lang="en-GB" sz="2600" dirty="0">
                <a:latin typeface="Preeti" pitchFamily="2" charset="0"/>
              </a:rPr>
              <a:t>'{</a:t>
            </a:r>
            <a:r>
              <a:rPr lang="en-GB" sz="2600" dirty="0" err="1">
                <a:latin typeface="Preeti" pitchFamily="2" charset="0"/>
              </a:rPr>
              <a:t>xf</a:t>
            </a:r>
            <a:r>
              <a:rPr lang="en-GB" sz="2600" dirty="0">
                <a:latin typeface="Preeti" pitchFamily="2" charset="0"/>
              </a:rPr>
              <a:t>];\ . </a:t>
            </a:r>
            <a:r>
              <a:rPr lang="en-GB" sz="2600" dirty="0" err="1">
                <a:latin typeface="Preeti" pitchFamily="2" charset="0"/>
              </a:rPr>
              <a:t>Do'rn</a:t>
            </a:r>
            <a:r>
              <a:rPr lang="en-GB" sz="2600" dirty="0">
                <a:latin typeface="Preeti" pitchFamily="2" charset="0"/>
              </a:rPr>
              <a:t> </a:t>
            </a:r>
            <a:r>
              <a:rPr lang="en-GB" sz="2600" dirty="0" err="1">
                <a:latin typeface="Preeti" pitchFamily="2" charset="0"/>
              </a:rPr>
              <a:t>k|m</a:t>
            </a:r>
            <a:r>
              <a:rPr lang="en-GB" sz="2600" dirty="0">
                <a:latin typeface="Preeti" pitchFamily="2" charset="0"/>
              </a:rPr>
              <a:t>]G8 w]/} </a:t>
            </a:r>
            <a:r>
              <a:rPr lang="en-GB" sz="2600" dirty="0" err="1">
                <a:latin typeface="Preeti" pitchFamily="2" charset="0"/>
              </a:rPr>
              <a:t>ePtfklg</a:t>
            </a:r>
            <a:r>
              <a:rPr lang="en-GB" sz="2600" dirty="0">
                <a:latin typeface="Preeti" pitchFamily="2" charset="0"/>
              </a:rPr>
              <a:t> </a:t>
            </a:r>
            <a:r>
              <a:rPr lang="en-GB" sz="2600" dirty="0" err="1">
                <a:latin typeface="Preeti" pitchFamily="2" charset="0"/>
              </a:rPr>
              <a:t>pQm</a:t>
            </a:r>
            <a:r>
              <a:rPr lang="en-GB" sz="2600" dirty="0">
                <a:latin typeface="Preeti" pitchFamily="2" charset="0"/>
              </a:rPr>
              <a:t> </a:t>
            </a:r>
            <a:r>
              <a:rPr lang="en-GB" sz="2600" dirty="0" err="1">
                <a:latin typeface="Preeti" pitchFamily="2" charset="0"/>
              </a:rPr>
              <a:t>JolQmnfO</a:t>
            </a:r>
            <a:r>
              <a:rPr lang="en-GB" sz="2600" dirty="0">
                <a:latin typeface="Preeti" pitchFamily="2" charset="0"/>
              </a:rPr>
              <a:t>{ </a:t>
            </a:r>
            <a:r>
              <a:rPr lang="en-GB" sz="2600" dirty="0" err="1">
                <a:latin typeface="Preeti" pitchFamily="2" charset="0"/>
              </a:rPr>
              <a:t>tkfO</a:t>
            </a:r>
            <a:r>
              <a:rPr lang="en-GB" sz="2600" dirty="0">
                <a:latin typeface="Preeti" pitchFamily="2" charset="0"/>
              </a:rPr>
              <a:t>{+n] </a:t>
            </a:r>
            <a:r>
              <a:rPr lang="en-GB" sz="2600" dirty="0" err="1">
                <a:latin typeface="Preeti" pitchFamily="2" charset="0"/>
              </a:rPr>
              <a:t>glrg</a:t>
            </a:r>
            <a:r>
              <a:rPr lang="en-GB" sz="2600" dirty="0">
                <a:latin typeface="Preeti" pitchFamily="2" charset="0"/>
              </a:rPr>
              <a:t>]</a:t>
            </a:r>
            <a:r>
              <a:rPr lang="en-GB" sz="2600" dirty="0" err="1">
                <a:latin typeface="Preeti" pitchFamily="2" charset="0"/>
              </a:rPr>
              <a:t>sf</a:t>
            </a:r>
            <a:r>
              <a:rPr lang="en-GB" sz="2600" dirty="0">
                <a:latin typeface="Preeti" pitchFamily="2" charset="0"/>
              </a:rPr>
              <a:t>] </a:t>
            </a:r>
            <a:r>
              <a:rPr lang="en-GB" sz="2600" dirty="0" err="1">
                <a:latin typeface="Preeti" pitchFamily="2" charset="0"/>
              </a:rPr>
              <a:t>x'g</a:t>
            </a:r>
            <a:r>
              <a:rPr lang="en-GB" sz="2600" dirty="0">
                <a:latin typeface="Preeti" pitchFamily="2" charset="0"/>
              </a:rPr>
              <a:t> ;Sb5 .</a:t>
            </a:r>
            <a:endParaRPr lang="en-US" sz="2600" dirty="0">
              <a:latin typeface="Preeti" pitchFamily="2" charset="0"/>
            </a:endParaRPr>
          </a:p>
          <a:p>
            <a:pPr marL="341313" lvl="0" indent="-341313">
              <a:buFont typeface="Arial" pitchFamily="34" charset="0"/>
              <a:buChar char="•"/>
            </a:pPr>
            <a:r>
              <a:rPr lang="en-GB" sz="2600" dirty="0" err="1">
                <a:latin typeface="Preeti" pitchFamily="2" charset="0"/>
              </a:rPr>
              <a:t>s'g</a:t>
            </a:r>
            <a:r>
              <a:rPr lang="en-GB" sz="2600" dirty="0">
                <a:latin typeface="Preeti" pitchFamily="2" charset="0"/>
              </a:rPr>
              <a:t>}</a:t>
            </a:r>
            <a:r>
              <a:rPr lang="en-GB" sz="2600" dirty="0" err="1">
                <a:latin typeface="Preeti" pitchFamily="2" charset="0"/>
              </a:rPr>
              <a:t>klg</a:t>
            </a:r>
            <a:r>
              <a:rPr lang="en-GB" sz="2600" dirty="0">
                <a:latin typeface="Preeti" pitchFamily="2" charset="0"/>
              </a:rPr>
              <a:t> k]</a:t>
            </a:r>
            <a:r>
              <a:rPr lang="en-GB" sz="2600" dirty="0" err="1">
                <a:latin typeface="Preeti" pitchFamily="2" charset="0"/>
              </a:rPr>
              <a:t>hx?nfO</a:t>
            </a:r>
            <a:r>
              <a:rPr lang="en-GB" sz="2600" dirty="0">
                <a:latin typeface="Preeti" pitchFamily="2" charset="0"/>
              </a:rPr>
              <a:t>{ </a:t>
            </a:r>
            <a:r>
              <a:rPr lang="en-GB" sz="2600" dirty="0" err="1">
                <a:latin typeface="Preeti" pitchFamily="2" charset="0"/>
              </a:rPr>
              <a:t>nfO</a:t>
            </a:r>
            <a:r>
              <a:rPr lang="en-GB" sz="2600" dirty="0">
                <a:latin typeface="Preeti" pitchFamily="2" charset="0"/>
              </a:rPr>
              <a:t>{s </a:t>
            </a:r>
            <a:r>
              <a:rPr lang="en-GB" sz="2600" dirty="0" err="1">
                <a:latin typeface="Preeti" pitchFamily="2" charset="0"/>
              </a:rPr>
              <a:t>ug</a:t>
            </a:r>
            <a:r>
              <a:rPr lang="en-GB" sz="2600" dirty="0">
                <a:latin typeface="Preeti" pitchFamily="2" charset="0"/>
              </a:rPr>
              <a:t>]{ l/</a:t>
            </a:r>
            <a:r>
              <a:rPr lang="en-GB" sz="2600" dirty="0" err="1">
                <a:latin typeface="Preeti" pitchFamily="2" charset="0"/>
              </a:rPr>
              <a:t>Sj</a:t>
            </a:r>
            <a:r>
              <a:rPr lang="en-GB" sz="2600" dirty="0">
                <a:latin typeface="Preeti" pitchFamily="2" charset="0"/>
              </a:rPr>
              <a:t>]:6 </a:t>
            </a:r>
            <a:r>
              <a:rPr lang="en-GB" sz="2600" dirty="0" err="1">
                <a:latin typeface="Preeti" pitchFamily="2" charset="0"/>
              </a:rPr>
              <a:t>cfof</a:t>
            </a:r>
            <a:r>
              <a:rPr lang="en-GB" sz="2600" dirty="0">
                <a:latin typeface="Preeti" pitchFamily="2" charset="0"/>
              </a:rPr>
              <a:t>] </a:t>
            </a:r>
            <a:r>
              <a:rPr lang="en-GB" sz="2600" dirty="0" err="1">
                <a:latin typeface="Preeti" pitchFamily="2" charset="0"/>
              </a:rPr>
              <a:t>eGb</a:t>
            </a:r>
            <a:r>
              <a:rPr lang="en-GB" sz="2600" dirty="0">
                <a:latin typeface="Preeti" pitchFamily="2" charset="0"/>
              </a:rPr>
              <a:t>}</a:t>
            </a:r>
            <a:r>
              <a:rPr lang="en-GB" sz="2600" dirty="0" err="1">
                <a:latin typeface="Preeti" pitchFamily="2" charset="0"/>
              </a:rPr>
              <a:t>df</a:t>
            </a:r>
            <a:r>
              <a:rPr lang="en-GB" sz="2600" dirty="0">
                <a:latin typeface="Preeti" pitchFamily="2" charset="0"/>
              </a:rPr>
              <a:t> </a:t>
            </a:r>
            <a:r>
              <a:rPr lang="en-GB" sz="2600" dirty="0" err="1">
                <a:latin typeface="Preeti" pitchFamily="2" charset="0"/>
              </a:rPr>
              <a:t>ljrf</a:t>
            </a:r>
            <a:r>
              <a:rPr lang="en-GB" sz="2600" dirty="0">
                <a:latin typeface="Preeti" pitchFamily="2" charset="0"/>
              </a:rPr>
              <a:t>/ </a:t>
            </a:r>
            <a:r>
              <a:rPr lang="en-GB" sz="2600" dirty="0" err="1">
                <a:latin typeface="Preeti" pitchFamily="2" charset="0"/>
              </a:rPr>
              <a:t>gu</a:t>
            </a:r>
            <a:r>
              <a:rPr lang="en-GB" sz="2600" dirty="0">
                <a:latin typeface="Preeti" pitchFamily="2" charset="0"/>
              </a:rPr>
              <a:t>/L </a:t>
            </a:r>
            <a:r>
              <a:rPr lang="en-GB" sz="2600" dirty="0" err="1">
                <a:latin typeface="Preeti" pitchFamily="2" charset="0"/>
              </a:rPr>
              <a:t>nfO</a:t>
            </a:r>
            <a:r>
              <a:rPr lang="en-GB" sz="2600" dirty="0">
                <a:latin typeface="Preeti" pitchFamily="2" charset="0"/>
              </a:rPr>
              <a:t>{s </a:t>
            </a:r>
            <a:br>
              <a:rPr lang="en-GB" sz="2600" dirty="0">
                <a:latin typeface="Preeti" pitchFamily="2" charset="0"/>
              </a:rPr>
            </a:br>
            <a:r>
              <a:rPr lang="en-GB" sz="2600" dirty="0" err="1">
                <a:latin typeface="Preeti" pitchFamily="2" charset="0"/>
              </a:rPr>
              <a:t>gug</a:t>
            </a:r>
            <a:r>
              <a:rPr lang="en-GB" sz="2600" dirty="0">
                <a:latin typeface="Preeti" pitchFamily="2" charset="0"/>
              </a:rPr>
              <a:t>'{</a:t>
            </a:r>
            <a:r>
              <a:rPr lang="en-GB" sz="2600" dirty="0" err="1">
                <a:latin typeface="Preeti" pitchFamily="2" charset="0"/>
              </a:rPr>
              <a:t>xf</a:t>
            </a:r>
            <a:r>
              <a:rPr lang="en-GB" sz="2600" dirty="0">
                <a:latin typeface="Preeti" pitchFamily="2" charset="0"/>
              </a:rPr>
              <a:t>];\ .</a:t>
            </a:r>
            <a:endParaRPr lang="en-US" sz="2600" dirty="0">
              <a:latin typeface="Preeti" pitchFamily="2" charset="0"/>
            </a:endParaRPr>
          </a:p>
        </p:txBody>
      </p:sp>
    </p:spTree>
    <p:extLst>
      <p:ext uri="{BB962C8B-B14F-4D97-AF65-F5344CB8AC3E}">
        <p14:creationId xmlns:p14="http://schemas.microsoft.com/office/powerpoint/2010/main" val="3885282766"/>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257616"/>
            <a:ext cx="8568952" cy="3970318"/>
          </a:xfrm>
          <a:prstGeom prst="rect">
            <a:avLst/>
          </a:prstGeom>
          <a:noFill/>
        </p:spPr>
        <p:txBody>
          <a:bodyPr wrap="square" rtlCol="0">
            <a:spAutoFit/>
          </a:bodyPr>
          <a:lstStyle/>
          <a:p>
            <a:pPr marL="463550" lvl="0" indent="-463550">
              <a:buFont typeface="Arial" pitchFamily="34" charset="0"/>
              <a:buChar char="•"/>
            </a:pPr>
            <a:r>
              <a:rPr lang="en-GB" sz="2800" dirty="0">
                <a:latin typeface="Preeti" pitchFamily="2" charset="0"/>
              </a:rPr>
              <a:t>o:tf ;</a:t>
            </a:r>
            <a:r>
              <a:rPr lang="en-GB" sz="2800" dirty="0" err="1">
                <a:latin typeface="Preeti" pitchFamily="2" charset="0"/>
              </a:rPr>
              <a:t>fO</a:t>
            </a:r>
            <a:r>
              <a:rPr lang="en-GB" sz="2800" dirty="0">
                <a:latin typeface="Preeti" pitchFamily="2" charset="0"/>
              </a:rPr>
              <a:t>{6x?sf] kf;j8{ j]</a:t>
            </a:r>
            <a:r>
              <a:rPr lang="en-GB" sz="2800" dirty="0" err="1">
                <a:latin typeface="Preeti" pitchFamily="2" charset="0"/>
              </a:rPr>
              <a:t>nf</a:t>
            </a:r>
            <a:r>
              <a:rPr lang="en-GB" sz="2800" dirty="0">
                <a:latin typeface="Preeti" pitchFamily="2" charset="0"/>
              </a:rPr>
              <a:t> j]</a:t>
            </a:r>
            <a:r>
              <a:rPr lang="en-GB" sz="2800" dirty="0" err="1">
                <a:latin typeface="Preeti" pitchFamily="2" charset="0"/>
              </a:rPr>
              <a:t>nf</a:t>
            </a:r>
            <a:r>
              <a:rPr lang="en-GB" sz="2800" dirty="0">
                <a:latin typeface="Preeti" pitchFamily="2" charset="0"/>
              </a:rPr>
              <a:t> </a:t>
            </a:r>
            <a:r>
              <a:rPr lang="en-GB" sz="2800" dirty="0" err="1">
                <a:latin typeface="Preeti" pitchFamily="2" charset="0"/>
              </a:rPr>
              <a:t>kl</a:t>
            </a:r>
            <a:r>
              <a:rPr lang="en-GB" sz="2800" dirty="0">
                <a:latin typeface="Preeti" pitchFamily="2" charset="0"/>
              </a:rPr>
              <a:t>/</a:t>
            </a:r>
            <a:r>
              <a:rPr lang="en-GB" sz="2800" dirty="0" err="1">
                <a:latin typeface="Preeti" pitchFamily="2" charset="0"/>
              </a:rPr>
              <a:t>jt</a:t>
            </a:r>
            <a:r>
              <a:rPr lang="en-GB" sz="2800" dirty="0">
                <a:latin typeface="Preeti" pitchFamily="2" charset="0"/>
              </a:rPr>
              <a:t>{g </a:t>
            </a:r>
            <a:r>
              <a:rPr lang="en-GB" sz="2800" dirty="0" err="1">
                <a:latin typeface="Preeti" pitchFamily="2" charset="0"/>
              </a:rPr>
              <a:t>ub</a:t>
            </a:r>
            <a:r>
              <a:rPr lang="en-GB" sz="2800" dirty="0">
                <a:latin typeface="Preeti" pitchFamily="2" charset="0"/>
              </a:rPr>
              <a:t>}{/</a:t>
            </a:r>
            <a:r>
              <a:rPr lang="en-GB" sz="2800" dirty="0" err="1">
                <a:latin typeface="Preeti" pitchFamily="2" charset="0"/>
              </a:rPr>
              <a:t>xg'xf</a:t>
            </a:r>
            <a:r>
              <a:rPr lang="en-GB" sz="2800" dirty="0">
                <a:latin typeface="Preeti" pitchFamily="2" charset="0"/>
              </a:rPr>
              <a:t>];\ .</a:t>
            </a:r>
            <a:endParaRPr lang="en-US" sz="2800" dirty="0">
              <a:latin typeface="Preeti" pitchFamily="2" charset="0"/>
            </a:endParaRPr>
          </a:p>
          <a:p>
            <a:pPr marL="463550" lvl="0" indent="-463550">
              <a:buFont typeface="Arial" pitchFamily="34" charset="0"/>
              <a:buChar char="•"/>
            </a:pPr>
            <a:r>
              <a:rPr lang="en-GB" sz="2800" dirty="0" err="1">
                <a:latin typeface="Preeti" pitchFamily="2" charset="0"/>
              </a:rPr>
              <a:t>cgnfO</a:t>
            </a:r>
            <a:r>
              <a:rPr lang="en-GB" sz="2800" dirty="0">
                <a:latin typeface="Preeti" pitchFamily="2" charset="0"/>
              </a:rPr>
              <a:t>{g </a:t>
            </a:r>
            <a:r>
              <a:rPr lang="en-GB" sz="2800" dirty="0" err="1">
                <a:latin typeface="Preeti" pitchFamily="2" charset="0"/>
              </a:rPr>
              <a:t>dfkm</a:t>
            </a:r>
            <a:r>
              <a:rPr lang="en-GB" sz="2800" dirty="0">
                <a:latin typeface="Preeti" pitchFamily="2" charset="0"/>
              </a:rPr>
              <a:t>{t </a:t>
            </a:r>
            <a:r>
              <a:rPr lang="en-GB" sz="2800" dirty="0" err="1">
                <a:latin typeface="Preeti" pitchFamily="2" charset="0"/>
              </a:rPr>
              <a:t>cfPsf</a:t>
            </a:r>
            <a:r>
              <a:rPr lang="en-GB" sz="2800" dirty="0">
                <a:latin typeface="Preeti" pitchFamily="2" charset="0"/>
              </a:rPr>
              <a:t> </a:t>
            </a:r>
            <a:r>
              <a:rPr lang="en-GB" sz="2800" dirty="0" err="1">
                <a:latin typeface="Preeti" pitchFamily="2" charset="0"/>
              </a:rPr>
              <a:t>s'g</a:t>
            </a:r>
            <a:r>
              <a:rPr lang="en-GB" sz="2800" dirty="0">
                <a:latin typeface="Preeti" pitchFamily="2" charset="0"/>
              </a:rPr>
              <a:t>}</a:t>
            </a:r>
            <a:r>
              <a:rPr lang="en-GB" sz="2800" dirty="0" err="1">
                <a:latin typeface="Preeti" pitchFamily="2" charset="0"/>
              </a:rPr>
              <a:t>klg</a:t>
            </a:r>
            <a:r>
              <a:rPr lang="en-GB" sz="2800" dirty="0">
                <a:latin typeface="Preeti" pitchFamily="2" charset="0"/>
              </a:rPr>
              <a:t> </a:t>
            </a:r>
            <a:r>
              <a:rPr lang="en-GB" sz="2800" dirty="0" err="1">
                <a:latin typeface="Preeti" pitchFamily="2" charset="0"/>
              </a:rPr>
              <a:t>ln+sx?df</a:t>
            </a:r>
            <a:r>
              <a:rPr lang="en-GB" sz="2800" dirty="0">
                <a:latin typeface="Preeti" pitchFamily="2" charset="0"/>
              </a:rPr>
              <a:t> </a:t>
            </a:r>
            <a:r>
              <a:rPr lang="en-GB" sz="2800" dirty="0" err="1">
                <a:latin typeface="Preeti" pitchFamily="2" charset="0"/>
              </a:rPr>
              <a:t>hyfeflj</a:t>
            </a:r>
            <a:r>
              <a:rPr lang="en-GB" sz="2800" dirty="0">
                <a:latin typeface="Preeti" pitchFamily="2" charset="0"/>
              </a:rPr>
              <a:t> </a:t>
            </a:r>
            <a:r>
              <a:rPr lang="en-GB" sz="2800" dirty="0" err="1">
                <a:latin typeface="Preeti" pitchFamily="2" charset="0"/>
              </a:rPr>
              <a:t>lSns</a:t>
            </a:r>
            <a:r>
              <a:rPr lang="en-GB" sz="2800" dirty="0">
                <a:latin typeface="Preeti" pitchFamily="2" charset="0"/>
              </a:rPr>
              <a:t> </a:t>
            </a:r>
            <a:r>
              <a:rPr lang="en-GB" sz="2800" dirty="0" err="1">
                <a:latin typeface="Preeti" pitchFamily="2" charset="0"/>
              </a:rPr>
              <a:t>gug</a:t>
            </a:r>
            <a:r>
              <a:rPr lang="en-GB" sz="2800" dirty="0">
                <a:latin typeface="Preeti" pitchFamily="2" charset="0"/>
              </a:rPr>
              <a:t>'{</a:t>
            </a:r>
            <a:r>
              <a:rPr lang="en-GB" sz="2800" dirty="0" err="1">
                <a:latin typeface="Preeti" pitchFamily="2" charset="0"/>
              </a:rPr>
              <a:t>xf</a:t>
            </a:r>
            <a:r>
              <a:rPr lang="en-GB" sz="2800" dirty="0">
                <a:latin typeface="Preeti" pitchFamily="2" charset="0"/>
              </a:rPr>
              <a:t>];\ .</a:t>
            </a:r>
            <a:endParaRPr lang="en-US" sz="2800" dirty="0">
              <a:latin typeface="Preeti" pitchFamily="2" charset="0"/>
            </a:endParaRPr>
          </a:p>
          <a:p>
            <a:pPr marL="463550" lvl="0" indent="-463550">
              <a:buFont typeface="Arial" pitchFamily="34" charset="0"/>
              <a:buChar char="•"/>
            </a:pPr>
            <a:r>
              <a:rPr lang="en-GB" sz="2800" dirty="0" err="1">
                <a:latin typeface="Preeti" pitchFamily="2" charset="0"/>
              </a:rPr>
              <a:t>uf</a:t>
            </a:r>
            <a:r>
              <a:rPr lang="en-GB" sz="2800" dirty="0">
                <a:latin typeface="Preeti" pitchFamily="2" charset="0"/>
              </a:rPr>
              <a:t>]</a:t>
            </a:r>
            <a:r>
              <a:rPr lang="en-GB" sz="2800" dirty="0" err="1">
                <a:latin typeface="Preeti" pitchFamily="2" charset="0"/>
              </a:rPr>
              <a:t>Ko</a:t>
            </a:r>
            <a:r>
              <a:rPr lang="en-GB" sz="2800" dirty="0">
                <a:latin typeface="Preeti" pitchFamily="2" charset="0"/>
              </a:rPr>
              <a:t> ;"</a:t>
            </a:r>
            <a:r>
              <a:rPr lang="en-GB" sz="2800" dirty="0" err="1">
                <a:latin typeface="Preeti" pitchFamily="2" charset="0"/>
              </a:rPr>
              <a:t>rgfx</a:t>
            </a:r>
            <a:r>
              <a:rPr lang="en-GB" sz="2800" dirty="0">
                <a:latin typeface="Preeti" pitchFamily="2" charset="0"/>
              </a:rPr>
              <a:t>? </a:t>
            </a:r>
            <a:r>
              <a:rPr lang="en-GB" sz="2800" dirty="0" err="1">
                <a:latin typeface="Preeti" pitchFamily="2" charset="0"/>
              </a:rPr>
              <a:t>slxn</a:t>
            </a:r>
            <a:r>
              <a:rPr lang="en-GB" sz="2800" dirty="0">
                <a:latin typeface="Preeti" pitchFamily="2" charset="0"/>
              </a:rPr>
              <a:t>] </a:t>
            </a:r>
            <a:r>
              <a:rPr lang="en-GB" sz="2800" dirty="0" err="1">
                <a:latin typeface="Preeti" pitchFamily="2" charset="0"/>
              </a:rPr>
              <a:t>klg</a:t>
            </a:r>
            <a:r>
              <a:rPr lang="en-GB" sz="2800" dirty="0">
                <a:latin typeface="Preeti" pitchFamily="2" charset="0"/>
              </a:rPr>
              <a:t> </a:t>
            </a:r>
            <a:r>
              <a:rPr lang="en-GB" sz="2800" dirty="0" err="1">
                <a:latin typeface="Preeti" pitchFamily="2" charset="0"/>
              </a:rPr>
              <a:t>cfbfg</a:t>
            </a:r>
            <a:r>
              <a:rPr lang="en-GB" sz="2800" dirty="0">
                <a:latin typeface="Preeti" pitchFamily="2" charset="0"/>
              </a:rPr>
              <a:t> </a:t>
            </a:r>
            <a:r>
              <a:rPr lang="en-GB" sz="2800" dirty="0" err="1">
                <a:latin typeface="Preeti" pitchFamily="2" charset="0"/>
              </a:rPr>
              <a:t>k|bfg</a:t>
            </a:r>
            <a:r>
              <a:rPr lang="en-GB" sz="2800" dirty="0">
                <a:latin typeface="Preeti" pitchFamily="2" charset="0"/>
              </a:rPr>
              <a:t> </a:t>
            </a:r>
            <a:r>
              <a:rPr lang="en-GB" sz="2800" dirty="0" err="1">
                <a:latin typeface="Preeti" pitchFamily="2" charset="0"/>
              </a:rPr>
              <a:t>gug</a:t>
            </a:r>
            <a:r>
              <a:rPr lang="en-GB" sz="2800" dirty="0">
                <a:latin typeface="Preeti" pitchFamily="2" charset="0"/>
              </a:rPr>
              <a:t>'{</a:t>
            </a:r>
            <a:r>
              <a:rPr lang="en-GB" sz="2800" dirty="0" err="1">
                <a:latin typeface="Preeti" pitchFamily="2" charset="0"/>
              </a:rPr>
              <a:t>xf</a:t>
            </a:r>
            <a:r>
              <a:rPr lang="en-GB" sz="2800" dirty="0">
                <a:latin typeface="Preeti" pitchFamily="2" charset="0"/>
              </a:rPr>
              <a:t>];\ .</a:t>
            </a:r>
            <a:endParaRPr lang="en-US" sz="2800" dirty="0">
              <a:latin typeface="Preeti" pitchFamily="2" charset="0"/>
            </a:endParaRPr>
          </a:p>
          <a:p>
            <a:pPr marL="463550" lvl="0" indent="-463550">
              <a:buFont typeface="Arial" pitchFamily="34" charset="0"/>
              <a:buChar char="•"/>
            </a:pPr>
            <a:r>
              <a:rPr lang="en-GB" sz="2800" dirty="0">
                <a:latin typeface="Preeti" pitchFamily="2" charset="0"/>
              </a:rPr>
              <a:t>o:tf ;</a:t>
            </a:r>
            <a:r>
              <a:rPr lang="en-GB" sz="2800" dirty="0" err="1">
                <a:latin typeface="Preeti" pitchFamily="2" charset="0"/>
              </a:rPr>
              <a:t>fO</a:t>
            </a:r>
            <a:r>
              <a:rPr lang="en-GB" sz="2800" dirty="0">
                <a:latin typeface="Preeti" pitchFamily="2" charset="0"/>
              </a:rPr>
              <a:t>{6x?df </a:t>
            </a:r>
            <a:r>
              <a:rPr lang="en-GB" sz="2800" dirty="0" err="1">
                <a:latin typeface="Preeti" pitchFamily="2" charset="0"/>
              </a:rPr>
              <a:t>k|fKt</a:t>
            </a:r>
            <a:r>
              <a:rPr lang="en-GB" sz="2800" dirty="0">
                <a:latin typeface="Preeti" pitchFamily="2" charset="0"/>
              </a:rPr>
              <a:t> </a:t>
            </a:r>
            <a:r>
              <a:rPr lang="en-GB" sz="2800" dirty="0" err="1">
                <a:latin typeface="Preeti" pitchFamily="2" charset="0"/>
              </a:rPr>
              <a:t>x'g</a:t>
            </a:r>
            <a:r>
              <a:rPr lang="en-GB" sz="2800" dirty="0">
                <a:latin typeface="Preeti" pitchFamily="2" charset="0"/>
              </a:rPr>
              <a:t>] </a:t>
            </a:r>
            <a:r>
              <a:rPr lang="en-GB" sz="2800" dirty="0" err="1">
                <a:latin typeface="Preeti" pitchFamily="2" charset="0"/>
              </a:rPr>
              <a:t>cgfjZos</a:t>
            </a:r>
            <a:r>
              <a:rPr lang="en-GB" sz="2800" dirty="0">
                <a:latin typeface="Preeti" pitchFamily="2" charset="0"/>
              </a:rPr>
              <a:t> </a:t>
            </a:r>
            <a:r>
              <a:rPr lang="en-GB" sz="2800" dirty="0" err="1">
                <a:latin typeface="Preeti" pitchFamily="2" charset="0"/>
              </a:rPr>
              <a:t>PlKns</a:t>
            </a:r>
            <a:r>
              <a:rPr lang="en-GB" sz="2800" dirty="0">
                <a:latin typeface="Preeti" pitchFamily="2" charset="0"/>
              </a:rPr>
              <a:t>]</a:t>
            </a:r>
            <a:r>
              <a:rPr lang="en-GB" sz="2800" dirty="0" err="1">
                <a:latin typeface="Preeti" pitchFamily="2" charset="0"/>
              </a:rPr>
              <a:t>zgx</a:t>
            </a:r>
            <a:r>
              <a:rPr lang="en-GB" sz="2800" dirty="0">
                <a:latin typeface="Preeti" pitchFamily="2" charset="0"/>
              </a:rPr>
              <a:t>? 8fpgnf]8 </a:t>
            </a:r>
            <a:r>
              <a:rPr lang="en-GB" sz="2800" dirty="0" err="1">
                <a:latin typeface="Preeti" pitchFamily="2" charset="0"/>
              </a:rPr>
              <a:t>gug</a:t>
            </a:r>
            <a:r>
              <a:rPr lang="en-GB" sz="2800" dirty="0">
                <a:latin typeface="Preeti" pitchFamily="2" charset="0"/>
              </a:rPr>
              <a:t>'{</a:t>
            </a:r>
            <a:r>
              <a:rPr lang="en-GB" sz="2800" dirty="0" err="1">
                <a:latin typeface="Preeti" pitchFamily="2" charset="0"/>
              </a:rPr>
              <a:t>xf</a:t>
            </a:r>
            <a:r>
              <a:rPr lang="en-GB" sz="2800" dirty="0">
                <a:latin typeface="Preeti" pitchFamily="2" charset="0"/>
              </a:rPr>
              <a:t>];\ . </a:t>
            </a:r>
            <a:r>
              <a:rPr lang="en-GB" sz="2800" dirty="0" err="1">
                <a:latin typeface="Preeti" pitchFamily="2" charset="0"/>
              </a:rPr>
              <a:t>To:tf</a:t>
            </a:r>
            <a:r>
              <a:rPr lang="en-GB" sz="2800" dirty="0">
                <a:latin typeface="Preeti" pitchFamily="2" charset="0"/>
              </a:rPr>
              <a:t> </a:t>
            </a:r>
            <a:r>
              <a:rPr lang="en-GB" sz="2800" dirty="0" err="1">
                <a:latin typeface="Preeti" pitchFamily="2" charset="0"/>
              </a:rPr>
              <a:t>PlKns</a:t>
            </a:r>
            <a:r>
              <a:rPr lang="en-GB" sz="2800" dirty="0">
                <a:latin typeface="Preeti" pitchFamily="2" charset="0"/>
              </a:rPr>
              <a:t>]</a:t>
            </a:r>
            <a:r>
              <a:rPr lang="en-GB" sz="2800" dirty="0" err="1">
                <a:latin typeface="Preeti" pitchFamily="2" charset="0"/>
              </a:rPr>
              <a:t>zgx?n</a:t>
            </a:r>
            <a:r>
              <a:rPr lang="en-GB" sz="2800" dirty="0">
                <a:latin typeface="Preeti" pitchFamily="2" charset="0"/>
              </a:rPr>
              <a:t>] </a:t>
            </a:r>
            <a:r>
              <a:rPr lang="en-GB" sz="2800" dirty="0" err="1">
                <a:latin typeface="Preeti" pitchFamily="2" charset="0"/>
              </a:rPr>
              <a:t>tkfO</a:t>
            </a:r>
            <a:r>
              <a:rPr lang="en-GB" sz="2800" dirty="0">
                <a:latin typeface="Preeti" pitchFamily="2" charset="0"/>
              </a:rPr>
              <a:t>{+</a:t>
            </a:r>
            <a:r>
              <a:rPr lang="en-GB" sz="2800" dirty="0" err="1">
                <a:latin typeface="Preeti" pitchFamily="2" charset="0"/>
              </a:rPr>
              <a:t>sf</a:t>
            </a:r>
            <a:r>
              <a:rPr lang="en-GB" sz="2800" dirty="0">
                <a:latin typeface="Preeti" pitchFamily="2" charset="0"/>
              </a:rPr>
              <a:t>] </a:t>
            </a:r>
            <a:r>
              <a:rPr lang="en-GB" sz="2800" dirty="0" err="1">
                <a:latin typeface="Preeti" pitchFamily="2" charset="0"/>
              </a:rPr>
              <a:t>JolQmut</a:t>
            </a:r>
            <a:r>
              <a:rPr lang="en-GB" sz="2800" dirty="0">
                <a:latin typeface="Preeti" pitchFamily="2" charset="0"/>
              </a:rPr>
              <a:t> </a:t>
            </a:r>
            <a:r>
              <a:rPr lang="en-GB" sz="2800" dirty="0" err="1">
                <a:latin typeface="Preeti" pitchFamily="2" charset="0"/>
              </a:rPr>
              <a:t>ljj</a:t>
            </a:r>
            <a:r>
              <a:rPr lang="en-GB" sz="2800" dirty="0">
                <a:latin typeface="Preeti" pitchFamily="2" charset="0"/>
              </a:rPr>
              <a:t>/0f </a:t>
            </a:r>
            <a:r>
              <a:rPr lang="en-GB" sz="2800" dirty="0" err="1">
                <a:latin typeface="Preeti" pitchFamily="2" charset="0"/>
              </a:rPr>
              <a:t>k|of</a:t>
            </a:r>
            <a:r>
              <a:rPr lang="en-GB" sz="2800" dirty="0">
                <a:latin typeface="Preeti" pitchFamily="2" charset="0"/>
              </a:rPr>
              <a:t>]u </a:t>
            </a:r>
            <a:r>
              <a:rPr lang="en-GB" sz="2800" dirty="0" err="1">
                <a:latin typeface="Preeti" pitchFamily="2" charset="0"/>
              </a:rPr>
              <a:t>ug</a:t>
            </a:r>
            <a:r>
              <a:rPr lang="en-GB" sz="2800" dirty="0">
                <a:latin typeface="Preeti" pitchFamily="2" charset="0"/>
              </a:rPr>
              <a:t>]{ </a:t>
            </a:r>
            <a:r>
              <a:rPr lang="en-GB" sz="2800" dirty="0" err="1">
                <a:latin typeface="Preeti" pitchFamily="2" charset="0"/>
              </a:rPr>
              <a:t>cg'dlt</a:t>
            </a:r>
            <a:r>
              <a:rPr lang="en-GB" sz="2800" dirty="0">
                <a:latin typeface="Preeti" pitchFamily="2" charset="0"/>
              </a:rPr>
              <a:t> </a:t>
            </a:r>
            <a:r>
              <a:rPr lang="en-GB" sz="2800" dirty="0" err="1">
                <a:latin typeface="Preeti" pitchFamily="2" charset="0"/>
              </a:rPr>
              <a:t>dfu</a:t>
            </a:r>
            <a:r>
              <a:rPr lang="en-GB" sz="2800" dirty="0">
                <a:latin typeface="Preeti" pitchFamily="2" charset="0"/>
              </a:rPr>
              <a:t>]</a:t>
            </a:r>
            <a:r>
              <a:rPr lang="en-GB" sz="2800" dirty="0" err="1">
                <a:latin typeface="Preeti" pitchFamily="2" charset="0"/>
              </a:rPr>
              <a:t>sf</a:t>
            </a:r>
            <a:r>
              <a:rPr lang="en-GB" sz="2800" dirty="0">
                <a:latin typeface="Preeti" pitchFamily="2" charset="0"/>
              </a:rPr>
              <a:t> x'G5g . </a:t>
            </a:r>
            <a:r>
              <a:rPr lang="en-GB" sz="2800" dirty="0" err="1">
                <a:latin typeface="Preeti" pitchFamily="2" charset="0"/>
              </a:rPr>
              <a:t>tkfO</a:t>
            </a:r>
            <a:r>
              <a:rPr lang="en-GB" sz="2800" dirty="0">
                <a:latin typeface="Preeti" pitchFamily="2" charset="0"/>
              </a:rPr>
              <a:t>{+</a:t>
            </a:r>
            <a:r>
              <a:rPr lang="en-GB" sz="2800" dirty="0" err="1">
                <a:latin typeface="Preeti" pitchFamily="2" charset="0"/>
              </a:rPr>
              <a:t>nfO</a:t>
            </a:r>
            <a:r>
              <a:rPr lang="en-GB" sz="2800" dirty="0">
                <a:latin typeface="Preeti" pitchFamily="2" charset="0"/>
              </a:rPr>
              <a:t>{ :</a:t>
            </a:r>
            <a:r>
              <a:rPr lang="en-GB" sz="2800" dirty="0" err="1">
                <a:latin typeface="Preeti" pitchFamily="2" charset="0"/>
              </a:rPr>
              <a:t>kfd</a:t>
            </a:r>
            <a:r>
              <a:rPr lang="en-GB" sz="2800" dirty="0">
                <a:latin typeface="Preeti" pitchFamily="2" charset="0"/>
              </a:rPr>
              <a:t> d]</a:t>
            </a:r>
            <a:r>
              <a:rPr lang="en-GB" sz="2800" dirty="0" err="1">
                <a:latin typeface="Preeti" pitchFamily="2" charset="0"/>
              </a:rPr>
              <a:t>nx</a:t>
            </a:r>
            <a:r>
              <a:rPr lang="en-GB" sz="2800" dirty="0">
                <a:latin typeface="Preeti" pitchFamily="2" charset="0"/>
              </a:rPr>
              <a:t>? </a:t>
            </a:r>
            <a:r>
              <a:rPr lang="en-GB" sz="2800" dirty="0" err="1">
                <a:latin typeface="Preeti" pitchFamily="2" charset="0"/>
              </a:rPr>
              <a:t>cfpg</a:t>
            </a:r>
            <a:r>
              <a:rPr lang="en-GB" sz="2800" dirty="0">
                <a:latin typeface="Preeti" pitchFamily="2" charset="0"/>
              </a:rPr>
              <a:t>] </a:t>
            </a:r>
            <a:r>
              <a:rPr lang="en-GB" sz="2800" dirty="0" err="1">
                <a:latin typeface="Preeti" pitchFamily="2" charset="0"/>
              </a:rPr>
              <a:t>k|d'v</a:t>
            </a:r>
            <a:r>
              <a:rPr lang="en-GB" sz="2800" dirty="0">
                <a:latin typeface="Preeti" pitchFamily="2" charset="0"/>
              </a:rPr>
              <a:t> </a:t>
            </a:r>
            <a:r>
              <a:rPr lang="en-GB" sz="2800" dirty="0" err="1">
                <a:latin typeface="Preeti" pitchFamily="2" charset="0"/>
              </a:rPr>
              <a:t>sf</a:t>
            </a:r>
            <a:r>
              <a:rPr lang="en-GB" sz="2800" dirty="0">
                <a:latin typeface="Preeti" pitchFamily="2" charset="0"/>
              </a:rPr>
              <a:t>/0f log} </a:t>
            </a:r>
            <a:r>
              <a:rPr lang="en-GB" sz="2800" dirty="0" err="1">
                <a:latin typeface="Preeti" pitchFamily="2" charset="0"/>
              </a:rPr>
              <a:t>x'g</a:t>
            </a:r>
            <a:r>
              <a:rPr lang="en-GB" sz="2800" dirty="0">
                <a:latin typeface="Preeti" pitchFamily="2" charset="0"/>
              </a:rPr>
              <a:t>] </a:t>
            </a:r>
            <a:r>
              <a:rPr lang="en-GB" sz="2800" dirty="0" err="1">
                <a:latin typeface="Preeti" pitchFamily="2" charset="0"/>
              </a:rPr>
              <a:t>ub</a:t>
            </a:r>
            <a:r>
              <a:rPr lang="en-GB" sz="2800" dirty="0">
                <a:latin typeface="Preeti" pitchFamily="2" charset="0"/>
              </a:rPr>
              <a:t>{5g\ .</a:t>
            </a:r>
            <a:endParaRPr lang="en-US" sz="2800" dirty="0">
              <a:latin typeface="Preeti" pitchFamily="2" charset="0"/>
            </a:endParaRPr>
          </a:p>
          <a:p>
            <a:pPr marL="463550" lvl="0" indent="-463550">
              <a:buFont typeface="Arial" pitchFamily="34" charset="0"/>
              <a:buChar char="•"/>
            </a:pPr>
            <a:r>
              <a:rPr lang="en-GB" sz="2800" dirty="0" err="1">
                <a:latin typeface="Preeti" pitchFamily="2" charset="0"/>
              </a:rPr>
              <a:t>ufnL</a:t>
            </a:r>
            <a:r>
              <a:rPr lang="en-GB" sz="2800" dirty="0">
                <a:latin typeface="Preeti" pitchFamily="2" charset="0"/>
              </a:rPr>
              <a:t>, </a:t>
            </a:r>
            <a:r>
              <a:rPr lang="en-GB" sz="2800" dirty="0" err="1">
                <a:latin typeface="Preeti" pitchFamily="2" charset="0"/>
              </a:rPr>
              <a:t>c;Eo</a:t>
            </a:r>
            <a:r>
              <a:rPr lang="en-GB" sz="2800" dirty="0">
                <a:latin typeface="Preeti" pitchFamily="2" charset="0"/>
              </a:rPr>
              <a:t> </a:t>
            </a:r>
            <a:r>
              <a:rPr lang="en-GB" sz="2800" dirty="0" err="1">
                <a:latin typeface="Preeti" pitchFamily="2" charset="0"/>
              </a:rPr>
              <a:t>tyf</a:t>
            </a:r>
            <a:r>
              <a:rPr lang="en-GB" sz="2800" dirty="0">
                <a:latin typeface="Preeti" pitchFamily="2" charset="0"/>
              </a:rPr>
              <a:t> </a:t>
            </a:r>
            <a:r>
              <a:rPr lang="en-GB" sz="2800" dirty="0" err="1">
                <a:latin typeface="Preeti" pitchFamily="2" charset="0"/>
              </a:rPr>
              <a:t>ceb</a:t>
            </a:r>
            <a:r>
              <a:rPr lang="en-GB" sz="2800" dirty="0">
                <a:latin typeface="Preeti" pitchFamily="2" charset="0"/>
              </a:rPr>
              <a:t>| </a:t>
            </a:r>
            <a:r>
              <a:rPr lang="en-GB" sz="2800" dirty="0" err="1">
                <a:latin typeface="Preeti" pitchFamily="2" charset="0"/>
              </a:rPr>
              <a:t>zAbx?sf</a:t>
            </a:r>
            <a:r>
              <a:rPr lang="en-GB" sz="2800" dirty="0">
                <a:latin typeface="Preeti" pitchFamily="2" charset="0"/>
              </a:rPr>
              <a:t>] </a:t>
            </a:r>
            <a:r>
              <a:rPr lang="en-GB" sz="2800" dirty="0" err="1">
                <a:latin typeface="Preeti" pitchFamily="2" charset="0"/>
              </a:rPr>
              <a:t>sbfkL</a:t>
            </a:r>
            <a:r>
              <a:rPr lang="en-GB" sz="2800" dirty="0">
                <a:latin typeface="Preeti" pitchFamily="2" charset="0"/>
              </a:rPr>
              <a:t> </a:t>
            </a:r>
            <a:r>
              <a:rPr lang="en-GB" sz="2800" dirty="0" err="1">
                <a:latin typeface="Preeti" pitchFamily="2" charset="0"/>
              </a:rPr>
              <a:t>k|of</a:t>
            </a:r>
            <a:r>
              <a:rPr lang="en-GB" sz="2800" dirty="0">
                <a:latin typeface="Preeti" pitchFamily="2" charset="0"/>
              </a:rPr>
              <a:t>]u </a:t>
            </a:r>
            <a:r>
              <a:rPr lang="en-GB" sz="2800" dirty="0" err="1">
                <a:latin typeface="Preeti" pitchFamily="2" charset="0"/>
              </a:rPr>
              <a:t>gug</a:t>
            </a:r>
            <a:r>
              <a:rPr lang="en-GB" sz="2800" dirty="0">
                <a:latin typeface="Preeti" pitchFamily="2" charset="0"/>
              </a:rPr>
              <a:t>'{</a:t>
            </a:r>
            <a:r>
              <a:rPr lang="en-GB" sz="2800" dirty="0" err="1">
                <a:latin typeface="Preeti" pitchFamily="2" charset="0"/>
              </a:rPr>
              <a:t>xf</a:t>
            </a:r>
            <a:r>
              <a:rPr lang="en-GB" sz="2800" dirty="0">
                <a:latin typeface="Preeti" pitchFamily="2" charset="0"/>
              </a:rPr>
              <a:t>];\ . </a:t>
            </a:r>
            <a:endParaRPr lang="en-US" sz="2800" dirty="0">
              <a:latin typeface="Preeti" pitchFamily="2" charset="0"/>
            </a:endParaRPr>
          </a:p>
          <a:p>
            <a:pPr marL="463550" lvl="0" indent="-463550">
              <a:buFont typeface="Arial" pitchFamily="34" charset="0"/>
              <a:buChar char="•"/>
            </a:pPr>
            <a:r>
              <a:rPr lang="en-GB" sz="2800" dirty="0" err="1">
                <a:latin typeface="Preeti" pitchFamily="2" charset="0"/>
              </a:rPr>
              <a:t>kn</a:t>
            </a:r>
            <a:r>
              <a:rPr lang="en-GB" sz="2800" dirty="0">
                <a:latin typeface="Preeti" pitchFamily="2" charset="0"/>
              </a:rPr>
              <a:t> </a:t>
            </a:r>
            <a:r>
              <a:rPr lang="en-GB" sz="2800" dirty="0" err="1">
                <a:latin typeface="Preeti" pitchFamily="2" charset="0"/>
              </a:rPr>
              <a:t>kndf</a:t>
            </a:r>
            <a:r>
              <a:rPr lang="en-GB" sz="2800" dirty="0">
                <a:latin typeface="Preeti" pitchFamily="2" charset="0"/>
              </a:rPr>
              <a:t> </a:t>
            </a:r>
            <a:r>
              <a:rPr lang="en-GB" sz="2800" dirty="0" err="1">
                <a:latin typeface="Preeti" pitchFamily="2" charset="0"/>
              </a:rPr>
              <a:t>cfkm</a:t>
            </a:r>
            <a:r>
              <a:rPr lang="en-GB" sz="2800" dirty="0">
                <a:latin typeface="Preeti" pitchFamily="2" charset="0"/>
              </a:rPr>
              <a:t>' /x]</a:t>
            </a:r>
            <a:r>
              <a:rPr lang="en-GB" sz="2800" dirty="0" err="1">
                <a:latin typeface="Preeti" pitchFamily="2" charset="0"/>
              </a:rPr>
              <a:t>sf</a:t>
            </a:r>
            <a:r>
              <a:rPr lang="en-GB" sz="2800" dirty="0">
                <a:latin typeface="Preeti" pitchFamily="2" charset="0"/>
              </a:rPr>
              <a:t>] </a:t>
            </a:r>
            <a:r>
              <a:rPr lang="en-GB" sz="2800" dirty="0" err="1">
                <a:latin typeface="Preeti" pitchFamily="2" charset="0"/>
              </a:rPr>
              <a:t>nf</a:t>
            </a:r>
            <a:r>
              <a:rPr lang="en-GB" sz="2800" dirty="0">
                <a:latin typeface="Preeti" pitchFamily="2" charset="0"/>
              </a:rPr>
              <a:t>]s]</a:t>
            </a:r>
            <a:r>
              <a:rPr lang="en-GB" sz="2800" dirty="0" err="1">
                <a:latin typeface="Preeti" pitchFamily="2" charset="0"/>
              </a:rPr>
              <a:t>zgsf</a:t>
            </a:r>
            <a:r>
              <a:rPr lang="en-GB" sz="2800" dirty="0">
                <a:latin typeface="Preeti" pitchFamily="2" charset="0"/>
              </a:rPr>
              <a:t>] </a:t>
            </a:r>
            <a:r>
              <a:rPr lang="en-GB" sz="2800" dirty="0" err="1">
                <a:latin typeface="Preeti" pitchFamily="2" charset="0"/>
              </a:rPr>
              <a:t>af</a:t>
            </a:r>
            <a:r>
              <a:rPr lang="en-GB" sz="2800" dirty="0">
                <a:latin typeface="Preeti" pitchFamily="2" charset="0"/>
              </a:rPr>
              <a:t>/]</a:t>
            </a:r>
            <a:r>
              <a:rPr lang="en-GB" sz="2800" dirty="0" err="1">
                <a:latin typeface="Preeti" pitchFamily="2" charset="0"/>
              </a:rPr>
              <a:t>df</a:t>
            </a:r>
            <a:r>
              <a:rPr lang="en-GB" sz="2800" dirty="0">
                <a:latin typeface="Preeti" pitchFamily="2" charset="0"/>
              </a:rPr>
              <a:t> </a:t>
            </a:r>
            <a:r>
              <a:rPr lang="en-GB" sz="2800" dirty="0" err="1">
                <a:latin typeface="Preeti" pitchFamily="2" charset="0"/>
              </a:rPr>
              <a:t>hfgsf</a:t>
            </a:r>
            <a:r>
              <a:rPr lang="en-GB" sz="2800" dirty="0">
                <a:latin typeface="Preeti" pitchFamily="2" charset="0"/>
              </a:rPr>
              <a:t>/L </a:t>
            </a:r>
            <a:r>
              <a:rPr lang="en-GB" sz="2800" dirty="0" err="1">
                <a:latin typeface="Preeti" pitchFamily="2" charset="0"/>
              </a:rPr>
              <a:t>gu</a:t>
            </a:r>
            <a:r>
              <a:rPr lang="en-GB" sz="2800" dirty="0">
                <a:latin typeface="Preeti" pitchFamily="2" charset="0"/>
              </a:rPr>
              <a:t>/</a:t>
            </a:r>
            <a:r>
              <a:rPr lang="en-GB" sz="2800" dirty="0" err="1">
                <a:latin typeface="Preeti" pitchFamily="2" charset="0"/>
              </a:rPr>
              <a:t>fpg'xf</a:t>
            </a:r>
            <a:r>
              <a:rPr lang="en-GB" sz="2800" dirty="0">
                <a:latin typeface="Preeti" pitchFamily="2" charset="0"/>
              </a:rPr>
              <a:t>];\ .</a:t>
            </a:r>
            <a:endParaRPr lang="en-US" sz="2800" dirty="0">
              <a:latin typeface="Preeti" pitchFamily="2" charset="0"/>
            </a:endParaRPr>
          </a:p>
          <a:p>
            <a:pPr marL="463550" lvl="0" indent="-463550">
              <a:buFont typeface="Arial" pitchFamily="34" charset="0"/>
              <a:buChar char="•"/>
            </a:pPr>
            <a:r>
              <a:rPr lang="en-GB" sz="2800" dirty="0">
                <a:latin typeface="Preeti" pitchFamily="2" charset="0"/>
              </a:rPr>
              <a:t>o:tf ;</a:t>
            </a:r>
            <a:r>
              <a:rPr lang="en-GB" sz="2800" dirty="0" err="1">
                <a:latin typeface="Preeti" pitchFamily="2" charset="0"/>
              </a:rPr>
              <a:t>fO</a:t>
            </a:r>
            <a:r>
              <a:rPr lang="en-GB" sz="2800" dirty="0">
                <a:latin typeface="Preeti" pitchFamily="2" charset="0"/>
              </a:rPr>
              <a:t>{6x?df ;s];</a:t>
            </a:r>
            <a:r>
              <a:rPr lang="en-GB" sz="2800" dirty="0" err="1">
                <a:latin typeface="Preeti" pitchFamily="2" charset="0"/>
              </a:rPr>
              <a:t>Dd</a:t>
            </a:r>
            <a:r>
              <a:rPr lang="en-GB" sz="2800" dirty="0">
                <a:latin typeface="Preeti" pitchFamily="2" charset="0"/>
              </a:rPr>
              <a:t> </a:t>
            </a:r>
            <a:r>
              <a:rPr lang="en-GB" sz="2800" dirty="0" err="1">
                <a:latin typeface="Preeti" pitchFamily="2" charset="0"/>
              </a:rPr>
              <a:t>sd</a:t>
            </a:r>
            <a:r>
              <a:rPr lang="en-GB" sz="2800" dirty="0">
                <a:latin typeface="Preeti" pitchFamily="2" charset="0"/>
              </a:rPr>
              <a:t> ;do </a:t>
            </a:r>
            <a:r>
              <a:rPr lang="en-GB" sz="2800" dirty="0" err="1">
                <a:latin typeface="Preeti" pitchFamily="2" charset="0"/>
              </a:rPr>
              <a:t>Joltt</a:t>
            </a:r>
            <a:r>
              <a:rPr lang="en-GB" sz="2800" dirty="0">
                <a:latin typeface="Preeti" pitchFamily="2" charset="0"/>
              </a:rPr>
              <a:t> </a:t>
            </a:r>
            <a:r>
              <a:rPr lang="en-GB" sz="2800" dirty="0" err="1">
                <a:latin typeface="Preeti" pitchFamily="2" charset="0"/>
              </a:rPr>
              <a:t>ug</a:t>
            </a:r>
            <a:r>
              <a:rPr lang="en-GB" sz="2800" dirty="0">
                <a:latin typeface="Preeti" pitchFamily="2" charset="0"/>
              </a:rPr>
              <a:t>'{</a:t>
            </a:r>
            <a:r>
              <a:rPr lang="en-GB" sz="2800" dirty="0" err="1">
                <a:latin typeface="Preeti" pitchFamily="2" charset="0"/>
              </a:rPr>
              <a:t>xf</a:t>
            </a:r>
            <a:r>
              <a:rPr lang="en-GB" sz="2800" dirty="0">
                <a:latin typeface="Preeti" pitchFamily="2" charset="0"/>
              </a:rPr>
              <a:t>];\ .</a:t>
            </a:r>
            <a:endParaRPr lang="en-US" sz="2800" dirty="0">
              <a:latin typeface="Preeti" pitchFamily="2" charset="0"/>
            </a:endParaRPr>
          </a:p>
        </p:txBody>
      </p:sp>
    </p:spTree>
    <p:extLst>
      <p:ext uri="{BB962C8B-B14F-4D97-AF65-F5344CB8AC3E}">
        <p14:creationId xmlns:p14="http://schemas.microsoft.com/office/powerpoint/2010/main" val="2889513067"/>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5A14F3CE-4804-C41B-C12E-3465C3FFC617}"/>
              </a:ext>
            </a:extLst>
          </p:cNvPr>
          <p:cNvSpPr>
            <a:spLocks noGrp="1"/>
          </p:cNvSpPr>
          <p:nvPr>
            <p:ph type="title"/>
          </p:nvPr>
        </p:nvSpPr>
        <p:spPr/>
        <p:txBody>
          <a:bodyPr/>
          <a:lstStyle/>
          <a:p>
            <a:r>
              <a:rPr lang="en-US" altLang="en-US" dirty="0">
                <a:latin typeface="Preeti" pitchFamily="2" charset="0"/>
              </a:rPr>
              <a:t>;</a:t>
            </a:r>
            <a:r>
              <a:rPr lang="en-US" altLang="en-US" dirty="0" err="1">
                <a:latin typeface="Preeti" pitchFamily="2" charset="0"/>
              </a:rPr>
              <a:t>fO</a:t>
            </a:r>
            <a:r>
              <a:rPr lang="en-US" altLang="en-US" dirty="0">
                <a:latin typeface="Preeti" pitchFamily="2" charset="0"/>
              </a:rPr>
              <a:t>{a/ ck/</a:t>
            </a:r>
            <a:r>
              <a:rPr lang="en-US" altLang="en-US" dirty="0" err="1">
                <a:latin typeface="Preeti" pitchFamily="2" charset="0"/>
              </a:rPr>
              <a:t>fw</a:t>
            </a:r>
            <a:r>
              <a:rPr lang="en-US" altLang="en-US" dirty="0">
                <a:latin typeface="Preeti" pitchFamily="2" charset="0"/>
              </a:rPr>
              <a:t> ;</a:t>
            </a:r>
            <a:r>
              <a:rPr lang="en-US" altLang="en-US" dirty="0" err="1">
                <a:latin typeface="Preeti" pitchFamily="2" charset="0"/>
              </a:rPr>
              <a:t>DaGwL</a:t>
            </a:r>
            <a:r>
              <a:rPr lang="en-US" altLang="en-US" dirty="0">
                <a:latin typeface="Preeti" pitchFamily="2" charset="0"/>
              </a:rPr>
              <a:t> </a:t>
            </a:r>
            <a:r>
              <a:rPr lang="en-US" altLang="en-US" dirty="0" err="1">
                <a:latin typeface="Preeti" pitchFamily="2" charset="0"/>
              </a:rPr>
              <a:t>k|d'v</a:t>
            </a:r>
            <a:r>
              <a:rPr lang="en-US" altLang="en-US" dirty="0">
                <a:latin typeface="Preeti" pitchFamily="2" charset="0"/>
              </a:rPr>
              <a:t> </a:t>
            </a:r>
            <a:r>
              <a:rPr lang="en-US" altLang="en-US" dirty="0" err="1">
                <a:latin typeface="Preeti" pitchFamily="2" charset="0"/>
              </a:rPr>
              <a:t>sfg'gx</a:t>
            </a:r>
            <a:r>
              <a:rPr lang="en-US" altLang="en-US" dirty="0">
                <a:latin typeface="Preeti" pitchFamily="2" charset="0"/>
              </a:rPr>
              <a:t>? </a:t>
            </a:r>
          </a:p>
        </p:txBody>
      </p:sp>
      <p:sp>
        <p:nvSpPr>
          <p:cNvPr id="3" name="Content Placeholder 2">
            <a:extLst>
              <a:ext uri="{FF2B5EF4-FFF2-40B4-BE49-F238E27FC236}">
                <a16:creationId xmlns:a16="http://schemas.microsoft.com/office/drawing/2014/main" id="{FD6002B1-0DA0-64F9-0C31-D5A2B5F2F2B6}"/>
              </a:ext>
            </a:extLst>
          </p:cNvPr>
          <p:cNvSpPr>
            <a:spLocks noGrp="1"/>
          </p:cNvSpPr>
          <p:nvPr>
            <p:ph idx="1"/>
          </p:nvPr>
        </p:nvSpPr>
        <p:spPr/>
        <p:txBody>
          <a:bodyPr>
            <a:normAutofit/>
          </a:bodyPr>
          <a:lstStyle/>
          <a:p>
            <a:pPr>
              <a:lnSpc>
                <a:spcPct val="90000"/>
              </a:lnSpc>
            </a:pPr>
            <a:r>
              <a:rPr lang="en-US" altLang="en-US">
                <a:latin typeface="Preeti" pitchFamily="2" charset="0"/>
              </a:rPr>
              <a:t>ljB'tLo sf/f]af/ P]g, @)^# </a:t>
            </a:r>
          </a:p>
          <a:p>
            <a:pPr>
              <a:lnSpc>
                <a:spcPct val="90000"/>
              </a:lnSpc>
            </a:pPr>
            <a:r>
              <a:rPr lang="en-US" altLang="en-US">
                <a:latin typeface="Preeti" pitchFamily="2" charset="0"/>
              </a:rPr>
              <a:t>d'n'sL ck/fw ;+lxtf, @)&amp;$</a:t>
            </a:r>
          </a:p>
          <a:p>
            <a:pPr>
              <a:lnSpc>
                <a:spcPct val="90000"/>
              </a:lnSpc>
            </a:pPr>
            <a:r>
              <a:rPr lang="en-US" altLang="en-US">
                <a:latin typeface="Preeti" pitchFamily="2" charset="0"/>
              </a:rPr>
              <a:t>d'n'sL b]jfgL ;+lxtf, @)&amp;$</a:t>
            </a:r>
          </a:p>
          <a:p>
            <a:pPr>
              <a:lnSpc>
                <a:spcPct val="90000"/>
              </a:lnSpc>
            </a:pPr>
            <a:r>
              <a:rPr lang="en-US" altLang="en-US">
                <a:latin typeface="Preeti" pitchFamily="2" charset="0"/>
              </a:rPr>
              <a:t>k|ltlnkL clwsf/ P]g, @)%(</a:t>
            </a:r>
          </a:p>
          <a:p>
            <a:pPr>
              <a:lnSpc>
                <a:spcPct val="90000"/>
              </a:lnSpc>
            </a:pPr>
            <a:r>
              <a:rPr lang="en-US" altLang="en-US">
                <a:latin typeface="Preeti" pitchFamily="2" charset="0"/>
              </a:rPr>
              <a:t>k|df0f P]g, @)#!</a:t>
            </a:r>
            <a:r>
              <a:rPr lang="ne-NP" altLang="en-US">
                <a:latin typeface="Preeti" pitchFamily="2" charset="0"/>
              </a:rPr>
              <a:t> -@-u_</a:t>
            </a:r>
            <a:endParaRPr lang="en-US" altLang="en-US">
              <a:latin typeface="Preeti" pitchFamily="2" charset="0"/>
            </a:endParaRPr>
          </a:p>
          <a:p>
            <a:pPr>
              <a:lnSpc>
                <a:spcPct val="90000"/>
              </a:lnSpc>
            </a:pPr>
            <a:r>
              <a:rPr lang="mr-IN" altLang="en-US">
                <a:latin typeface="Preeti" pitchFamily="2" charset="0"/>
              </a:rPr>
              <a:t>a}lÍª s;"/ tyf ;hfo P]g, @)^$</a:t>
            </a:r>
            <a:endParaRPr lang="en-US" altLang="en-US"/>
          </a:p>
        </p:txBody>
      </p:sp>
      <p:sp>
        <p:nvSpPr>
          <p:cNvPr id="4" name="Footer Placeholder 3">
            <a:extLst>
              <a:ext uri="{FF2B5EF4-FFF2-40B4-BE49-F238E27FC236}">
                <a16:creationId xmlns:a16="http://schemas.microsoft.com/office/drawing/2014/main" id="{A1A2A622-3D54-C3DE-A2B2-14054580D5FE}"/>
              </a:ext>
            </a:extLst>
          </p:cNvPr>
          <p:cNvSpPr>
            <a:spLocks noGrp="1"/>
          </p:cNvSpPr>
          <p:nvPr>
            <p:ph type="ftr" sz="quarter" idx="11"/>
          </p:nvPr>
        </p:nvSpPr>
        <p:spPr/>
        <p:txBody>
          <a:bodyPr/>
          <a:lstStyle/>
          <a:p>
            <a:pPr>
              <a:defRPr/>
            </a:pPr>
            <a:r>
              <a:rPr lang="en-US"/>
              <a:t>Advocate Babu Ram Aryal/Delta Law Firm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5F01C8F7-30D3-19D8-01A0-B3CF8198159F}"/>
              </a:ext>
            </a:extLst>
          </p:cNvPr>
          <p:cNvSpPr>
            <a:spLocks noGrp="1"/>
          </p:cNvSpPr>
          <p:nvPr>
            <p:ph type="title"/>
          </p:nvPr>
        </p:nvSpPr>
        <p:spPr>
          <a:xfrm>
            <a:off x="1691680" y="1851670"/>
            <a:ext cx="5886450" cy="914400"/>
          </a:xfrm>
        </p:spPr>
        <p:txBody>
          <a:bodyPr rtlCol="0">
            <a:noAutofit/>
          </a:bodyPr>
          <a:lstStyle/>
          <a:p>
            <a:pPr algn="ctr">
              <a:defRPr/>
            </a:pPr>
            <a:r>
              <a:rPr lang="en-US" sz="4800" dirty="0" err="1">
                <a:solidFill>
                  <a:schemeClr val="tx1"/>
                </a:solidFill>
                <a:latin typeface="Himalb" pitchFamily="2" charset="0"/>
              </a:rPr>
              <a:t>ljB'tLo</a:t>
            </a:r>
            <a:r>
              <a:rPr lang="en-US" sz="4800" dirty="0">
                <a:solidFill>
                  <a:schemeClr val="tx1"/>
                </a:solidFill>
                <a:latin typeface="Himalb" pitchFamily="2" charset="0"/>
              </a:rPr>
              <a:t> sf/f]</a:t>
            </a:r>
            <a:r>
              <a:rPr lang="en-US" sz="4800" dirty="0" err="1">
                <a:solidFill>
                  <a:schemeClr val="tx1"/>
                </a:solidFill>
                <a:latin typeface="Himalb" pitchFamily="2" charset="0"/>
              </a:rPr>
              <a:t>af</a:t>
            </a:r>
            <a:r>
              <a:rPr lang="en-US" sz="4800" dirty="0">
                <a:solidFill>
                  <a:schemeClr val="tx1"/>
                </a:solidFill>
                <a:latin typeface="Himalb" pitchFamily="2" charset="0"/>
              </a:rPr>
              <a:t>/ P]g, @)^# / sDKo'6/ ;</a:t>
            </a:r>
            <a:r>
              <a:rPr lang="en-US" sz="4800" dirty="0" err="1">
                <a:solidFill>
                  <a:schemeClr val="tx1"/>
                </a:solidFill>
                <a:latin typeface="Himalb" pitchFamily="2" charset="0"/>
              </a:rPr>
              <a:t>DaGwL</a:t>
            </a:r>
            <a:r>
              <a:rPr lang="en-US" sz="4800" dirty="0">
                <a:solidFill>
                  <a:schemeClr val="tx1"/>
                </a:solidFill>
                <a:latin typeface="Himalb" pitchFamily="2" charset="0"/>
              </a:rPr>
              <a:t> s;'/ </a:t>
            </a:r>
            <a:r>
              <a:rPr lang="en-US" sz="4800" dirty="0" err="1">
                <a:solidFill>
                  <a:schemeClr val="tx1"/>
                </a:solidFill>
                <a:latin typeface="Himalb" pitchFamily="2" charset="0"/>
              </a:rPr>
              <a:t>tyf</a:t>
            </a:r>
            <a:r>
              <a:rPr lang="en-US" sz="4800" dirty="0">
                <a:solidFill>
                  <a:schemeClr val="tx1"/>
                </a:solidFill>
                <a:latin typeface="Himalb" pitchFamily="2" charset="0"/>
              </a:rPr>
              <a:t> ;</a:t>
            </a:r>
            <a:r>
              <a:rPr lang="en-US" sz="4800" dirty="0" err="1">
                <a:solidFill>
                  <a:schemeClr val="tx1"/>
                </a:solidFill>
                <a:latin typeface="Himalb" pitchFamily="2" charset="0"/>
              </a:rPr>
              <a:t>hfo</a:t>
            </a:r>
            <a:endParaRPr lang="en-US" sz="4800" dirty="0">
              <a:solidFill>
                <a:schemeClr val="tx1"/>
              </a:solidFill>
              <a:latin typeface="Himalb" pitchFamily="2" charset="0"/>
            </a:endParaRPr>
          </a:p>
        </p:txBody>
      </p:sp>
      <p:sp>
        <p:nvSpPr>
          <p:cNvPr id="5" name="Footer Placeholder 4">
            <a:extLst>
              <a:ext uri="{FF2B5EF4-FFF2-40B4-BE49-F238E27FC236}">
                <a16:creationId xmlns:a16="http://schemas.microsoft.com/office/drawing/2014/main" id="{4A77C5CF-9993-1118-636A-82D5ED26FBEE}"/>
              </a:ext>
            </a:extLst>
          </p:cNvPr>
          <p:cNvSpPr>
            <a:spLocks noGrp="1"/>
          </p:cNvSpPr>
          <p:nvPr>
            <p:ph type="ftr" sz="quarter" idx="11"/>
          </p:nvPr>
        </p:nvSpPr>
        <p:spPr/>
        <p:txBody>
          <a:bodyPr/>
          <a:lstStyle/>
          <a:p>
            <a:pPr>
              <a:defRPr/>
            </a:pPr>
            <a:r>
              <a:rPr lang="en-US"/>
              <a:t>Advocate Babu Ram Aryal/Delta Law Firm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91680" y="648072"/>
            <a:ext cx="7272808" cy="699542"/>
          </a:xfrm>
          <a:prstGeom prst="rect">
            <a:avLst/>
          </a:prstGeom>
        </p:spPr>
        <p:txBody>
          <a:bodyPr anchor="ctr">
            <a:noAutofit/>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mbria" pitchFamily="18" charset="0"/>
                <a:ea typeface="+mj-ea"/>
                <a:cs typeface="Subisu Sans 2"/>
              </a:rPr>
              <a:t>Digitization of </a:t>
            </a:r>
            <a:br>
              <a:rPr kumimoji="0" lang="en-US" sz="3200" b="1" i="0" u="none" strike="noStrike" kern="1200" cap="none" spc="0" normalizeH="0" baseline="0" noProof="0" dirty="0">
                <a:ln>
                  <a:noFill/>
                </a:ln>
                <a:solidFill>
                  <a:srgbClr val="FF0000"/>
                </a:solidFill>
                <a:effectLst/>
                <a:uLnTx/>
                <a:uFillTx/>
                <a:latin typeface="Cambria" pitchFamily="18" charset="0"/>
                <a:ea typeface="+mj-ea"/>
                <a:cs typeface="Subisu Sans 2"/>
              </a:rPr>
            </a:br>
            <a:r>
              <a:rPr kumimoji="0" lang="en-US" sz="3200" b="1" i="0" u="none" strike="noStrike" kern="1200" cap="none" spc="0" normalizeH="0" baseline="0" noProof="0" dirty="0">
                <a:ln>
                  <a:noFill/>
                </a:ln>
                <a:solidFill>
                  <a:srgbClr val="FF0000"/>
                </a:solidFill>
                <a:effectLst/>
                <a:uLnTx/>
                <a:uFillTx/>
                <a:latin typeface="Cambria" pitchFamily="18" charset="0"/>
                <a:ea typeface="+mj-ea"/>
                <a:cs typeface="Subisu Sans 2"/>
              </a:rPr>
              <a:t>Government Services</a:t>
            </a:r>
          </a:p>
          <a:p>
            <a:pPr marL="0" marR="0" lvl="0" indent="0" algn="ctr" defTabSz="914400" rtl="0" eaLnBrk="1" fontAlgn="auto" latinLnBrk="1" hangingPunct="1">
              <a:lnSpc>
                <a:spcPct val="100000"/>
              </a:lnSpc>
              <a:spcBef>
                <a:spcPct val="0"/>
              </a:spcBef>
              <a:spcAft>
                <a:spcPts val="0"/>
              </a:spcAft>
              <a:buClrTx/>
              <a:buSzTx/>
              <a:buFontTx/>
              <a:buNone/>
              <a:tabLst/>
              <a:defRPr/>
            </a:pPr>
            <a:r>
              <a:rPr lang="en-US" b="1" dirty="0">
                <a:solidFill>
                  <a:srgbClr val="002060"/>
                </a:solidFill>
                <a:latin typeface="Cambria" pitchFamily="18" charset="0"/>
                <a:ea typeface="+mj-ea"/>
                <a:cs typeface="Subisu Sans 2"/>
              </a:rPr>
              <a:t>[Paperless Automation system]</a:t>
            </a:r>
          </a:p>
        </p:txBody>
      </p:sp>
      <p:sp>
        <p:nvSpPr>
          <p:cNvPr id="10" name="AutoShape 2"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 name="Picture 7" descr="Paperless-Office-1.jpg"/>
          <p:cNvPicPr>
            <a:picLocks noChangeAspect="1"/>
          </p:cNvPicPr>
          <p:nvPr/>
        </p:nvPicPr>
        <p:blipFill>
          <a:blip r:embed="rId2" cstate="print"/>
          <a:stretch>
            <a:fillRect/>
          </a:stretch>
        </p:blipFill>
        <p:spPr>
          <a:xfrm>
            <a:off x="1659633" y="2139702"/>
            <a:ext cx="3810000" cy="2286000"/>
          </a:xfrm>
          <a:prstGeom prst="rect">
            <a:avLst/>
          </a:prstGeom>
        </p:spPr>
      </p:pic>
      <p:pic>
        <p:nvPicPr>
          <p:cNvPr id="6" name="Picture 5" descr="Go greener.png"/>
          <p:cNvPicPr>
            <a:picLocks noChangeAspect="1"/>
          </p:cNvPicPr>
          <p:nvPr/>
        </p:nvPicPr>
        <p:blipFill>
          <a:blip r:embed="rId3" cstate="print"/>
          <a:stretch>
            <a:fillRect/>
          </a:stretch>
        </p:blipFill>
        <p:spPr>
          <a:xfrm>
            <a:off x="5692081" y="2139702"/>
            <a:ext cx="3200399" cy="2286000"/>
          </a:xfrm>
          <a:prstGeom prst="rect">
            <a:avLst/>
          </a:prstGeom>
        </p:spPr>
      </p:pic>
      <p:sp>
        <p:nvSpPr>
          <p:cNvPr id="7" name="TextBox 6"/>
          <p:cNvSpPr txBox="1"/>
          <p:nvPr/>
        </p:nvSpPr>
        <p:spPr>
          <a:xfrm>
            <a:off x="1609335" y="4515966"/>
            <a:ext cx="7499169" cy="230832"/>
          </a:xfrm>
          <a:prstGeom prst="rect">
            <a:avLst/>
          </a:prstGeom>
          <a:noFill/>
        </p:spPr>
        <p:txBody>
          <a:bodyPr wrap="none" rtlCol="0">
            <a:spAutoFit/>
          </a:bodyPr>
          <a:lstStyle/>
          <a:p>
            <a:r>
              <a:rPr lang="en-US" sz="900" b="1" dirty="0">
                <a:solidFill>
                  <a:srgbClr val="FF0000"/>
                </a:solidFill>
              </a:rPr>
              <a:t>Think BEFORE You Print: </a:t>
            </a:r>
            <a:r>
              <a:rPr lang="en-US" sz="900" b="1" dirty="0"/>
              <a:t>1 ream of paper = 6% of a tree and 5.4kg CO2 in the atmosphere.  3 sheets of A4 paper = 1 liter of water</a:t>
            </a:r>
            <a:endParaRPr lang="en-US" sz="900" dirty="0"/>
          </a:p>
        </p:txBody>
      </p:sp>
      <p:pic>
        <p:nvPicPr>
          <p:cNvPr id="12" name="Picture 11" descr="electric vehicle.jpg"/>
          <p:cNvPicPr>
            <a:picLocks noChangeAspect="1"/>
          </p:cNvPicPr>
          <p:nvPr/>
        </p:nvPicPr>
        <p:blipFill>
          <a:blip r:embed="rId4" cstate="print">
            <a:clrChange>
              <a:clrFrom>
                <a:srgbClr val="FFFFFF"/>
              </a:clrFrom>
              <a:clrTo>
                <a:srgbClr val="FFFFFF">
                  <a:alpha val="0"/>
                </a:srgbClr>
              </a:clrTo>
            </a:clrChange>
          </a:blip>
          <a:srcRect t="9899"/>
          <a:stretch>
            <a:fillRect/>
          </a:stretch>
        </p:blipFill>
        <p:spPr>
          <a:xfrm>
            <a:off x="72008" y="0"/>
            <a:ext cx="1403648" cy="842306"/>
          </a:xfrm>
          <a:prstGeom prst="rect">
            <a:avLst/>
          </a:prstGeom>
        </p:spPr>
      </p:pic>
      <p:pic>
        <p:nvPicPr>
          <p:cNvPr id="13" name="Picture 12" descr="electric scotter.png"/>
          <p:cNvPicPr>
            <a:picLocks noChangeAspect="1"/>
          </p:cNvPicPr>
          <p:nvPr/>
        </p:nvPicPr>
        <p:blipFill>
          <a:blip r:embed="rId5" cstate="print">
            <a:clrChange>
              <a:clrFrom>
                <a:srgbClr val="FFFFFF"/>
              </a:clrFrom>
              <a:clrTo>
                <a:srgbClr val="FFFFFF">
                  <a:alpha val="0"/>
                </a:srgbClr>
              </a:clrTo>
            </a:clrChange>
            <a:duotone>
              <a:schemeClr val="accent3">
                <a:shade val="45000"/>
                <a:satMod val="135000"/>
              </a:schemeClr>
              <a:prstClr val="white"/>
            </a:duotone>
            <a:lum bright="10000"/>
          </a:blip>
          <a:stretch>
            <a:fillRect/>
          </a:stretch>
        </p:blipFill>
        <p:spPr>
          <a:xfrm>
            <a:off x="107504" y="790836"/>
            <a:ext cx="1215353" cy="915566"/>
          </a:xfrm>
          <a:prstGeom prst="rect">
            <a:avLst/>
          </a:prstGeom>
        </p:spPr>
      </p:pic>
      <p:pic>
        <p:nvPicPr>
          <p:cNvPr id="14" name="Picture 13" descr="green-cities.png"/>
          <p:cNvPicPr>
            <a:picLocks noChangeAspect="1"/>
          </p:cNvPicPr>
          <p:nvPr/>
        </p:nvPicPr>
        <p:blipFill>
          <a:blip r:embed="rId6" cstate="print">
            <a:clrChange>
              <a:clrFrom>
                <a:srgbClr val="BDDDAC"/>
              </a:clrFrom>
              <a:clrTo>
                <a:srgbClr val="BDDDAC">
                  <a:alpha val="0"/>
                </a:srgbClr>
              </a:clrTo>
            </a:clrChange>
            <a:duotone>
              <a:schemeClr val="accent3">
                <a:shade val="45000"/>
                <a:satMod val="135000"/>
              </a:schemeClr>
              <a:prstClr val="white"/>
            </a:duotone>
          </a:blip>
          <a:srcRect l="21650" t="10626" r="24800" b="9051"/>
          <a:stretch>
            <a:fillRect/>
          </a:stretch>
        </p:blipFill>
        <p:spPr>
          <a:xfrm>
            <a:off x="179512" y="1922426"/>
            <a:ext cx="1056118" cy="792088"/>
          </a:xfrm>
          <a:prstGeom prst="rect">
            <a:avLst/>
          </a:prstGeom>
        </p:spPr>
      </p:pic>
      <p:pic>
        <p:nvPicPr>
          <p:cNvPr id="15" name="Picture 14" descr="Smart life.png"/>
          <p:cNvPicPr>
            <a:picLocks noChangeAspect="1"/>
          </p:cNvPicPr>
          <p:nvPr/>
        </p:nvPicPr>
        <p:blipFill>
          <a:blip r:embed="rId7" cstate="print"/>
          <a:stretch>
            <a:fillRect/>
          </a:stretch>
        </p:blipFill>
        <p:spPr>
          <a:xfrm>
            <a:off x="144016" y="2780756"/>
            <a:ext cx="1331640" cy="869862"/>
          </a:xfrm>
          <a:prstGeom prst="rect">
            <a:avLst/>
          </a:prstGeom>
        </p:spPr>
      </p:pic>
      <p:sp>
        <p:nvSpPr>
          <p:cNvPr id="16" name="TextBox 15">
            <a:extLst>
              <a:ext uri="{FF2B5EF4-FFF2-40B4-BE49-F238E27FC236}">
                <a16:creationId xmlns:a16="http://schemas.microsoft.com/office/drawing/2014/main" id="{B82A626C-804E-C1A8-709C-47B33E871270}"/>
              </a:ext>
            </a:extLst>
          </p:cNvPr>
          <p:cNvSpPr txBox="1"/>
          <p:nvPr/>
        </p:nvSpPr>
        <p:spPr>
          <a:xfrm>
            <a:off x="7236296" y="123478"/>
            <a:ext cx="1728192" cy="584775"/>
          </a:xfrm>
          <a:prstGeom prst="rect">
            <a:avLst/>
          </a:prstGeom>
          <a:noFill/>
        </p:spPr>
        <p:txBody>
          <a:bodyPr wrap="square" rtlCol="0">
            <a:spAutoFit/>
          </a:bodyPr>
          <a:lstStyle/>
          <a:p>
            <a:pPr algn="ctr"/>
            <a:r>
              <a:rPr lang="en-US" sz="1600" dirty="0" err="1">
                <a:latin typeface="Himalb" pitchFamily="2" charset="0"/>
              </a:rPr>
              <a:t>k|ljlw</a:t>
            </a:r>
            <a:r>
              <a:rPr lang="en-US" sz="1600" dirty="0">
                <a:latin typeface="Himalb" pitchFamily="2" charset="0"/>
              </a:rPr>
              <a:t> ;</a:t>
            </a:r>
            <a:r>
              <a:rPr lang="en-US" sz="1600" dirty="0" err="1">
                <a:latin typeface="Himalb" pitchFamily="2" charset="0"/>
              </a:rPr>
              <a:t>DkGg</a:t>
            </a:r>
            <a:r>
              <a:rPr lang="en-US" sz="1600" dirty="0">
                <a:latin typeface="Himalb" pitchFamily="2" charset="0"/>
              </a:rPr>
              <a:t> / ;'</a:t>
            </a:r>
            <a:r>
              <a:rPr lang="en-US" sz="1600" dirty="0" err="1">
                <a:latin typeface="Himalb" pitchFamily="2" charset="0"/>
              </a:rPr>
              <a:t>zfl;t</a:t>
            </a:r>
            <a:r>
              <a:rPr lang="en-US" sz="1600" dirty="0">
                <a:latin typeface="Himalb" pitchFamily="2" charset="0"/>
              </a:rPr>
              <a:t> -e|i6frf/ </a:t>
            </a:r>
            <a:r>
              <a:rPr lang="en-US" sz="1600" dirty="0" err="1">
                <a:latin typeface="Himalb" pitchFamily="2" charset="0"/>
              </a:rPr>
              <a:t>Go"lgs</a:t>
            </a:r>
            <a:r>
              <a:rPr lang="en-US" sz="1600" dirty="0">
                <a:latin typeface="Himalb" pitchFamily="2" charset="0"/>
              </a:rPr>
              <a:t>/0f_</a:t>
            </a:r>
          </a:p>
        </p:txBody>
      </p:sp>
      <p:sp>
        <p:nvSpPr>
          <p:cNvPr id="17" name="TextBox 16">
            <a:extLst>
              <a:ext uri="{FF2B5EF4-FFF2-40B4-BE49-F238E27FC236}">
                <a16:creationId xmlns:a16="http://schemas.microsoft.com/office/drawing/2014/main" id="{74B844C6-9AC4-EA0E-17C4-6E8D4818E0D0}"/>
              </a:ext>
            </a:extLst>
          </p:cNvPr>
          <p:cNvSpPr txBox="1"/>
          <p:nvPr/>
        </p:nvSpPr>
        <p:spPr>
          <a:xfrm>
            <a:off x="1907704" y="4720160"/>
            <a:ext cx="6681253" cy="307777"/>
          </a:xfrm>
          <a:prstGeom prst="rect">
            <a:avLst/>
          </a:prstGeom>
          <a:noFill/>
        </p:spPr>
        <p:txBody>
          <a:bodyPr wrap="none" rtlCol="0">
            <a:spAutoFit/>
          </a:bodyPr>
          <a:lstStyle/>
          <a:p>
            <a:r>
              <a:rPr lang="en-US" sz="1400" b="1" dirty="0"/>
              <a:t>Citizen </a:t>
            </a:r>
            <a:r>
              <a:rPr lang="en-US" sz="1400" b="1" dirty="0">
                <a:sym typeface="Wingdings" panose="05000000000000000000" pitchFamily="2" charset="2"/>
              </a:rPr>
              <a:t> e-Governance (Application)  Service Delivery  No Corruption</a:t>
            </a:r>
            <a:endParaRPr lang="en-US" sz="1400" b="1" dirty="0"/>
          </a:p>
        </p:txBody>
      </p:sp>
    </p:spTree>
    <p:extLst>
      <p:ext uri="{BB962C8B-B14F-4D97-AF65-F5344CB8AC3E}">
        <p14:creationId xmlns:p14="http://schemas.microsoft.com/office/powerpoint/2010/main" val="979107610"/>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A8AF665-1865-4E18-0E91-2D45E9DCE8F3}"/>
              </a:ext>
            </a:extLst>
          </p:cNvPr>
          <p:cNvGraphicFramePr>
            <a:graphicFrameLocks noGrp="1"/>
          </p:cNvGraphicFramePr>
          <p:nvPr>
            <p:ph idx="1"/>
            <p:extLst>
              <p:ext uri="{D42A27DB-BD31-4B8C-83A1-F6EECF244321}">
                <p14:modId xmlns:p14="http://schemas.microsoft.com/office/powerpoint/2010/main" val="1890408024"/>
              </p:ext>
            </p:extLst>
          </p:nvPr>
        </p:nvGraphicFramePr>
        <p:xfrm>
          <a:off x="0" y="0"/>
          <a:ext cx="9144000" cy="5179466"/>
        </p:xfrm>
        <a:graphic>
          <a:graphicData uri="http://schemas.openxmlformats.org/drawingml/2006/table">
            <a:tbl>
              <a:tblPr/>
              <a:tblGrid>
                <a:gridCol w="4303713">
                  <a:extLst>
                    <a:ext uri="{9D8B030D-6E8A-4147-A177-3AD203B41FA5}">
                      <a16:colId xmlns:a16="http://schemas.microsoft.com/office/drawing/2014/main" val="992775396"/>
                    </a:ext>
                  </a:extLst>
                </a:gridCol>
                <a:gridCol w="4840287">
                  <a:extLst>
                    <a:ext uri="{9D8B030D-6E8A-4147-A177-3AD203B41FA5}">
                      <a16:colId xmlns:a16="http://schemas.microsoft.com/office/drawing/2014/main" val="2267809225"/>
                    </a:ext>
                  </a:extLst>
                </a:gridCol>
              </a:tblGrid>
              <a:tr h="501254">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Preeti" pitchFamily="2" charset="0"/>
                          <a:ea typeface="MS PGothic" panose="020B0600070205080204" pitchFamily="34" charset="-128"/>
                          <a:cs typeface="Arial" panose="020B0604020202020204" pitchFamily="34" charset="0"/>
                        </a:rPr>
                        <a:t>s;"/</a:t>
                      </a:r>
                      <a:endParaRPr kumimoji="0" lang="en-US" altLang="en-US" sz="1400" b="1" i="0" u="none" strike="noStrike" cap="none" normalizeH="0" baseline="0">
                        <a:ln>
                          <a:noFill/>
                        </a:ln>
                        <a:solidFill>
                          <a:srgbClr val="FFFFFF"/>
                        </a:solidFill>
                        <a:effectLst/>
                        <a:latin typeface="Preeti" pitchFamily="2" charset="0"/>
                        <a:ea typeface="MS PGothic" panose="020B0600070205080204" pitchFamily="34" charset="-128"/>
                        <a:cs typeface="Arial" panose="020B060402020202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Preeti" pitchFamily="2" charset="0"/>
                          <a:ea typeface="MS PGothic" panose="020B0600070205080204" pitchFamily="34" charset="-128"/>
                          <a:cs typeface="Arial" panose="020B0604020202020204" pitchFamily="34" charset="0"/>
                        </a:rPr>
                        <a:t>;hfoF</a:t>
                      </a:r>
                      <a:endParaRPr kumimoji="0" lang="en-US" altLang="en-US" sz="1400" b="1" i="0" u="none" strike="noStrike" cap="none" normalizeH="0" baseline="0">
                        <a:ln>
                          <a:noFill/>
                        </a:ln>
                        <a:solidFill>
                          <a:srgbClr val="FFFFFF"/>
                        </a:solidFill>
                        <a:effectLst/>
                        <a:latin typeface="Preeti" pitchFamily="2" charset="0"/>
                        <a:ea typeface="MS PGothic" panose="020B0600070205080204" pitchFamily="34" charset="-128"/>
                        <a:cs typeface="Arial" panose="020B060402020202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2843516208"/>
                  </a:ext>
                </a:extLst>
              </a:tr>
              <a:tr h="445294">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sDKo'6/ ;|f]t ;Í]</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tsf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rf]]/L, gi6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kl/</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jt</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{g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bkmf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$$_</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Preeti" pitchFamily="2" charset="0"/>
                          <a:ea typeface="MS PGothic" panose="020B0600070205080204" pitchFamily="34" charset="-128"/>
                          <a:cs typeface="Arial" panose="020B0604020202020204" pitchFamily="34" charset="0"/>
                        </a:rPr>
                        <a:t># aif{ h]n ;hfoF jf @ nfv ;Ddsf] hl/jfgf jf b'j} </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extLst>
                  <a:ext uri="{0D108BD9-81ED-4DB2-BD59-A6C34878D82A}">
                    <a16:rowId xmlns:a16="http://schemas.microsoft.com/office/drawing/2014/main" val="905616896"/>
                  </a:ext>
                </a:extLst>
              </a:tr>
              <a:tr h="352425">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sDKo'6'6/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fdu|Ldf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cglws</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kx'Fr</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bkmf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$%_</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Preeti" pitchFamily="2" charset="0"/>
                          <a:ea typeface="MS PGothic" panose="020B0600070205080204" pitchFamily="34" charset="-128"/>
                          <a:cs typeface="Arial" panose="020B0604020202020204" pitchFamily="34" charset="0"/>
                        </a:rPr>
                        <a:t># aif{ h]n ;hfoF jf @ nfv ;Ddsf] hl/jfgf jf b'j</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extLst>
                  <a:ext uri="{0D108BD9-81ED-4DB2-BD59-A6C34878D82A}">
                    <a16:rowId xmlns:a16="http://schemas.microsoft.com/office/drawing/2014/main" val="4211953759"/>
                  </a:ext>
                </a:extLst>
              </a:tr>
              <a:tr h="352425">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sDKo'6/ /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rgf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k||0ffnLdf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Iflt</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k''¥</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ofpg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bkmf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$^_</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Preeti" pitchFamily="2" charset="0"/>
                          <a:ea typeface="MS PGothic" panose="020B0600070205080204" pitchFamily="34" charset="-128"/>
                          <a:cs typeface="Arial" panose="020B0604020202020204" pitchFamily="34" charset="0"/>
                        </a:rPr>
                        <a:t># aif{ h]n ;hfoF jf @ nfv ;Ddsf] hl/jfgf jf b'j</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extLst>
                  <a:ext uri="{0D108BD9-81ED-4DB2-BD59-A6C34878D82A}">
                    <a16:rowId xmlns:a16="http://schemas.microsoft.com/office/drawing/2014/main" val="1372020460"/>
                  </a:ext>
                </a:extLst>
              </a:tr>
              <a:tr h="352425">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ljB</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tLo</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j?kdf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u}</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sfg"gL</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s''/f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k|sfzg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ug]{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bkmf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$&amp;_</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Preeti" pitchFamily="2" charset="0"/>
                          <a:ea typeface="MS PGothic" panose="020B0600070205080204" pitchFamily="34" charset="-128"/>
                          <a:cs typeface="Arial" panose="020B0604020202020204" pitchFamily="34" charset="0"/>
                        </a:rPr>
                        <a:t>% aif{ h]n ;hfoF jf ! nfv ;Ddsf] hl/jfgf jf b'j} </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extLst>
                  <a:ext uri="{0D108BD9-81ED-4DB2-BD59-A6C34878D82A}">
                    <a16:rowId xmlns:a16="http://schemas.microsoft.com/office/drawing/2014/main" val="3272126960"/>
                  </a:ext>
                </a:extLst>
              </a:tr>
              <a:tr h="352425">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uf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kgLotf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eË</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ug]{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bkmf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$*_</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Preeti" pitchFamily="2" charset="0"/>
                          <a:ea typeface="MS PGothic" panose="020B0600070205080204" pitchFamily="34" charset="-128"/>
                          <a:cs typeface="Arial" panose="020B0604020202020204" pitchFamily="34" charset="0"/>
                        </a:rPr>
                        <a:t># aif{ h]n ;hfoF jf @ nfv ;Ddsf] hl/jfgf jf b'j</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extLst>
                  <a:ext uri="{0D108BD9-81ED-4DB2-BD59-A6C34878D82A}">
                    <a16:rowId xmlns:a16="http://schemas.microsoft.com/office/drawing/2014/main" val="778658559"/>
                  </a:ext>
                </a:extLst>
              </a:tr>
              <a:tr h="352425">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e'm7f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Joxf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fsf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rgf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lbg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bkmf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$(_ </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aif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h]n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hfoF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nfv</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Ddsf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hl/</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jfgf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b'j</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extLst>
                  <a:ext uri="{0D108BD9-81ED-4DB2-BD59-A6C34878D82A}">
                    <a16:rowId xmlns:a16="http://schemas.microsoft.com/office/drawing/2014/main" val="1408512202"/>
                  </a:ext>
                </a:extLst>
              </a:tr>
              <a:tr h="609600">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e'm7f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Ohfhtkq</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k||df0fkq k]z ug]{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b]</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vfpg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bkmf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%)_</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aif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h]n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hfoF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nfv</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Ddsf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hl/</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jfgf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b'j</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extLst>
                  <a:ext uri="{0D108BD9-81ED-4DB2-BD59-A6C34878D82A}">
                    <a16:rowId xmlns:a16="http://schemas.microsoft.com/office/drawing/2014/main" val="1724073345"/>
                  </a:ext>
                </a:extLst>
              </a:tr>
              <a:tr h="352425">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tf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lsPsf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ljj</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/0f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sfuhft</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bflvnf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gug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bkmf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%!_</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xhf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Ddsf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hl/</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jfgf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extLst>
                  <a:ext uri="{0D108BD9-81ED-4DB2-BD59-A6C34878D82A}">
                    <a16:rowId xmlns:a16="http://schemas.microsoft.com/office/drawing/2014/main" val="507486635"/>
                  </a:ext>
                </a:extLst>
              </a:tr>
              <a:tr h="609600">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Preeti" pitchFamily="2" charset="0"/>
                          <a:ea typeface="MS PGothic" panose="020B0600070205080204" pitchFamily="34" charset="-128"/>
                          <a:cs typeface="Arial" panose="020B0604020202020204" pitchFamily="34" charset="0"/>
                        </a:rPr>
                        <a:t>sDKo'6'6/ hfn;fhL ug]{ -bkmf %@_</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rgbClr val="000000"/>
                        </a:solidFill>
                        <a:effectLst/>
                        <a:latin typeface="Preeti" pitchFamily="2" charset="0"/>
                        <a:ea typeface="MS PGothic" panose="020B0600070205080204" pitchFamily="34" charset="-128"/>
                        <a:cs typeface="Arial" panose="020B060402020202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tc>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lauf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s;"/ ug{]af6 e/</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fO</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Ps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nfv</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?k}</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ofF;Dd</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hl/</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afgf</a:t>
                      </a:r>
                      <a:endPar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b'O</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jif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{;Dd s}b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jf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b'j</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FCC"/>
                    </a:solidFill>
                  </a:tcPr>
                </a:tc>
                <a:extLst>
                  <a:ext uri="{0D108BD9-81ED-4DB2-BD59-A6C34878D82A}">
                    <a16:rowId xmlns:a16="http://schemas.microsoft.com/office/drawing/2014/main" val="2118271083"/>
                  </a:ext>
                </a:extLst>
              </a:tr>
              <a:tr h="870347">
                <a:tc gridSpan="2">
                  <a:txBody>
                    <a:bodyPr/>
                    <a:lstStyle>
                      <a:lvl1pPr>
                        <a:spcBef>
                          <a:spcPts val="2000"/>
                        </a:spcBef>
                        <a:buClr>
                          <a:schemeClr val="accent1"/>
                        </a:buClr>
                        <a:buSzPct val="90000"/>
                        <a:buFont typeface="Wingdings" panose="05000000000000000000" pitchFamily="2" charset="2"/>
                        <a:defRPr sz="2000">
                          <a:solidFill>
                            <a:srgbClr val="595959"/>
                          </a:solidFill>
                          <a:latin typeface="Calisto MT" panose="02040603050505030304" pitchFamily="18" charset="0"/>
                          <a:ea typeface="MS PGothic" panose="020B0600070205080204" pitchFamily="34" charset="-128"/>
                        </a:defRPr>
                      </a:lvl1pPr>
                      <a:lvl2pPr marL="742950" indent="-285750">
                        <a:spcBef>
                          <a:spcPts val="600"/>
                        </a:spcBef>
                        <a:buClr>
                          <a:srgbClr val="C1F944"/>
                        </a:buClr>
                        <a:buSzPct val="90000"/>
                        <a:buFont typeface="Wingdings" panose="05000000000000000000" pitchFamily="2" charset="2"/>
                        <a:defRPr>
                          <a:solidFill>
                            <a:srgbClr val="595959"/>
                          </a:solidFill>
                          <a:latin typeface="Calisto MT" panose="02040603050505030304" pitchFamily="18" charset="0"/>
                          <a:ea typeface="MS PGothic" panose="020B0600070205080204" pitchFamily="34" charset="-128"/>
                        </a:defRPr>
                      </a:lvl2pPr>
                      <a:lvl3pPr marL="11430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3pPr>
                      <a:lvl4pPr marL="1600200" indent="-228600">
                        <a:spcBef>
                          <a:spcPts val="600"/>
                        </a:spcBef>
                        <a:buClr>
                          <a:srgbClr val="C1F944"/>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4pPr>
                      <a:lvl5pPr marL="2057400" indent="-228600">
                        <a:spcBef>
                          <a:spcPts val="600"/>
                        </a:spcBef>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5pPr>
                      <a:lvl6pPr marL="25146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6pPr>
                      <a:lvl7pPr marL="29718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7pPr>
                      <a:lvl8pPr marL="34290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8pPr>
                      <a:lvl9pPr marL="3886200" indent="-228600" fontAlgn="base">
                        <a:spcBef>
                          <a:spcPts val="600"/>
                        </a:spcBef>
                        <a:spcAft>
                          <a:spcPct val="0"/>
                        </a:spcAft>
                        <a:buClr>
                          <a:schemeClr val="accent1"/>
                        </a:buClr>
                        <a:buSzPct val="90000"/>
                        <a:buFont typeface="Wingdings" panose="05000000000000000000" pitchFamily="2" charset="2"/>
                        <a:defRPr sz="1600">
                          <a:solidFill>
                            <a:srgbClr val="595959"/>
                          </a:solidFill>
                          <a:latin typeface="Calisto MT" panose="0204060305050503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o; P]g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cGtu</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{t s;"/ 7xl/g]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s'g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sfd</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cGo</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s'g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k|rlnt</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sfg"g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adf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lhd</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klg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s;"/ 7xl/g] /x]5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eg</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To:tf</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s;"/ pk/ 5'6[} sf/</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afxL</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rnfO</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a:t>
                      </a:r>
                      <a:r>
                        <a:rPr kumimoji="0" lang="en-US" altLang="en-US" sz="1800" b="0" i="0" u="none" strike="noStrike" cap="none" normalizeH="0" baseline="0" dirty="0" err="1">
                          <a:ln>
                            <a:noFill/>
                          </a:ln>
                          <a:solidFill>
                            <a:srgbClr val="000000"/>
                          </a:solidFill>
                          <a:effectLst/>
                          <a:latin typeface="Preeti" pitchFamily="2" charset="0"/>
                          <a:ea typeface="MS PGothic" panose="020B0600070205080204" pitchFamily="34" charset="-128"/>
                          <a:cs typeface="Arial" panose="020B0604020202020204" pitchFamily="34" charset="0"/>
                        </a:rPr>
                        <a:t>hfo</a:t>
                      </a:r>
                      <a:r>
                        <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rPr>
                        <a:t> ug{ ;lsG5 .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Preeti" pitchFamily="2" charset="0"/>
                        <a:ea typeface="MS PGothic" panose="020B0600070205080204" pitchFamily="34" charset="-128"/>
                        <a:cs typeface="Arial" panose="020B060402020202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hMerge="1">
                  <a:txBody>
                    <a:bodyPr/>
                    <a:lstStyle/>
                    <a:p>
                      <a:endParaRPr lang="en-US"/>
                    </a:p>
                  </a:txBody>
                  <a:tcPr/>
                </a:tc>
                <a:extLst>
                  <a:ext uri="{0D108BD9-81ED-4DB2-BD59-A6C34878D82A}">
                    <a16:rowId xmlns:a16="http://schemas.microsoft.com/office/drawing/2014/main" val="1324188557"/>
                  </a:ext>
                </a:extLst>
              </a:tr>
            </a:tbl>
          </a:graphicData>
        </a:graphic>
      </p:graphicFrame>
      <p:sp>
        <p:nvSpPr>
          <p:cNvPr id="5" name="Footer Placeholder 4">
            <a:extLst>
              <a:ext uri="{FF2B5EF4-FFF2-40B4-BE49-F238E27FC236}">
                <a16:creationId xmlns:a16="http://schemas.microsoft.com/office/drawing/2014/main" id="{F7A5DCF3-85AA-99A5-520C-1673316DD9BA}"/>
              </a:ext>
            </a:extLst>
          </p:cNvPr>
          <p:cNvSpPr>
            <a:spLocks noGrp="1"/>
          </p:cNvSpPr>
          <p:nvPr>
            <p:ph type="ftr" sz="quarter" idx="11"/>
          </p:nvPr>
        </p:nvSpPr>
        <p:spPr/>
        <p:txBody>
          <a:bodyPr/>
          <a:lstStyle/>
          <a:p>
            <a:pPr>
              <a:defRPr/>
            </a:pPr>
            <a:r>
              <a:rPr lang="en-US"/>
              <a:t>Advocate Babu Ram Aryal/Delta Law Firm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78A4FF6B-E1DE-60A8-1134-DA499CDD644B}"/>
              </a:ext>
            </a:extLst>
          </p:cNvPr>
          <p:cNvSpPr>
            <a:spLocks noGrp="1"/>
          </p:cNvSpPr>
          <p:nvPr>
            <p:ph type="title"/>
          </p:nvPr>
        </p:nvSpPr>
        <p:spPr>
          <a:xfrm>
            <a:off x="1043608" y="1563638"/>
            <a:ext cx="8229600" cy="857250"/>
          </a:xfrm>
        </p:spPr>
        <p:txBody>
          <a:bodyPr/>
          <a:lstStyle/>
          <a:p>
            <a:r>
              <a:rPr lang="en-US" altLang="en-US" sz="4800" dirty="0" err="1">
                <a:solidFill>
                  <a:schemeClr val="tx1"/>
                </a:solidFill>
                <a:latin typeface="Himalb" pitchFamily="2" charset="0"/>
              </a:rPr>
              <a:t>d'n'sL</a:t>
            </a:r>
            <a:r>
              <a:rPr lang="en-US" altLang="en-US" sz="4800" dirty="0">
                <a:solidFill>
                  <a:schemeClr val="tx1"/>
                </a:solidFill>
                <a:latin typeface="Himalb" pitchFamily="2" charset="0"/>
              </a:rPr>
              <a:t> </a:t>
            </a:r>
            <a:r>
              <a:rPr lang="en-US" altLang="en-US" sz="4800" dirty="0" err="1">
                <a:solidFill>
                  <a:schemeClr val="tx1"/>
                </a:solidFill>
                <a:latin typeface="Himalb" pitchFamily="2" charset="0"/>
              </a:rPr>
              <a:t>kmf</a:t>
            </a:r>
            <a:r>
              <a:rPr lang="en-US" altLang="en-US" sz="4800" dirty="0">
                <a:solidFill>
                  <a:schemeClr val="tx1"/>
                </a:solidFill>
                <a:latin typeface="Himalb" pitchFamily="2" charset="0"/>
              </a:rPr>
              <a:t>}</a:t>
            </a:r>
            <a:r>
              <a:rPr lang="en-US" altLang="en-US" sz="4800" dirty="0" err="1">
                <a:solidFill>
                  <a:schemeClr val="tx1"/>
                </a:solidFill>
                <a:latin typeface="Himalb" pitchFamily="2" charset="0"/>
              </a:rPr>
              <a:t>hbf</a:t>
            </a:r>
            <a:r>
              <a:rPr lang="en-US" altLang="en-US" sz="4800" dirty="0">
                <a:solidFill>
                  <a:schemeClr val="tx1"/>
                </a:solidFill>
                <a:latin typeface="Himalb" pitchFamily="2" charset="0"/>
              </a:rPr>
              <a:t>/L -;+</a:t>
            </a:r>
            <a:r>
              <a:rPr lang="en-US" altLang="en-US" sz="4800" dirty="0" err="1">
                <a:solidFill>
                  <a:schemeClr val="tx1"/>
                </a:solidFill>
                <a:latin typeface="Himalb" pitchFamily="2" charset="0"/>
              </a:rPr>
              <a:t>lxtf</a:t>
            </a:r>
            <a:r>
              <a:rPr lang="en-US" altLang="en-US" sz="4800" dirty="0">
                <a:solidFill>
                  <a:schemeClr val="tx1"/>
                </a:solidFill>
                <a:latin typeface="Himalb" pitchFamily="2" charset="0"/>
              </a:rPr>
              <a:t>_ P]g, @)&amp;$ </a:t>
            </a:r>
          </a:p>
        </p:txBody>
      </p:sp>
    </p:spTree>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D309EF0D-F4F3-8036-E5D8-87A6E3C19563}"/>
              </a:ext>
            </a:extLst>
          </p:cNvPr>
          <p:cNvSpPr>
            <a:spLocks noGrp="1"/>
          </p:cNvSpPr>
          <p:nvPr>
            <p:ph type="title"/>
          </p:nvPr>
        </p:nvSpPr>
        <p:spPr/>
        <p:txBody>
          <a:bodyPr>
            <a:normAutofit fontScale="90000"/>
          </a:bodyPr>
          <a:lstStyle/>
          <a:p>
            <a:r>
              <a:rPr lang="en-US" altLang="en-US">
                <a:latin typeface="Preeti" pitchFamily="2" charset="0"/>
              </a:rPr>
              <a:t>clZnn lstfa, krf{ OToflb agfpg jf laqmL ug{ gx'g] -bkmf !@!_ </a:t>
            </a:r>
            <a:endParaRPr lang="en-US" altLang="en-US"/>
          </a:p>
        </p:txBody>
      </p:sp>
      <p:sp>
        <p:nvSpPr>
          <p:cNvPr id="3" name="Content Placeholder 2">
            <a:extLst>
              <a:ext uri="{FF2B5EF4-FFF2-40B4-BE49-F238E27FC236}">
                <a16:creationId xmlns:a16="http://schemas.microsoft.com/office/drawing/2014/main" id="{2CB36446-4C9C-F3CE-F07E-F8EE902342D9}"/>
              </a:ext>
            </a:extLst>
          </p:cNvPr>
          <p:cNvSpPr>
            <a:spLocks noGrp="1"/>
          </p:cNvSpPr>
          <p:nvPr>
            <p:ph idx="1"/>
          </p:nvPr>
        </p:nvSpPr>
        <p:spPr>
          <a:xfrm>
            <a:off x="457200" y="1275606"/>
            <a:ext cx="8291264" cy="3524994"/>
          </a:xfrm>
        </p:spPr>
        <p:txBody>
          <a:bodyPr rtlCol="0">
            <a:normAutofit fontScale="92500" lnSpcReduction="10000"/>
          </a:bodyPr>
          <a:lstStyle/>
          <a:p>
            <a:pPr marL="0" indent="0">
              <a:buNone/>
              <a:defRPr/>
            </a:pPr>
            <a:r>
              <a:rPr lang="en-US" sz="2250" dirty="0">
                <a:solidFill>
                  <a:schemeClr val="tx1">
                    <a:lumMod val="65000"/>
                    <a:lumOff val="35000"/>
                  </a:schemeClr>
                </a:solidFill>
                <a:latin typeface="Preeti"/>
                <a:cs typeface="Preeti"/>
              </a:rPr>
              <a:t>-!_-s_ </a:t>
            </a:r>
            <a:r>
              <a:rPr lang="en-US" sz="2250" dirty="0" err="1">
                <a:solidFill>
                  <a:schemeClr val="tx1">
                    <a:lumMod val="65000"/>
                    <a:lumOff val="35000"/>
                  </a:schemeClr>
                </a:solidFill>
                <a:latin typeface="Preeti"/>
                <a:cs typeface="Preeti"/>
              </a:rPr>
              <a:t>zf</a:t>
            </a:r>
            <a:r>
              <a:rPr lang="en-US" sz="2250" dirty="0">
                <a:solidFill>
                  <a:schemeClr val="tx1">
                    <a:lumMod val="65000"/>
                    <a:lumOff val="35000"/>
                  </a:schemeClr>
                </a:solidFill>
                <a:latin typeface="Preeti"/>
                <a:cs typeface="Preeti"/>
              </a:rPr>
              <a:t>/</a:t>
            </a:r>
            <a:r>
              <a:rPr lang="en-US" sz="2250" dirty="0" err="1">
                <a:solidFill>
                  <a:schemeClr val="tx1">
                    <a:lumMod val="65000"/>
                    <a:lumOff val="35000"/>
                  </a:schemeClr>
                </a:solidFill>
                <a:latin typeface="Preeti"/>
                <a:cs typeface="Preeti"/>
              </a:rPr>
              <a:t>Ll</a:t>
            </a:r>
            <a:r>
              <a:rPr lang="en-US" sz="2250" dirty="0">
                <a:solidFill>
                  <a:schemeClr val="tx1">
                    <a:lumMod val="65000"/>
                    <a:lumOff val="35000"/>
                  </a:schemeClr>
                </a:solidFill>
                <a:latin typeface="Preeti"/>
                <a:cs typeface="Preeti"/>
              </a:rPr>
              <a:t>/s </a:t>
            </a:r>
            <a:r>
              <a:rPr lang="en-US" sz="2250" dirty="0" err="1">
                <a:solidFill>
                  <a:schemeClr val="tx1">
                    <a:lumMod val="65000"/>
                    <a:lumOff val="35000"/>
                  </a:schemeClr>
                </a:solidFill>
                <a:latin typeface="Preeti"/>
                <a:cs typeface="Preeti"/>
              </a:rPr>
              <a:t>sfdfQ</a:t>
            </a:r>
            <a:r>
              <a:rPr lang="en-US" sz="2250" dirty="0">
                <a:solidFill>
                  <a:schemeClr val="tx1">
                    <a:lumMod val="65000"/>
                    <a:lumOff val="35000"/>
                  </a:schemeClr>
                </a:solidFill>
                <a:latin typeface="Preeti"/>
                <a:cs typeface="Preeti"/>
              </a:rPr>
              <a:t>]h]</a:t>
            </a:r>
            <a:r>
              <a:rPr lang="en-US" sz="2250" dirty="0" err="1">
                <a:solidFill>
                  <a:schemeClr val="tx1">
                    <a:lumMod val="65000"/>
                    <a:lumOff val="35000"/>
                  </a:schemeClr>
                </a:solidFill>
                <a:latin typeface="Preeti"/>
                <a:cs typeface="Preeti"/>
              </a:rPr>
              <a:t>gf</a:t>
            </a:r>
            <a:r>
              <a:rPr lang="en-US" sz="2250" dirty="0">
                <a:solidFill>
                  <a:schemeClr val="tx1">
                    <a:lumMod val="65000"/>
                    <a:lumOff val="35000"/>
                  </a:schemeClr>
                </a:solidFill>
                <a:latin typeface="Preeti"/>
                <a:cs typeface="Preeti"/>
              </a:rPr>
              <a:t> a9fpg]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sfdjf;gfdf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cfzQm</a:t>
            </a:r>
            <a:r>
              <a:rPr lang="en-US" sz="2250" dirty="0">
                <a:solidFill>
                  <a:schemeClr val="tx1">
                    <a:lumMod val="65000"/>
                    <a:lumOff val="35000"/>
                  </a:schemeClr>
                </a:solidFill>
                <a:latin typeface="Preeti"/>
                <a:cs typeface="Preeti"/>
              </a:rPr>
              <a:t> u/</a:t>
            </a:r>
            <a:r>
              <a:rPr lang="en-US" sz="2250" dirty="0" err="1">
                <a:solidFill>
                  <a:schemeClr val="tx1">
                    <a:lumMod val="65000"/>
                    <a:lumOff val="35000"/>
                  </a:schemeClr>
                </a:solidFill>
                <a:latin typeface="Preeti"/>
                <a:cs typeface="Preeti"/>
              </a:rPr>
              <a:t>fpg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rl</a:t>
            </a:r>
            <a:r>
              <a:rPr lang="en-US" sz="2250" dirty="0">
                <a:solidFill>
                  <a:schemeClr val="tx1">
                    <a:lumMod val="65000"/>
                    <a:lumOff val="35000"/>
                  </a:schemeClr>
                </a:solidFill>
                <a:latin typeface="Preeti"/>
                <a:cs typeface="Preeti"/>
              </a:rPr>
              <a:t>/</a:t>
            </a:r>
            <a:r>
              <a:rPr lang="en-US" sz="2250" dirty="0" err="1">
                <a:solidFill>
                  <a:schemeClr val="tx1">
                    <a:lumMod val="65000"/>
                    <a:lumOff val="35000"/>
                  </a:schemeClr>
                </a:solidFill>
                <a:latin typeface="Preeti"/>
                <a:cs typeface="Preeti"/>
              </a:rPr>
              <a:t>qxLg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agfpg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s'g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cZnLn</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lstfa</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krf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vflrq</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rnlrq</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t:jL</a:t>
            </a:r>
            <a:r>
              <a:rPr lang="en-US" sz="2250" dirty="0">
                <a:solidFill>
                  <a:schemeClr val="tx1">
                    <a:lumMod val="65000"/>
                    <a:lumOff val="35000"/>
                  </a:schemeClr>
                </a:solidFill>
                <a:latin typeface="Preeti"/>
                <a:cs typeface="Preeti"/>
              </a:rPr>
              <a:t>/, /]s8{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c? </a:t>
            </a:r>
            <a:r>
              <a:rPr lang="en-US" sz="2250" dirty="0" err="1">
                <a:solidFill>
                  <a:schemeClr val="tx1">
                    <a:lumMod val="65000"/>
                    <a:lumOff val="35000"/>
                  </a:schemeClr>
                </a:solidFill>
                <a:latin typeface="Preeti"/>
                <a:cs typeface="Preeti"/>
              </a:rPr>
              <a:t>s'g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j:t</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agfpg</a:t>
            </a:r>
            <a:r>
              <a:rPr lang="en-US" sz="2250" dirty="0">
                <a:solidFill>
                  <a:schemeClr val="tx1">
                    <a:lumMod val="65000"/>
                    <a:lumOff val="35000"/>
                  </a:schemeClr>
                </a:solidFill>
                <a:latin typeface="Preeti"/>
                <a:cs typeface="Preeti"/>
              </a:rPr>
              <a:t>, d'b|0f </a:t>
            </a:r>
            <a:r>
              <a:rPr lang="en-US" sz="2250" dirty="0" err="1">
                <a:solidFill>
                  <a:schemeClr val="tx1">
                    <a:lumMod val="65000"/>
                    <a:lumOff val="35000"/>
                  </a:schemeClr>
                </a:solidFill>
                <a:latin typeface="Preeti"/>
                <a:cs typeface="Preeti"/>
              </a:rPr>
              <a:t>ug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k|sflzt</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ug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ljB'tLo</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rf</a:t>
            </a:r>
            <a:r>
              <a:rPr lang="en-US" sz="2250" dirty="0">
                <a:solidFill>
                  <a:schemeClr val="tx1">
                    <a:lumMod val="65000"/>
                    <a:lumOff val="35000"/>
                  </a:schemeClr>
                </a:solidFill>
                <a:latin typeface="Preeti"/>
                <a:cs typeface="Preeti"/>
              </a:rPr>
              <a:t>/ dfWodaf6 </a:t>
            </a:r>
            <a:r>
              <a:rPr lang="en-US" sz="2250" dirty="0" err="1">
                <a:solidFill>
                  <a:schemeClr val="tx1">
                    <a:lumMod val="65000"/>
                    <a:lumOff val="35000"/>
                  </a:schemeClr>
                </a:solidFill>
                <a:latin typeface="Preeti"/>
                <a:cs typeface="Preeti"/>
              </a:rPr>
              <a:t>k|rf</a:t>
            </a:r>
            <a:r>
              <a:rPr lang="en-US" sz="2250" dirty="0">
                <a:solidFill>
                  <a:schemeClr val="tx1">
                    <a:lumMod val="65000"/>
                    <a:lumOff val="35000"/>
                  </a:schemeClr>
                </a:solidFill>
                <a:latin typeface="Preeti"/>
                <a:cs typeface="Preeti"/>
              </a:rPr>
              <a:t>/ k|;f/ </a:t>
            </a:r>
            <a:r>
              <a:rPr lang="en-US" sz="2250" dirty="0" err="1">
                <a:solidFill>
                  <a:schemeClr val="tx1">
                    <a:lumMod val="65000"/>
                    <a:lumOff val="35000"/>
                  </a:schemeClr>
                </a:solidFill>
                <a:latin typeface="Preeti"/>
                <a:cs typeface="Preeti"/>
              </a:rPr>
              <a:t>ug</a:t>
            </a:r>
            <a:r>
              <a:rPr lang="en-US" sz="2250" dirty="0">
                <a:solidFill>
                  <a:schemeClr val="tx1">
                    <a:lumMod val="65000"/>
                    <a:lumOff val="35000"/>
                  </a:schemeClr>
                </a:solidFill>
                <a:latin typeface="Preeti"/>
                <a:cs typeface="Preeti"/>
              </a:rPr>
              <a:t>{, </a:t>
            </a:r>
          </a:p>
          <a:p>
            <a:pPr marL="0" indent="0">
              <a:buNone/>
              <a:defRPr/>
            </a:pPr>
            <a:r>
              <a:rPr lang="en-US" sz="2250" dirty="0">
                <a:solidFill>
                  <a:schemeClr val="tx1">
                    <a:lumMod val="65000"/>
                    <a:lumOff val="35000"/>
                  </a:schemeClr>
                </a:solidFill>
                <a:latin typeface="Preeti"/>
                <a:cs typeface="Preeti"/>
              </a:rPr>
              <a:t>-v_ </a:t>
            </a:r>
            <a:r>
              <a:rPr lang="en-US" sz="2250" dirty="0" err="1">
                <a:solidFill>
                  <a:schemeClr val="tx1">
                    <a:lumMod val="65000"/>
                    <a:lumOff val="35000"/>
                  </a:schemeClr>
                </a:solidFill>
                <a:latin typeface="Preeti"/>
                <a:cs typeface="Preeti"/>
              </a:rPr>
              <a:t>To:tf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cZnLn</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j:t</a:t>
            </a:r>
            <a:r>
              <a:rPr lang="en-US" sz="2250" dirty="0">
                <a:solidFill>
                  <a:schemeClr val="tx1">
                    <a:lumMod val="65000"/>
                    <a:lumOff val="35000"/>
                  </a:schemeClr>
                </a:solidFill>
                <a:latin typeface="Preeti"/>
                <a:cs typeface="Preeti"/>
              </a:rPr>
              <a:t>' v/</a:t>
            </a:r>
            <a:r>
              <a:rPr lang="en-US" sz="2250" dirty="0" err="1">
                <a:solidFill>
                  <a:schemeClr val="tx1">
                    <a:lumMod val="65000"/>
                    <a:lumOff val="35000"/>
                  </a:schemeClr>
                </a:solidFill>
                <a:latin typeface="Preeti"/>
                <a:cs typeface="Preeti"/>
              </a:rPr>
              <a:t>Lb</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laqmL</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ljt</a:t>
            </a:r>
            <a:r>
              <a:rPr lang="en-US" sz="2250" dirty="0">
                <a:solidFill>
                  <a:schemeClr val="tx1">
                    <a:lumMod val="65000"/>
                    <a:lumOff val="35000"/>
                  </a:schemeClr>
                </a:solidFill>
                <a:latin typeface="Preeti"/>
                <a:cs typeface="Preeti"/>
              </a:rPr>
              <a:t>/0f </a:t>
            </a:r>
            <a:r>
              <a:rPr lang="en-US" sz="2250" dirty="0" err="1">
                <a:solidFill>
                  <a:schemeClr val="tx1">
                    <a:lumMod val="65000"/>
                    <a:lumOff val="35000"/>
                  </a:schemeClr>
                </a:solidFill>
                <a:latin typeface="Preeti"/>
                <a:cs typeface="Preeti"/>
              </a:rPr>
              <a:t>ug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ef8fdf </a:t>
            </a:r>
            <a:r>
              <a:rPr lang="en-US" sz="2250" dirty="0" err="1">
                <a:solidFill>
                  <a:schemeClr val="tx1">
                    <a:lumMod val="65000"/>
                    <a:lumOff val="35000"/>
                  </a:schemeClr>
                </a:solidFill>
                <a:latin typeface="Preeti"/>
                <a:cs typeface="Preeti"/>
              </a:rPr>
              <a:t>lbg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;j{ ;</a:t>
            </a:r>
            <a:r>
              <a:rPr lang="en-US" sz="2250" dirty="0" err="1">
                <a:solidFill>
                  <a:schemeClr val="tx1">
                    <a:lumMod val="65000"/>
                    <a:lumOff val="35000"/>
                  </a:schemeClr>
                </a:solidFill>
                <a:latin typeface="Preeti"/>
                <a:cs typeface="Preeti"/>
              </a:rPr>
              <a:t>fwf</a:t>
            </a:r>
            <a:r>
              <a:rPr lang="en-US" sz="2250" dirty="0">
                <a:solidFill>
                  <a:schemeClr val="tx1">
                    <a:lumMod val="65000"/>
                    <a:lumOff val="35000"/>
                  </a:schemeClr>
                </a:solidFill>
                <a:latin typeface="Preeti"/>
                <a:cs typeface="Preeti"/>
              </a:rPr>
              <a:t>/0fnfO{ b]</a:t>
            </a:r>
            <a:r>
              <a:rPr lang="en-US" sz="2250" dirty="0" err="1">
                <a:solidFill>
                  <a:schemeClr val="tx1">
                    <a:lumMod val="65000"/>
                    <a:lumOff val="35000"/>
                  </a:schemeClr>
                </a:solidFill>
                <a:latin typeface="Preeti"/>
                <a:cs typeface="Preeti"/>
              </a:rPr>
              <a:t>vfpg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To:tf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ug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lgotn</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cfkm</a:t>
            </a:r>
            <a:r>
              <a:rPr lang="en-US" sz="2250" dirty="0">
                <a:solidFill>
                  <a:schemeClr val="tx1">
                    <a:lumMod val="65000"/>
                    <a:lumOff val="35000"/>
                  </a:schemeClr>
                </a:solidFill>
                <a:latin typeface="Preeti"/>
                <a:cs typeface="Preeti"/>
              </a:rPr>
              <a:t>\</a:t>
            </a:r>
            <a:r>
              <a:rPr lang="en-US" sz="2250" dirty="0" err="1">
                <a:solidFill>
                  <a:schemeClr val="tx1">
                    <a:lumMod val="65000"/>
                    <a:lumOff val="35000"/>
                  </a:schemeClr>
                </a:solidFill>
                <a:latin typeface="Preeti"/>
                <a:cs typeface="Preeti"/>
              </a:rPr>
              <a:t>gf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fydf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fVg</a:t>
            </a:r>
            <a:r>
              <a:rPr lang="en-US" sz="2250" dirty="0">
                <a:solidFill>
                  <a:schemeClr val="tx1">
                    <a:lumMod val="65000"/>
                    <a:lumOff val="35000"/>
                  </a:schemeClr>
                </a:solidFill>
                <a:latin typeface="Preeti"/>
                <a:cs typeface="Preeti"/>
              </a:rPr>
              <a:t>, </a:t>
            </a:r>
          </a:p>
          <a:p>
            <a:pPr marL="0" indent="0">
              <a:buNone/>
              <a:defRPr/>
            </a:pPr>
            <a:r>
              <a:rPr lang="en-US" sz="2250" dirty="0">
                <a:solidFill>
                  <a:schemeClr val="tx1">
                    <a:lumMod val="65000"/>
                    <a:lumOff val="35000"/>
                  </a:schemeClr>
                </a:solidFill>
                <a:latin typeface="Preeti"/>
                <a:cs typeface="Preeti"/>
              </a:rPr>
              <a:t>-u_ </a:t>
            </a:r>
            <a:r>
              <a:rPr lang="en-US" sz="2250" dirty="0" err="1">
                <a:solidFill>
                  <a:schemeClr val="tx1">
                    <a:lumMod val="65000"/>
                    <a:lumOff val="35000"/>
                  </a:schemeClr>
                </a:solidFill>
                <a:latin typeface="Preeti"/>
                <a:cs typeface="Preeti"/>
              </a:rPr>
              <a:t>s'g</a:t>
            </a:r>
            <a:r>
              <a:rPr lang="en-US" sz="2250" dirty="0">
                <a:solidFill>
                  <a:schemeClr val="tx1">
                    <a:lumMod val="65000"/>
                    <a:lumOff val="35000"/>
                  </a:schemeClr>
                </a:solidFill>
                <a:latin typeface="Preeti"/>
                <a:cs typeface="Preeti"/>
              </a:rPr>
              <a:t>} JolQmaf6 </a:t>
            </a:r>
            <a:r>
              <a:rPr lang="en-US" sz="2250" dirty="0" err="1">
                <a:solidFill>
                  <a:schemeClr val="tx1">
                    <a:lumMod val="65000"/>
                    <a:lumOff val="35000"/>
                  </a:schemeClr>
                </a:solidFill>
                <a:latin typeface="Preeti"/>
                <a:cs typeface="Preeti"/>
              </a:rPr>
              <a:t>To:tf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clZnn</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j:t</a:t>
            </a:r>
            <a:r>
              <a:rPr lang="en-US" sz="2250" dirty="0">
                <a:solidFill>
                  <a:schemeClr val="tx1">
                    <a:lumMod val="65000"/>
                    <a:lumOff val="35000"/>
                  </a:schemeClr>
                </a:solidFill>
                <a:latin typeface="Preeti"/>
                <a:cs typeface="Preeti"/>
              </a:rPr>
              <a:t>' o; </a:t>
            </a:r>
            <a:r>
              <a:rPr lang="en-US" sz="2250" dirty="0" err="1">
                <a:solidFill>
                  <a:schemeClr val="tx1">
                    <a:lumMod val="65000"/>
                    <a:lumOff val="35000"/>
                  </a:schemeClr>
                </a:solidFill>
                <a:latin typeface="Preeti"/>
                <a:cs typeface="Preeti"/>
              </a:rPr>
              <a:t>k|sf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k|fKt</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x'g</a:t>
            </a:r>
            <a:r>
              <a:rPr lang="en-US" sz="2250" dirty="0">
                <a:solidFill>
                  <a:schemeClr val="tx1">
                    <a:lumMod val="65000"/>
                    <a:lumOff val="35000"/>
                  </a:schemeClr>
                </a:solidFill>
                <a:latin typeface="Preeti"/>
                <a:cs typeface="Preeti"/>
              </a:rPr>
              <a:t> ;S5 </a:t>
            </a:r>
            <a:r>
              <a:rPr lang="en-US" sz="2250" dirty="0" err="1">
                <a:solidFill>
                  <a:schemeClr val="tx1">
                    <a:lumMod val="65000"/>
                    <a:lumOff val="35000"/>
                  </a:schemeClr>
                </a:solidFill>
                <a:latin typeface="Preeti"/>
                <a:cs typeface="Preeti"/>
              </a:rPr>
              <a:t>egL</a:t>
            </a:r>
            <a:r>
              <a:rPr lang="en-US" sz="2250" dirty="0">
                <a:solidFill>
                  <a:schemeClr val="tx1">
                    <a:lumMod val="65000"/>
                    <a:lumOff val="35000"/>
                  </a:schemeClr>
                </a:solidFill>
                <a:latin typeface="Preeti"/>
                <a:cs typeface="Preeti"/>
              </a:rPr>
              <a:t> lj1fkg </a:t>
            </a:r>
            <a:r>
              <a:rPr lang="en-US" sz="2250" dirty="0" err="1">
                <a:solidFill>
                  <a:schemeClr val="tx1">
                    <a:lumMod val="65000"/>
                    <a:lumOff val="35000"/>
                  </a:schemeClr>
                </a:solidFill>
                <a:latin typeface="Preeti"/>
                <a:cs typeface="Preeti"/>
              </a:rPr>
              <a:t>lbg</a:t>
            </a:r>
            <a:r>
              <a:rPr lang="en-US" sz="2250" dirty="0">
                <a:solidFill>
                  <a:schemeClr val="tx1">
                    <a:lumMod val="65000"/>
                    <a:lumOff val="35000"/>
                  </a:schemeClr>
                </a:solidFill>
                <a:latin typeface="Preeti"/>
                <a:cs typeface="Preeti"/>
              </a:rPr>
              <a:t>, </a:t>
            </a:r>
          </a:p>
          <a:p>
            <a:pPr marL="0" indent="0">
              <a:buNone/>
              <a:defRPr/>
            </a:pPr>
            <a:r>
              <a:rPr lang="en-US" sz="2250" dirty="0">
                <a:solidFill>
                  <a:schemeClr val="tx1">
                    <a:lumMod val="65000"/>
                    <a:lumOff val="35000"/>
                  </a:schemeClr>
                </a:solidFill>
                <a:latin typeface="Preeti"/>
                <a:cs typeface="Preeti"/>
              </a:rPr>
              <a:t>-3_ </a:t>
            </a:r>
            <a:r>
              <a:rPr lang="en-US" sz="2250" dirty="0" err="1">
                <a:solidFill>
                  <a:schemeClr val="tx1">
                    <a:lumMod val="65000"/>
                    <a:lumOff val="35000"/>
                  </a:schemeClr>
                </a:solidFill>
                <a:latin typeface="Preeti"/>
                <a:cs typeface="Preeti"/>
              </a:rPr>
              <a:t>To:tf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clZnn</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j:t</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laqmL</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ljt</a:t>
            </a:r>
            <a:r>
              <a:rPr lang="en-US" sz="2250" dirty="0">
                <a:solidFill>
                  <a:schemeClr val="tx1">
                    <a:lumMod val="65000"/>
                    <a:lumOff val="35000"/>
                  </a:schemeClr>
                </a:solidFill>
                <a:latin typeface="Preeti"/>
                <a:cs typeface="Preeti"/>
              </a:rPr>
              <a:t>/0f </a:t>
            </a:r>
            <a:r>
              <a:rPr lang="en-US" sz="2250" dirty="0" err="1">
                <a:solidFill>
                  <a:schemeClr val="tx1">
                    <a:lumMod val="65000"/>
                    <a:lumOff val="35000"/>
                  </a:schemeClr>
                </a:solidFill>
                <a:latin typeface="Preeti"/>
                <a:cs typeface="Preeti"/>
              </a:rPr>
              <a:t>ug</a:t>
            </a:r>
            <a:r>
              <a:rPr lang="en-US" sz="2250" dirty="0">
                <a:solidFill>
                  <a:schemeClr val="tx1">
                    <a:lumMod val="65000"/>
                    <a:lumOff val="35000"/>
                  </a:schemeClr>
                </a:solidFill>
                <a:latin typeface="Preeti"/>
                <a:cs typeface="Preeti"/>
              </a:rPr>
              <a:t>]{ p2Z]on] </a:t>
            </a:r>
            <a:r>
              <a:rPr lang="en-US" sz="2250" dirty="0" err="1">
                <a:solidFill>
                  <a:schemeClr val="tx1">
                    <a:lumMod val="65000"/>
                    <a:lumOff val="35000"/>
                  </a:schemeClr>
                </a:solidFill>
                <a:latin typeface="Preeti"/>
                <a:cs typeface="Preeti"/>
              </a:rPr>
              <a:t>lgsf;L</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k}7f/L </a:t>
            </a:r>
            <a:r>
              <a:rPr lang="en-US" sz="2250" dirty="0" err="1">
                <a:solidFill>
                  <a:schemeClr val="tx1">
                    <a:lumMod val="65000"/>
                    <a:lumOff val="35000"/>
                  </a:schemeClr>
                </a:solidFill>
                <a:latin typeface="Preeti"/>
                <a:cs typeface="Preeti"/>
              </a:rPr>
              <a:t>ug</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jf</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cfk"m;Fu</a:t>
            </a:r>
            <a:r>
              <a:rPr lang="en-US" sz="2250" dirty="0">
                <a:solidFill>
                  <a:schemeClr val="tx1">
                    <a:lumMod val="65000"/>
                    <a:lumOff val="35000"/>
                  </a:schemeClr>
                </a:solidFill>
                <a:latin typeface="Preeti"/>
                <a:cs typeface="Preeti"/>
              </a:rPr>
              <a:t> </a:t>
            </a:r>
            <a:r>
              <a:rPr lang="en-US" sz="2250" dirty="0" err="1">
                <a:solidFill>
                  <a:schemeClr val="tx1">
                    <a:lumMod val="65000"/>
                    <a:lumOff val="35000"/>
                  </a:schemeClr>
                </a:solidFill>
                <a:latin typeface="Preeti"/>
                <a:cs typeface="Preeti"/>
              </a:rPr>
              <a:t>af</a:t>
            </a:r>
            <a:r>
              <a:rPr lang="en-US" sz="2250" dirty="0">
                <a:solidFill>
                  <a:schemeClr val="tx1">
                    <a:lumMod val="65000"/>
                    <a:lumOff val="35000"/>
                  </a:schemeClr>
                </a:solidFill>
                <a:latin typeface="Preeti"/>
                <a:cs typeface="Preeti"/>
              </a:rPr>
              <a:t>]</a:t>
            </a:r>
            <a:r>
              <a:rPr lang="en-US" sz="2250" dirty="0" err="1">
                <a:solidFill>
                  <a:schemeClr val="tx1">
                    <a:lumMod val="65000"/>
                    <a:lumOff val="35000"/>
                  </a:schemeClr>
                </a:solidFill>
                <a:latin typeface="Preeti"/>
                <a:cs typeface="Preeti"/>
              </a:rPr>
              <a:t>Sg</a:t>
            </a:r>
            <a:r>
              <a:rPr lang="en-US" sz="2250" dirty="0">
                <a:solidFill>
                  <a:schemeClr val="tx1">
                    <a:lumMod val="65000"/>
                    <a:lumOff val="35000"/>
                  </a:schemeClr>
                </a:solidFill>
                <a:latin typeface="Preeti"/>
                <a:cs typeface="Preeti"/>
              </a:rPr>
              <a:t> . </a:t>
            </a:r>
          </a:p>
          <a:p>
            <a:pPr marL="0" indent="0">
              <a:buNone/>
              <a:defRPr/>
            </a:pPr>
            <a:r>
              <a:rPr lang="en-US" sz="2100" dirty="0">
                <a:solidFill>
                  <a:schemeClr val="tx1">
                    <a:lumMod val="65000"/>
                    <a:lumOff val="35000"/>
                  </a:schemeClr>
                </a:solidFill>
                <a:latin typeface="Preeti"/>
              </a:rPr>
              <a:t>-@_ s;/" </a:t>
            </a:r>
            <a:r>
              <a:rPr lang="en-US" sz="2100" dirty="0" err="1">
                <a:solidFill>
                  <a:schemeClr val="tx1">
                    <a:lumMod val="65000"/>
                    <a:lumOff val="35000"/>
                  </a:schemeClr>
                </a:solidFill>
                <a:latin typeface="Preeti"/>
              </a:rPr>
              <a:t>ug</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jf</a:t>
            </a:r>
            <a:r>
              <a:rPr lang="en-US" sz="2100" dirty="0">
                <a:solidFill>
                  <a:schemeClr val="tx1">
                    <a:lumMod val="65000"/>
                    <a:lumOff val="35000"/>
                  </a:schemeClr>
                </a:solidFill>
                <a:latin typeface="Preeti"/>
              </a:rPr>
              <a:t> u/</a:t>
            </a:r>
            <a:r>
              <a:rPr lang="en-US" sz="2100" dirty="0" err="1">
                <a:solidFill>
                  <a:schemeClr val="tx1">
                    <a:lumMod val="65000"/>
                    <a:lumOff val="35000"/>
                  </a:schemeClr>
                </a:solidFill>
                <a:latin typeface="Preeti"/>
              </a:rPr>
              <a:t>fpg</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JolQmnfO</a:t>
            </a:r>
            <a:r>
              <a:rPr lang="en-US" sz="2100" dirty="0">
                <a:solidFill>
                  <a:schemeClr val="tx1">
                    <a:lumMod val="65000"/>
                    <a:lumOff val="35000"/>
                  </a:schemeClr>
                </a:solidFill>
                <a:latin typeface="Preeti"/>
              </a:rPr>
              <a:t>{ Ps </a:t>
            </a:r>
            <a:r>
              <a:rPr lang="en-US" sz="2100" dirty="0" err="1">
                <a:solidFill>
                  <a:schemeClr val="tx1">
                    <a:lumMod val="65000"/>
                    <a:lumOff val="35000"/>
                  </a:schemeClr>
                </a:solidFill>
                <a:latin typeface="Preeti"/>
              </a:rPr>
              <a:t>jif</a:t>
            </a:r>
            <a:r>
              <a:rPr lang="en-US" sz="2100" dirty="0">
                <a:solidFill>
                  <a:schemeClr val="tx1">
                    <a:lumMod val="65000"/>
                    <a:lumOff val="35000"/>
                  </a:schemeClr>
                </a:solidFill>
                <a:latin typeface="Preeti"/>
              </a:rPr>
              <a:t>{;</a:t>
            </a:r>
            <a:r>
              <a:rPr lang="en-US" sz="2100" dirty="0" err="1">
                <a:solidFill>
                  <a:schemeClr val="tx1">
                    <a:lumMod val="65000"/>
                    <a:lumOff val="35000"/>
                  </a:schemeClr>
                </a:solidFill>
                <a:latin typeface="Preeti"/>
              </a:rPr>
              <a:t>Dd</a:t>
            </a:r>
            <a:r>
              <a:rPr lang="en-US" sz="2100" dirty="0">
                <a:solidFill>
                  <a:schemeClr val="tx1">
                    <a:lumMod val="65000"/>
                    <a:lumOff val="35000"/>
                  </a:schemeClr>
                </a:solidFill>
                <a:latin typeface="Preeti"/>
              </a:rPr>
              <a:t> s}b </a:t>
            </a:r>
            <a:r>
              <a:rPr lang="en-US" sz="2100" dirty="0" err="1">
                <a:solidFill>
                  <a:schemeClr val="tx1">
                    <a:lumMod val="65000"/>
                    <a:lumOff val="35000"/>
                  </a:schemeClr>
                </a:solidFill>
                <a:latin typeface="Preeti"/>
              </a:rPr>
              <a:t>jf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bz</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xhf</a:t>
            </a:r>
            <a:r>
              <a:rPr lang="en-US" sz="2100" dirty="0">
                <a:solidFill>
                  <a:schemeClr val="tx1">
                    <a:lumMod val="65000"/>
                    <a:lumOff val="35000"/>
                  </a:schemeClr>
                </a:solidFill>
                <a:latin typeface="Preeti"/>
              </a:rPr>
              <a:t>/ ?k}</a:t>
            </a:r>
            <a:r>
              <a:rPr lang="en-US" sz="2100" dirty="0" err="1">
                <a:solidFill>
                  <a:schemeClr val="tx1">
                    <a:lumMod val="65000"/>
                    <a:lumOff val="35000"/>
                  </a:schemeClr>
                </a:solidFill>
                <a:latin typeface="Preeti"/>
              </a:rPr>
              <a:t>ofF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Dd</a:t>
            </a:r>
            <a:r>
              <a:rPr lang="en-US" sz="2100" dirty="0">
                <a:solidFill>
                  <a:schemeClr val="tx1">
                    <a:lumMod val="65000"/>
                    <a:lumOff val="35000"/>
                  </a:schemeClr>
                </a:solidFill>
                <a:latin typeface="Preeti"/>
              </a:rPr>
              <a:t> hl/</a:t>
            </a:r>
            <a:r>
              <a:rPr lang="en-US" sz="2100" dirty="0" err="1">
                <a:solidFill>
                  <a:schemeClr val="tx1">
                    <a:lumMod val="65000"/>
                    <a:lumOff val="35000"/>
                  </a:schemeClr>
                </a:solidFill>
                <a:latin typeface="Preeti"/>
              </a:rPr>
              <a:t>afgf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jf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b'j</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hfo</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x'g</a:t>
            </a:r>
            <a:r>
              <a:rPr lang="en-US" sz="2100" dirty="0">
                <a:solidFill>
                  <a:schemeClr val="tx1">
                    <a:lumMod val="65000"/>
                    <a:lumOff val="35000"/>
                  </a:schemeClr>
                </a:solidFill>
                <a:latin typeface="Preeti"/>
              </a:rPr>
              <a:t>]5 . </a:t>
            </a:r>
            <a:endParaRPr lang="en-US" sz="2100" dirty="0">
              <a:solidFill>
                <a:schemeClr val="tx1">
                  <a:lumMod val="65000"/>
                  <a:lumOff val="35000"/>
                </a:schemeClr>
              </a:solidFill>
            </a:endParaRPr>
          </a:p>
          <a:p>
            <a:pPr marL="0" indent="0">
              <a:buNone/>
              <a:defRPr/>
            </a:pPr>
            <a:r>
              <a:rPr lang="en-US" sz="2100" dirty="0">
                <a:solidFill>
                  <a:schemeClr val="tx1">
                    <a:lumMod val="65000"/>
                    <a:lumOff val="35000"/>
                  </a:schemeClr>
                </a:solidFill>
                <a:latin typeface="Preeti"/>
              </a:rPr>
              <a:t>-#_ o; </a:t>
            </a:r>
            <a:r>
              <a:rPr lang="en-US" sz="2100" dirty="0" err="1">
                <a:solidFill>
                  <a:schemeClr val="tx1">
                    <a:lumMod val="65000"/>
                    <a:lumOff val="35000"/>
                  </a:schemeClr>
                </a:solidFill>
                <a:latin typeface="Preeti"/>
              </a:rPr>
              <a:t>bkmfdf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cGoq</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h'g;'s</a:t>
            </a:r>
            <a:r>
              <a:rPr lang="en-US" sz="2100" dirty="0">
                <a:solidFill>
                  <a:schemeClr val="tx1">
                    <a:lumMod val="65000"/>
                    <a:lumOff val="35000"/>
                  </a:schemeClr>
                </a:solidFill>
                <a:latin typeface="Preeti"/>
              </a:rPr>
              <a:t>} s'/f </a:t>
            </a:r>
            <a:r>
              <a:rPr lang="en-US" sz="2100" dirty="0" err="1">
                <a:solidFill>
                  <a:schemeClr val="tx1">
                    <a:lumMod val="65000"/>
                    <a:lumOff val="35000"/>
                  </a:schemeClr>
                </a:solidFill>
                <a:latin typeface="Preeti"/>
              </a:rPr>
              <a:t>nl</a:t>
            </a:r>
            <a:r>
              <a:rPr lang="en-US" sz="2100" dirty="0">
                <a:solidFill>
                  <a:schemeClr val="tx1">
                    <a:lumMod val="65000"/>
                    <a:lumOff val="35000"/>
                  </a:schemeClr>
                </a:solidFill>
                <a:latin typeface="Preeti"/>
              </a:rPr>
              <a:t>]</a:t>
            </a:r>
            <a:r>
              <a:rPr lang="en-US" sz="2100" dirty="0" err="1">
                <a:solidFill>
                  <a:schemeClr val="tx1">
                    <a:lumMod val="65000"/>
                    <a:lumOff val="35000"/>
                  </a:schemeClr>
                </a:solidFill>
                <a:latin typeface="Preeti"/>
              </a:rPr>
              <a:t>vPsf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ePtfklg</a:t>
            </a:r>
            <a:r>
              <a:rPr lang="en-US" sz="2100" dirty="0">
                <a:solidFill>
                  <a:schemeClr val="tx1">
                    <a:lumMod val="65000"/>
                    <a:lumOff val="35000"/>
                  </a:schemeClr>
                </a:solidFill>
                <a:latin typeface="Preeti"/>
              </a:rPr>
              <a:t> j}1flgs, z}</a:t>
            </a:r>
            <a:r>
              <a:rPr lang="en-US" sz="2100" dirty="0" err="1">
                <a:solidFill>
                  <a:schemeClr val="tx1">
                    <a:lumMod val="65000"/>
                    <a:lumOff val="35000"/>
                  </a:schemeClr>
                </a:solidFill>
                <a:latin typeface="Preeti"/>
              </a:rPr>
              <a:t>lIfs</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snfTds</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flxlTos</a:t>
            </a:r>
            <a:r>
              <a:rPr lang="en-US" sz="2100" dirty="0">
                <a:solidFill>
                  <a:schemeClr val="tx1">
                    <a:lumMod val="65000"/>
                    <a:lumOff val="35000"/>
                  </a:schemeClr>
                </a:solidFill>
                <a:latin typeface="Preeti"/>
              </a:rPr>
              <a:t>, cg';</a:t>
            </a:r>
            <a:r>
              <a:rPr lang="en-US" sz="2100" dirty="0" err="1">
                <a:solidFill>
                  <a:schemeClr val="tx1">
                    <a:lumMod val="65000"/>
                    <a:lumOff val="35000"/>
                  </a:schemeClr>
                </a:solidFill>
                <a:latin typeface="Preeti"/>
              </a:rPr>
              <a:t>Gwfg</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d"ns</a:t>
            </a:r>
            <a:r>
              <a:rPr lang="en-US" sz="2100" dirty="0">
                <a:solidFill>
                  <a:schemeClr val="tx1">
                    <a:lumMod val="65000"/>
                    <a:lumOff val="35000"/>
                  </a:schemeClr>
                </a:solidFill>
                <a:latin typeface="Preeti"/>
              </a:rPr>
              <a:t>, 1fgj4{{s </a:t>
            </a:r>
            <a:r>
              <a:rPr lang="en-US" sz="2100" dirty="0" err="1">
                <a:solidFill>
                  <a:schemeClr val="tx1">
                    <a:lumMod val="65000"/>
                    <a:lumOff val="35000"/>
                  </a:schemeClr>
                </a:solidFill>
                <a:latin typeface="Preeti"/>
              </a:rPr>
              <a:t>dxTj</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jf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cle?rLsf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jf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wfld</a:t>
            </a:r>
            <a:r>
              <a:rPr lang="en-US" sz="2100" dirty="0">
                <a:solidFill>
                  <a:schemeClr val="tx1">
                    <a:lumMod val="65000"/>
                    <a:lumOff val="35000"/>
                  </a:schemeClr>
                </a:solidFill>
                <a:latin typeface="Preeti"/>
              </a:rPr>
              <a:t>{s </a:t>
            </a:r>
            <a:r>
              <a:rPr lang="en-US" sz="2100" dirty="0" err="1">
                <a:solidFill>
                  <a:schemeClr val="tx1">
                    <a:lumMod val="65000"/>
                    <a:lumOff val="35000"/>
                  </a:schemeClr>
                </a:solidFill>
                <a:latin typeface="Preeti"/>
              </a:rPr>
              <a:t>k|of</a:t>
            </a:r>
            <a:r>
              <a:rPr lang="en-US" sz="2100" dirty="0">
                <a:solidFill>
                  <a:schemeClr val="tx1">
                    <a:lumMod val="65000"/>
                    <a:lumOff val="35000"/>
                  </a:schemeClr>
                </a:solidFill>
                <a:latin typeface="Preeti"/>
              </a:rPr>
              <a:t>]</a:t>
            </a:r>
            <a:r>
              <a:rPr lang="en-US" sz="2100" dirty="0" err="1">
                <a:solidFill>
                  <a:schemeClr val="tx1">
                    <a:lumMod val="65000"/>
                    <a:lumOff val="35000"/>
                  </a:schemeClr>
                </a:solidFill>
                <a:latin typeface="Preeti"/>
              </a:rPr>
              <a:t>hgsf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nflu</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flvPsf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jf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agfOPsf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s'g</a:t>
            </a:r>
            <a:r>
              <a:rPr lang="en-US" sz="2100" dirty="0">
                <a:solidFill>
                  <a:schemeClr val="tx1">
                    <a:lumMod val="65000"/>
                    <a:lumOff val="35000"/>
                  </a:schemeClr>
                </a:solidFill>
                <a:latin typeface="Preeti"/>
              </a:rPr>
              <a:t>} s[</a:t>
            </a:r>
            <a:r>
              <a:rPr lang="en-US" sz="2100" dirty="0" err="1">
                <a:solidFill>
                  <a:schemeClr val="tx1">
                    <a:lumMod val="65000"/>
                    <a:lumOff val="35000"/>
                  </a:schemeClr>
                </a:solidFill>
                <a:latin typeface="Preeti"/>
              </a:rPr>
              <a:t>ltsf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xsdf</a:t>
            </a:r>
            <a:r>
              <a:rPr lang="en-US" sz="2100" dirty="0">
                <a:solidFill>
                  <a:schemeClr val="tx1">
                    <a:lumMod val="65000"/>
                    <a:lumOff val="35000"/>
                  </a:schemeClr>
                </a:solidFill>
                <a:latin typeface="Preeti"/>
              </a:rPr>
              <a:t> o; </a:t>
            </a:r>
            <a:r>
              <a:rPr lang="en-US" sz="2100" dirty="0" err="1">
                <a:solidFill>
                  <a:schemeClr val="tx1">
                    <a:lumMod val="65000"/>
                    <a:lumOff val="35000"/>
                  </a:schemeClr>
                </a:solidFill>
                <a:latin typeface="Preeti"/>
              </a:rPr>
              <a:t>bkmfsf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Joj:yf</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nfu</a:t>
            </a:r>
            <a:r>
              <a:rPr lang="en-US" sz="2100" dirty="0">
                <a:solidFill>
                  <a:schemeClr val="tx1">
                    <a:lumMod val="65000"/>
                    <a:lumOff val="35000"/>
                  </a:schemeClr>
                </a:solidFill>
                <a:latin typeface="Preeti"/>
              </a:rPr>
              <a:t>" </a:t>
            </a:r>
            <a:r>
              <a:rPr lang="en-US" sz="2100" dirty="0" err="1">
                <a:solidFill>
                  <a:schemeClr val="tx1">
                    <a:lumMod val="65000"/>
                    <a:lumOff val="35000"/>
                  </a:schemeClr>
                </a:solidFill>
                <a:latin typeface="Preeti"/>
              </a:rPr>
              <a:t>x'g</a:t>
            </a:r>
            <a:r>
              <a:rPr lang="en-US" sz="2100" dirty="0">
                <a:solidFill>
                  <a:schemeClr val="tx1">
                    <a:lumMod val="65000"/>
                    <a:lumOff val="35000"/>
                  </a:schemeClr>
                </a:solidFill>
                <a:latin typeface="Preeti"/>
              </a:rPr>
              <a:t>] 5}g . </a:t>
            </a:r>
            <a:endParaRPr lang="en-US" sz="2100" dirty="0">
              <a:solidFill>
                <a:schemeClr val="tx1">
                  <a:lumMod val="65000"/>
                  <a:lumOff val="35000"/>
                </a:schemeClr>
              </a:solidFill>
            </a:endParaRPr>
          </a:p>
          <a:p>
            <a:pPr marL="0" indent="0">
              <a:buNone/>
              <a:defRPr/>
            </a:pPr>
            <a:endParaRPr lang="en-US" sz="2250" dirty="0">
              <a:solidFill>
                <a:schemeClr val="tx1">
                  <a:lumMod val="65000"/>
                  <a:lumOff val="35000"/>
                </a:schemeClr>
              </a:solidFill>
              <a:latin typeface="Preeti"/>
              <a:cs typeface="Preeti"/>
            </a:endParaRPr>
          </a:p>
          <a:p>
            <a:pPr>
              <a:defRPr/>
            </a:pPr>
            <a:endParaRPr lang="en-US" dirty="0">
              <a:solidFill>
                <a:schemeClr val="tx1">
                  <a:lumMod val="65000"/>
                  <a:lumOff val="35000"/>
                </a:schemeClr>
              </a:solidFill>
              <a:ea typeface="+mn-ea"/>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746473FF-92E4-AAA9-B6EB-B26F52DC8AC6}"/>
              </a:ext>
            </a:extLst>
          </p:cNvPr>
          <p:cNvSpPr>
            <a:spLocks noGrp="1"/>
          </p:cNvSpPr>
          <p:nvPr>
            <p:ph type="title"/>
          </p:nvPr>
        </p:nvSpPr>
        <p:spPr>
          <a:xfrm>
            <a:off x="395536" y="267494"/>
            <a:ext cx="8424936" cy="989806"/>
          </a:xfrm>
        </p:spPr>
        <p:txBody>
          <a:bodyPr>
            <a:normAutofit/>
          </a:bodyPr>
          <a:lstStyle/>
          <a:p>
            <a:r>
              <a:rPr lang="en-US" altLang="en-US" sz="3300" dirty="0" err="1">
                <a:latin typeface="Preeti" pitchFamily="2" charset="0"/>
              </a:rPr>
              <a:t>csf</a:t>
            </a:r>
            <a:r>
              <a:rPr lang="en-US" altLang="en-US" sz="3300" dirty="0">
                <a:latin typeface="Preeti" pitchFamily="2" charset="0"/>
              </a:rPr>
              <a:t>{sf] s'/f ;'Gg </a:t>
            </a:r>
            <a:r>
              <a:rPr lang="en-US" altLang="en-US" sz="3300" dirty="0" err="1">
                <a:latin typeface="Preeti" pitchFamily="2" charset="0"/>
              </a:rPr>
              <a:t>jf</a:t>
            </a:r>
            <a:r>
              <a:rPr lang="en-US" altLang="en-US" sz="3300" dirty="0">
                <a:latin typeface="Preeti" pitchFamily="2" charset="0"/>
              </a:rPr>
              <a:t> </a:t>
            </a:r>
            <a:r>
              <a:rPr lang="en-US" altLang="en-US" sz="3300" dirty="0" err="1">
                <a:latin typeface="Preeti" pitchFamily="2" charset="0"/>
              </a:rPr>
              <a:t>WjgL</a:t>
            </a:r>
            <a:r>
              <a:rPr lang="en-US" altLang="en-US" sz="3300" dirty="0">
                <a:latin typeface="Preeti" pitchFamily="2" charset="0"/>
              </a:rPr>
              <a:t> </a:t>
            </a:r>
            <a:r>
              <a:rPr lang="en-US" altLang="en-US" sz="3300" dirty="0" err="1">
                <a:latin typeface="Preeti" pitchFamily="2" charset="0"/>
              </a:rPr>
              <a:t>c+sg</a:t>
            </a:r>
            <a:r>
              <a:rPr lang="en-US" altLang="en-US" sz="3300" dirty="0">
                <a:latin typeface="Preeti" pitchFamily="2" charset="0"/>
              </a:rPr>
              <a:t> ug{ </a:t>
            </a:r>
            <a:r>
              <a:rPr lang="en-US" altLang="en-US" sz="3300" dirty="0" err="1">
                <a:latin typeface="Preeti" pitchFamily="2" charset="0"/>
              </a:rPr>
              <a:t>gx'g</a:t>
            </a:r>
            <a:r>
              <a:rPr lang="en-US" altLang="en-US" sz="3300" dirty="0">
                <a:latin typeface="Preeti" pitchFamily="2" charset="0"/>
              </a:rPr>
              <a:t>] -</a:t>
            </a:r>
            <a:r>
              <a:rPr lang="en-US" altLang="en-US" sz="3300" dirty="0" err="1">
                <a:latin typeface="Preeti" pitchFamily="2" charset="0"/>
              </a:rPr>
              <a:t>bkmf</a:t>
            </a:r>
            <a:r>
              <a:rPr lang="en-US" altLang="en-US" sz="3300" dirty="0">
                <a:latin typeface="Preeti" pitchFamily="2" charset="0"/>
              </a:rPr>
              <a:t> @(#_</a:t>
            </a:r>
            <a:endParaRPr lang="en-US" altLang="en-US" sz="3300" dirty="0"/>
          </a:p>
        </p:txBody>
      </p:sp>
      <p:sp>
        <p:nvSpPr>
          <p:cNvPr id="3" name="Content Placeholder 2">
            <a:extLst>
              <a:ext uri="{FF2B5EF4-FFF2-40B4-BE49-F238E27FC236}">
                <a16:creationId xmlns:a16="http://schemas.microsoft.com/office/drawing/2014/main" id="{CC59228B-1345-A577-E8D3-7A66D5E0B838}"/>
              </a:ext>
            </a:extLst>
          </p:cNvPr>
          <p:cNvSpPr>
            <a:spLocks noGrp="1"/>
          </p:cNvSpPr>
          <p:nvPr>
            <p:ph idx="1"/>
          </p:nvPr>
        </p:nvSpPr>
        <p:spPr>
          <a:xfrm>
            <a:off x="539552" y="1563638"/>
            <a:ext cx="7776864" cy="3030985"/>
          </a:xfrm>
        </p:spPr>
        <p:txBody>
          <a:bodyPr rtlCol="0">
            <a:normAutofit fontScale="92500"/>
          </a:bodyPr>
          <a:lstStyle/>
          <a:p>
            <a:pPr marL="0" indent="0">
              <a:buNone/>
              <a:defRPr/>
            </a:pPr>
            <a:r>
              <a:rPr lang="en-US" dirty="0">
                <a:solidFill>
                  <a:schemeClr val="tx1">
                    <a:lumMod val="65000"/>
                    <a:lumOff val="35000"/>
                  </a:schemeClr>
                </a:solidFill>
                <a:latin typeface="Preeti"/>
                <a:ea typeface="+mn-ea"/>
                <a:cs typeface="Preeti"/>
              </a:rPr>
              <a:t>-!_ s;}n] </a:t>
            </a:r>
            <a:r>
              <a:rPr lang="en-US" dirty="0" err="1">
                <a:solidFill>
                  <a:schemeClr val="tx1">
                    <a:lumMod val="65000"/>
                    <a:lumOff val="35000"/>
                  </a:schemeClr>
                </a:solidFill>
                <a:latin typeface="Preeti"/>
                <a:ea typeface="+mn-ea"/>
                <a:cs typeface="Preeti"/>
              </a:rPr>
              <a:t>b'O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b'O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eGbf</a:t>
            </a:r>
            <a:r>
              <a:rPr lang="en-US" dirty="0">
                <a:solidFill>
                  <a:schemeClr val="tx1">
                    <a:lumMod val="65000"/>
                    <a:lumOff val="35000"/>
                  </a:schemeClr>
                </a:solidFill>
                <a:latin typeface="Preeti"/>
                <a:ea typeface="+mn-ea"/>
                <a:cs typeface="Preeti"/>
              </a:rPr>
              <a:t> a9L </a:t>
            </a:r>
            <a:r>
              <a:rPr lang="en-US" dirty="0" err="1">
                <a:solidFill>
                  <a:schemeClr val="tx1">
                    <a:lumMod val="65000"/>
                    <a:lumOff val="35000"/>
                  </a:schemeClr>
                </a:solidFill>
                <a:latin typeface="Preeti"/>
                <a:ea typeface="+mn-ea"/>
                <a:cs typeface="Preeti"/>
              </a:rPr>
              <a:t>JolQmx?sf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ljrdf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ePsf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s'g</a:t>
            </a:r>
            <a:r>
              <a:rPr lang="en-US" dirty="0">
                <a:solidFill>
                  <a:schemeClr val="tx1">
                    <a:lumMod val="65000"/>
                    <a:lumOff val="35000"/>
                  </a:schemeClr>
                </a:solidFill>
                <a:latin typeface="Preeti"/>
                <a:ea typeface="+mn-ea"/>
                <a:cs typeface="Preeti"/>
              </a:rPr>
              <a:t>} s'/f </a:t>
            </a:r>
            <a:r>
              <a:rPr lang="en-US" dirty="0" err="1">
                <a:solidFill>
                  <a:schemeClr val="tx1">
                    <a:lumMod val="65000"/>
                    <a:lumOff val="35000"/>
                  </a:schemeClr>
                </a:solidFill>
                <a:latin typeface="Preeti"/>
                <a:ea typeface="+mn-ea"/>
                <a:cs typeface="Preeti"/>
              </a:rPr>
              <a:t>clwsf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k|fKt</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clwsf</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Lsf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cg'dltn</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To;/L s'/f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JolQmx?sf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d~h</a:t>
            </a:r>
            <a:r>
              <a:rPr lang="en-US" dirty="0">
                <a:solidFill>
                  <a:schemeClr val="tx1">
                    <a:lumMod val="65000"/>
                    <a:lumOff val="35000"/>
                  </a:schemeClr>
                </a:solidFill>
                <a:latin typeface="Preeti"/>
                <a:ea typeface="+mn-ea"/>
                <a:cs typeface="Preeti"/>
              </a:rPr>
              <a:t>'/L </a:t>
            </a:r>
            <a:r>
              <a:rPr lang="en-US" dirty="0" err="1">
                <a:solidFill>
                  <a:schemeClr val="tx1">
                    <a:lumMod val="65000"/>
                    <a:lumOff val="35000"/>
                  </a:schemeClr>
                </a:solidFill>
                <a:latin typeface="Preeti"/>
                <a:ea typeface="+mn-ea"/>
                <a:cs typeface="Preeti"/>
              </a:rPr>
              <a:t>ljgf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s'g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oflGqs</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pks</a:t>
            </a:r>
            <a:r>
              <a:rPr lang="en-US" dirty="0">
                <a:solidFill>
                  <a:schemeClr val="tx1">
                    <a:lumMod val="65000"/>
                    <a:lumOff val="35000"/>
                  </a:schemeClr>
                </a:solidFill>
                <a:latin typeface="Preeti"/>
                <a:ea typeface="+mn-ea"/>
                <a:cs typeface="Preeti"/>
              </a:rPr>
              <a:t>/0fsf] </a:t>
            </a:r>
            <a:r>
              <a:rPr lang="en-US" dirty="0" err="1">
                <a:solidFill>
                  <a:schemeClr val="tx1">
                    <a:lumMod val="65000"/>
                    <a:lumOff val="35000"/>
                  </a:schemeClr>
                </a:solidFill>
                <a:latin typeface="Preeti"/>
                <a:ea typeface="+mn-ea"/>
                <a:cs typeface="Preeti"/>
              </a:rPr>
              <a:t>k|of</a:t>
            </a:r>
            <a:r>
              <a:rPr lang="en-US" dirty="0">
                <a:solidFill>
                  <a:schemeClr val="tx1">
                    <a:lumMod val="65000"/>
                    <a:lumOff val="35000"/>
                  </a:schemeClr>
                </a:solidFill>
                <a:latin typeface="Preeti"/>
                <a:ea typeface="+mn-ea"/>
                <a:cs typeface="Preeti"/>
              </a:rPr>
              <a:t>]u u/]/ ;'</a:t>
            </a:r>
            <a:r>
              <a:rPr lang="en-US" dirty="0" err="1">
                <a:solidFill>
                  <a:schemeClr val="tx1">
                    <a:lumMod val="65000"/>
                    <a:lumOff val="35000"/>
                  </a:schemeClr>
                </a:solidFill>
                <a:latin typeface="Preeti"/>
                <a:ea typeface="+mn-ea"/>
                <a:cs typeface="Preeti"/>
              </a:rPr>
              <a:t>Gg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To:tf</a:t>
            </a:r>
            <a:r>
              <a:rPr lang="en-US" dirty="0">
                <a:solidFill>
                  <a:schemeClr val="tx1">
                    <a:lumMod val="65000"/>
                    <a:lumOff val="35000"/>
                  </a:schemeClr>
                </a:solidFill>
                <a:latin typeface="Preeti"/>
                <a:ea typeface="+mn-ea"/>
                <a:cs typeface="Preeti"/>
              </a:rPr>
              <a:t>]   s'/</a:t>
            </a:r>
            <a:r>
              <a:rPr lang="en-US" dirty="0" err="1">
                <a:solidFill>
                  <a:schemeClr val="tx1">
                    <a:lumMod val="65000"/>
                    <a:lumOff val="35000"/>
                  </a:schemeClr>
                </a:solidFill>
                <a:latin typeface="Preeti"/>
                <a:ea typeface="+mn-ea"/>
                <a:cs typeface="Preeti"/>
              </a:rPr>
              <a:t>fsf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WjgL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c+sg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x'Fb</a:t>
            </a:r>
            <a:r>
              <a:rPr lang="en-US" dirty="0">
                <a:solidFill>
                  <a:schemeClr val="tx1">
                    <a:lumMod val="65000"/>
                    <a:lumOff val="35000"/>
                  </a:schemeClr>
                </a:solidFill>
                <a:latin typeface="Preeti"/>
                <a:ea typeface="+mn-ea"/>
                <a:cs typeface="Preeti"/>
              </a:rPr>
              <a:t>}g . </a:t>
            </a:r>
          </a:p>
          <a:p>
            <a:pPr marL="0" indent="0">
              <a:buNone/>
              <a:defRPr/>
            </a:pPr>
            <a:r>
              <a:rPr lang="en-US" dirty="0">
                <a:solidFill>
                  <a:schemeClr val="tx1">
                    <a:lumMod val="65000"/>
                    <a:lumOff val="35000"/>
                  </a:schemeClr>
                </a:solidFill>
                <a:latin typeface="Preeti"/>
                <a:ea typeface="+mn-ea"/>
                <a:cs typeface="Preeti"/>
              </a:rPr>
              <a:t>-@_ </a:t>
            </a:r>
            <a:r>
              <a:rPr lang="en-US" dirty="0" err="1">
                <a:solidFill>
                  <a:schemeClr val="tx1">
                    <a:lumMod val="65000"/>
                    <a:lumOff val="35000"/>
                  </a:schemeClr>
                </a:solidFill>
                <a:latin typeface="Preeti"/>
                <a:ea typeface="+mn-ea"/>
                <a:cs typeface="Preeti"/>
              </a:rPr>
              <a:t>pkbkmf</a:t>
            </a:r>
            <a:r>
              <a:rPr lang="en-US" dirty="0">
                <a:solidFill>
                  <a:schemeClr val="tx1">
                    <a:lumMod val="65000"/>
                    <a:lumOff val="35000"/>
                  </a:schemeClr>
                </a:solidFill>
                <a:latin typeface="Preeti"/>
                <a:ea typeface="+mn-ea"/>
                <a:cs typeface="Preeti"/>
              </a:rPr>
              <a:t> -!_ </a:t>
            </a:r>
            <a:r>
              <a:rPr lang="en-US" dirty="0" err="1">
                <a:solidFill>
                  <a:schemeClr val="tx1">
                    <a:lumMod val="65000"/>
                    <a:lumOff val="35000"/>
                  </a:schemeClr>
                </a:solidFill>
                <a:latin typeface="Preeti"/>
                <a:ea typeface="+mn-ea"/>
                <a:cs typeface="Preeti"/>
              </a:rPr>
              <a:t>adf</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lhdsf</a:t>
            </a:r>
            <a:r>
              <a:rPr lang="en-US" dirty="0">
                <a:solidFill>
                  <a:schemeClr val="tx1">
                    <a:lumMod val="65000"/>
                    <a:lumOff val="35000"/>
                  </a:schemeClr>
                </a:solidFill>
                <a:latin typeface="Preeti"/>
                <a:ea typeface="+mn-ea"/>
                <a:cs typeface="Preeti"/>
              </a:rPr>
              <a:t>] s;"/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u/</a:t>
            </a:r>
            <a:r>
              <a:rPr lang="en-US" dirty="0" err="1">
                <a:solidFill>
                  <a:schemeClr val="tx1">
                    <a:lumMod val="65000"/>
                    <a:lumOff val="35000"/>
                  </a:schemeClr>
                </a:solidFill>
                <a:latin typeface="Preeti"/>
                <a:ea typeface="+mn-ea"/>
                <a:cs typeface="Preeti"/>
              </a:rPr>
              <a:t>fpg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JolQmnfO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b'O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jif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Dd</a:t>
            </a:r>
            <a:r>
              <a:rPr lang="en-US" dirty="0">
                <a:solidFill>
                  <a:schemeClr val="tx1">
                    <a:lumMod val="65000"/>
                    <a:lumOff val="35000"/>
                  </a:schemeClr>
                </a:solidFill>
                <a:latin typeface="Preeti"/>
                <a:ea typeface="+mn-ea"/>
                <a:cs typeface="Preeti"/>
              </a:rPr>
              <a:t> s}b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aL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xhf</a:t>
            </a:r>
            <a:r>
              <a:rPr lang="en-US" dirty="0">
                <a:solidFill>
                  <a:schemeClr val="tx1">
                    <a:lumMod val="65000"/>
                    <a:lumOff val="35000"/>
                  </a:schemeClr>
                </a:solidFill>
                <a:latin typeface="Preeti"/>
                <a:ea typeface="+mn-ea"/>
                <a:cs typeface="Preeti"/>
              </a:rPr>
              <a:t>/ ?k}</a:t>
            </a:r>
            <a:r>
              <a:rPr lang="en-US" dirty="0" err="1">
                <a:solidFill>
                  <a:schemeClr val="tx1">
                    <a:lumMod val="65000"/>
                    <a:lumOff val="35000"/>
                  </a:schemeClr>
                </a:solidFill>
                <a:latin typeface="Preeti"/>
                <a:ea typeface="+mn-ea"/>
                <a:cs typeface="Preeti"/>
              </a:rPr>
              <a:t>ofF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Dd</a:t>
            </a:r>
            <a:r>
              <a:rPr lang="en-US" dirty="0">
                <a:solidFill>
                  <a:schemeClr val="tx1">
                    <a:lumMod val="65000"/>
                    <a:lumOff val="35000"/>
                  </a:schemeClr>
                </a:solidFill>
                <a:latin typeface="Preeti"/>
                <a:ea typeface="+mn-ea"/>
                <a:cs typeface="Preeti"/>
              </a:rPr>
              <a:t> hl/</a:t>
            </a:r>
            <a:r>
              <a:rPr lang="en-US" dirty="0" err="1">
                <a:solidFill>
                  <a:schemeClr val="tx1">
                    <a:lumMod val="65000"/>
                    <a:lumOff val="35000"/>
                  </a:schemeClr>
                </a:solidFill>
                <a:latin typeface="Preeti"/>
                <a:ea typeface="+mn-ea"/>
                <a:cs typeface="Preeti"/>
              </a:rPr>
              <a:t>jfgf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b'j</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hfo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x'g</a:t>
            </a:r>
            <a:r>
              <a:rPr lang="en-US" dirty="0">
                <a:solidFill>
                  <a:schemeClr val="tx1">
                    <a:lumMod val="65000"/>
                    <a:lumOff val="35000"/>
                  </a:schemeClr>
                </a:solidFill>
                <a:latin typeface="Preeti"/>
                <a:ea typeface="+mn-ea"/>
                <a:cs typeface="Preeti"/>
              </a:rPr>
              <a:t>]5 .</a:t>
            </a:r>
          </a:p>
          <a:p>
            <a:pPr marL="0" indent="0">
              <a:buNone/>
              <a:defRPr/>
            </a:pPr>
            <a:r>
              <a:rPr lang="en-US" dirty="0">
                <a:solidFill>
                  <a:schemeClr val="tx1">
                    <a:lumMod val="65000"/>
                    <a:lumOff val="35000"/>
                  </a:schemeClr>
                </a:solidFill>
                <a:latin typeface="Preeti"/>
                <a:ea typeface="+mn-ea"/>
                <a:cs typeface="Preeti"/>
              </a:rPr>
              <a:t>t/ ;</a:t>
            </a:r>
            <a:r>
              <a:rPr lang="en-US" dirty="0" err="1">
                <a:solidFill>
                  <a:schemeClr val="tx1">
                    <a:lumMod val="65000"/>
                    <a:lumOff val="35000"/>
                  </a:schemeClr>
                </a:solidFill>
                <a:latin typeface="Preeti"/>
                <a:ea typeface="+mn-ea"/>
                <a:cs typeface="Preeti"/>
              </a:rPr>
              <a:t>fj</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hlgs</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kdf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ul</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Psf</a:t>
            </a:r>
            <a:r>
              <a:rPr lang="en-US" dirty="0">
                <a:solidFill>
                  <a:schemeClr val="tx1">
                    <a:lumMod val="65000"/>
                    <a:lumOff val="35000"/>
                  </a:schemeClr>
                </a:solidFill>
                <a:latin typeface="Preeti"/>
                <a:ea typeface="+mn-ea"/>
                <a:cs typeface="Preeti"/>
              </a:rPr>
              <a:t>] efif0f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jQmJosf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xsdf</a:t>
            </a:r>
            <a:r>
              <a:rPr lang="en-US" dirty="0">
                <a:solidFill>
                  <a:schemeClr val="tx1">
                    <a:lumMod val="65000"/>
                    <a:lumOff val="35000"/>
                  </a:schemeClr>
                </a:solidFill>
                <a:latin typeface="Preeti"/>
                <a:ea typeface="+mn-ea"/>
                <a:cs typeface="Preeti"/>
              </a:rPr>
              <a:t> of] </a:t>
            </a:r>
            <a:r>
              <a:rPr lang="en-US" dirty="0" err="1">
                <a:solidFill>
                  <a:schemeClr val="tx1">
                    <a:lumMod val="65000"/>
                    <a:lumOff val="35000"/>
                  </a:schemeClr>
                </a:solidFill>
                <a:latin typeface="Preeti"/>
                <a:ea typeface="+mn-ea"/>
                <a:cs typeface="Preeti"/>
              </a:rPr>
              <a:t>bkmf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nfu</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x'g</a:t>
            </a:r>
            <a:r>
              <a:rPr lang="en-US" dirty="0">
                <a:solidFill>
                  <a:schemeClr val="tx1">
                    <a:lumMod val="65000"/>
                    <a:lumOff val="35000"/>
                  </a:schemeClr>
                </a:solidFill>
                <a:latin typeface="Preeti"/>
                <a:ea typeface="+mn-ea"/>
                <a:cs typeface="Preeti"/>
              </a:rPr>
              <a:t>] 5}g . </a:t>
            </a:r>
          </a:p>
          <a:p>
            <a:pPr marL="0" indent="0">
              <a:buNone/>
              <a:defRPr/>
            </a:pPr>
            <a:endParaRPr lang="en-US" dirty="0">
              <a:solidFill>
                <a:schemeClr val="tx1">
                  <a:lumMod val="65000"/>
                  <a:lumOff val="35000"/>
                </a:schemeClr>
              </a:solidFill>
              <a:latin typeface="Preeti"/>
              <a:ea typeface="+mn-ea"/>
              <a:cs typeface="Preeti"/>
            </a:endParaRPr>
          </a:p>
          <a:p>
            <a:pPr>
              <a:defRPr/>
            </a:pPr>
            <a:endParaRPr lang="en-US" dirty="0">
              <a:solidFill>
                <a:schemeClr val="tx1">
                  <a:lumMod val="65000"/>
                  <a:lumOff val="35000"/>
                </a:schemeClr>
              </a:solidFill>
              <a:ea typeface="+mn-ea"/>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D41AF47B-7F46-2787-4AFF-835CF19A2936}"/>
              </a:ext>
            </a:extLst>
          </p:cNvPr>
          <p:cNvSpPr>
            <a:spLocks noGrp="1"/>
          </p:cNvSpPr>
          <p:nvPr>
            <p:ph type="title"/>
          </p:nvPr>
        </p:nvSpPr>
        <p:spPr>
          <a:xfrm>
            <a:off x="251520" y="339502"/>
            <a:ext cx="8640960" cy="857250"/>
          </a:xfrm>
        </p:spPr>
        <p:txBody>
          <a:bodyPr>
            <a:normAutofit fontScale="90000"/>
          </a:bodyPr>
          <a:lstStyle/>
          <a:p>
            <a:pPr>
              <a:spcAft>
                <a:spcPts val="900"/>
              </a:spcAft>
            </a:pPr>
            <a:r>
              <a:rPr lang="en-US" altLang="en-US" dirty="0" err="1">
                <a:latin typeface="Preeti" pitchFamily="2" charset="0"/>
                <a:ea typeface="ＭＳ 明朝" panose="02020609040205080304" pitchFamily="49" charset="-128"/>
              </a:rPr>
              <a:t>cg'dlt</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ljgf</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s'g</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JolQmsf</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tZjL</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lvRg</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jf</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tZjL</a:t>
            </a:r>
            <a:r>
              <a:rPr lang="en-US" altLang="en-US" dirty="0">
                <a:latin typeface="Preeti" pitchFamily="2" charset="0"/>
                <a:ea typeface="ＭＳ 明朝" panose="02020609040205080304" pitchFamily="49" charset="-128"/>
              </a:rPr>
              <a:t>/sf] :</a:t>
            </a:r>
            <a:r>
              <a:rPr lang="en-US" altLang="en-US" dirty="0" err="1">
                <a:latin typeface="Preeti" pitchFamily="2" charset="0"/>
                <a:ea typeface="ＭＳ 明朝" panose="02020609040205080304" pitchFamily="49" charset="-128"/>
              </a:rPr>
              <a:t>j?k</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ljufg</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gx'g</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bkmf</a:t>
            </a:r>
            <a:r>
              <a:rPr lang="en-US" altLang="en-US" dirty="0">
                <a:latin typeface="Preeti" pitchFamily="2" charset="0"/>
                <a:ea typeface="ＭＳ 明朝" panose="02020609040205080304" pitchFamily="49" charset="-128"/>
              </a:rPr>
              <a:t> @(%_</a:t>
            </a:r>
            <a:endParaRPr lang="en-US" altLang="en-US" dirty="0"/>
          </a:p>
        </p:txBody>
      </p:sp>
      <p:sp>
        <p:nvSpPr>
          <p:cNvPr id="3" name="Content Placeholder 2">
            <a:extLst>
              <a:ext uri="{FF2B5EF4-FFF2-40B4-BE49-F238E27FC236}">
                <a16:creationId xmlns:a16="http://schemas.microsoft.com/office/drawing/2014/main" id="{6CF57A30-FC5B-3761-502E-40E0E3DC4D31}"/>
              </a:ext>
            </a:extLst>
          </p:cNvPr>
          <p:cNvSpPr>
            <a:spLocks noGrp="1"/>
          </p:cNvSpPr>
          <p:nvPr>
            <p:ph idx="1"/>
          </p:nvPr>
        </p:nvSpPr>
        <p:spPr>
          <a:xfrm>
            <a:off x="539552" y="1419622"/>
            <a:ext cx="8352928" cy="3240360"/>
          </a:xfrm>
        </p:spPr>
        <p:txBody>
          <a:bodyPr rtlCol="0">
            <a:normAutofit fontScale="85000" lnSpcReduction="20000"/>
          </a:bodyPr>
          <a:lstStyle/>
          <a:p>
            <a:pPr marL="0" indent="0">
              <a:buNone/>
              <a:defRPr/>
            </a:pPr>
            <a:r>
              <a:rPr lang="en-US" dirty="0">
                <a:solidFill>
                  <a:schemeClr val="tx1">
                    <a:lumMod val="65000"/>
                    <a:lumOff val="35000"/>
                  </a:schemeClr>
                </a:solidFill>
                <a:latin typeface="Preeti"/>
                <a:ea typeface="+mn-ea"/>
                <a:cs typeface="Preeti"/>
              </a:rPr>
              <a:t>!_s;}n] </a:t>
            </a:r>
            <a:r>
              <a:rPr lang="en-US" dirty="0" err="1">
                <a:solidFill>
                  <a:schemeClr val="tx1">
                    <a:lumMod val="65000"/>
                    <a:lumOff val="35000"/>
                  </a:schemeClr>
                </a:solidFill>
                <a:latin typeface="Preeti"/>
                <a:ea typeface="+mn-ea"/>
                <a:cs typeface="Preeti"/>
              </a:rPr>
              <a:t>s'g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JolQmsf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cg'dlt</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ljgf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tZjL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lvRg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lghsf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tZjL</a:t>
            </a:r>
            <a:r>
              <a:rPr lang="en-US" dirty="0">
                <a:solidFill>
                  <a:schemeClr val="tx1">
                    <a:lumMod val="65000"/>
                    <a:lumOff val="35000"/>
                  </a:schemeClr>
                </a:solidFill>
                <a:latin typeface="Preeti"/>
                <a:ea typeface="+mn-ea"/>
                <a:cs typeface="Preeti"/>
              </a:rPr>
              <a:t>/;Fu c? s;}</a:t>
            </a:r>
            <a:r>
              <a:rPr lang="en-US" dirty="0" err="1">
                <a:solidFill>
                  <a:schemeClr val="tx1">
                    <a:lumMod val="65000"/>
                    <a:lumOff val="35000"/>
                  </a:schemeClr>
                </a:solidFill>
                <a:latin typeface="Preeti"/>
                <a:ea typeface="+mn-ea"/>
                <a:cs typeface="Preeti"/>
              </a:rPr>
              <a:t>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tZjL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fvL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tZjL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agfpg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x'Fb</a:t>
            </a:r>
            <a:r>
              <a:rPr lang="en-US" dirty="0">
                <a:solidFill>
                  <a:schemeClr val="tx1">
                    <a:lumMod val="65000"/>
                    <a:lumOff val="35000"/>
                  </a:schemeClr>
                </a:solidFill>
                <a:latin typeface="Preeti"/>
                <a:ea typeface="+mn-ea"/>
                <a:cs typeface="Preeti"/>
              </a:rPr>
              <a:t>}g . </a:t>
            </a:r>
          </a:p>
          <a:p>
            <a:pPr marL="0" indent="0">
              <a:buNone/>
              <a:defRPr/>
            </a:pPr>
            <a:r>
              <a:rPr lang="en-US" dirty="0">
                <a:solidFill>
                  <a:schemeClr val="tx1">
                    <a:lumMod val="65000"/>
                    <a:lumOff val="35000"/>
                  </a:schemeClr>
                </a:solidFill>
                <a:latin typeface="Preeti"/>
                <a:ea typeface="+mn-ea"/>
                <a:cs typeface="Preeti"/>
              </a:rPr>
              <a:t>t/, s;}n] </a:t>
            </a:r>
            <a:r>
              <a:rPr lang="en-US" dirty="0" err="1">
                <a:solidFill>
                  <a:schemeClr val="tx1">
                    <a:lumMod val="65000"/>
                    <a:lumOff val="35000"/>
                  </a:schemeClr>
                </a:solidFill>
                <a:latin typeface="Preeti"/>
                <a:ea typeface="+mn-ea"/>
                <a:cs typeface="Preeti"/>
              </a:rPr>
              <a:t>s'g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fj</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hlgs</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yfgsf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tlZj</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lvRbf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To:tf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yfgdf</a:t>
            </a:r>
            <a:r>
              <a:rPr lang="en-US" dirty="0">
                <a:solidFill>
                  <a:schemeClr val="tx1">
                    <a:lumMod val="65000"/>
                    <a:lumOff val="35000"/>
                  </a:schemeClr>
                </a:solidFill>
                <a:latin typeface="Preeti"/>
                <a:ea typeface="+mn-ea"/>
                <a:cs typeface="Preeti"/>
              </a:rPr>
              <a:t> /x]</a:t>
            </a:r>
            <a:r>
              <a:rPr lang="en-US" dirty="0" err="1">
                <a:solidFill>
                  <a:schemeClr val="tx1">
                    <a:lumMod val="65000"/>
                    <a:lumOff val="35000"/>
                  </a:schemeClr>
                </a:solidFill>
                <a:latin typeface="Preeti"/>
                <a:ea typeface="+mn-ea"/>
                <a:cs typeface="Preeti"/>
              </a:rPr>
              <a:t>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s'g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JolQm</a:t>
            </a:r>
            <a:r>
              <a:rPr lang="en-US" dirty="0">
                <a:solidFill>
                  <a:schemeClr val="tx1">
                    <a:lumMod val="65000"/>
                    <a:lumOff val="35000"/>
                  </a:schemeClr>
                </a:solidFill>
                <a:latin typeface="Preeti"/>
                <a:ea typeface="+mn-ea"/>
                <a:cs typeface="Preeti"/>
              </a:rPr>
              <a:t> ;d]</a:t>
            </a:r>
            <a:r>
              <a:rPr lang="en-US" dirty="0" err="1">
                <a:solidFill>
                  <a:schemeClr val="tx1">
                    <a:lumMod val="65000"/>
                    <a:lumOff val="35000"/>
                  </a:schemeClr>
                </a:solidFill>
                <a:latin typeface="Preeti"/>
                <a:ea typeface="+mn-ea"/>
                <a:cs typeface="Preeti"/>
              </a:rPr>
              <a:t>tsf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tlZj</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lvlrg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uPsf</a:t>
            </a:r>
            <a:r>
              <a:rPr lang="en-US" dirty="0">
                <a:solidFill>
                  <a:schemeClr val="tx1">
                    <a:lumMod val="65000"/>
                    <a:lumOff val="35000"/>
                  </a:schemeClr>
                </a:solidFill>
                <a:latin typeface="Preeti"/>
                <a:ea typeface="+mn-ea"/>
                <a:cs typeface="Preeti"/>
              </a:rPr>
              <a:t>] /x]5 </a:t>
            </a:r>
            <a:r>
              <a:rPr lang="en-US" dirty="0" err="1">
                <a:solidFill>
                  <a:schemeClr val="tx1">
                    <a:lumMod val="65000"/>
                    <a:lumOff val="35000"/>
                  </a:schemeClr>
                </a:solidFill>
                <a:latin typeface="Preeti"/>
                <a:ea typeface="+mn-ea"/>
                <a:cs typeface="Preeti"/>
              </a:rPr>
              <a:t>eg</a:t>
            </a:r>
            <a:r>
              <a:rPr lang="en-US" dirty="0">
                <a:solidFill>
                  <a:schemeClr val="tx1">
                    <a:lumMod val="65000"/>
                    <a:lumOff val="35000"/>
                  </a:schemeClr>
                </a:solidFill>
                <a:latin typeface="Preeti"/>
                <a:ea typeface="+mn-ea"/>
                <a:cs typeface="Preeti"/>
              </a:rPr>
              <a:t>] o; </a:t>
            </a:r>
            <a:r>
              <a:rPr lang="en-US" dirty="0" err="1">
                <a:solidFill>
                  <a:schemeClr val="tx1">
                    <a:lumMod val="65000"/>
                    <a:lumOff val="35000"/>
                  </a:schemeClr>
                </a:solidFill>
                <a:latin typeface="Preeti"/>
                <a:ea typeface="+mn-ea"/>
                <a:cs typeface="Preeti"/>
              </a:rPr>
              <a:t>bkmf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adf</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lhd</a:t>
            </a:r>
            <a:r>
              <a:rPr lang="en-US" dirty="0">
                <a:solidFill>
                  <a:schemeClr val="tx1">
                    <a:lumMod val="65000"/>
                    <a:lumOff val="35000"/>
                  </a:schemeClr>
                </a:solidFill>
                <a:latin typeface="Preeti"/>
                <a:ea typeface="+mn-ea"/>
                <a:cs typeface="Preeti"/>
              </a:rPr>
              <a:t> s;"/ u/]</a:t>
            </a:r>
            <a:r>
              <a:rPr lang="en-US" dirty="0" err="1">
                <a:solidFill>
                  <a:schemeClr val="tx1">
                    <a:lumMod val="65000"/>
                    <a:lumOff val="35000"/>
                  </a:schemeClr>
                </a:solidFill>
                <a:latin typeface="Preeti"/>
                <a:ea typeface="+mn-ea"/>
                <a:cs typeface="Preeti"/>
              </a:rPr>
              <a:t>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dflgg</a:t>
            </a:r>
            <a:r>
              <a:rPr lang="en-US" dirty="0">
                <a:solidFill>
                  <a:schemeClr val="tx1">
                    <a:lumMod val="65000"/>
                    <a:lumOff val="35000"/>
                  </a:schemeClr>
                </a:solidFill>
                <a:latin typeface="Preeti"/>
                <a:ea typeface="+mn-ea"/>
                <a:cs typeface="Preeti"/>
              </a:rPr>
              <a:t>] 5}g . </a:t>
            </a:r>
          </a:p>
          <a:p>
            <a:pPr marL="0" indent="0">
              <a:buNone/>
              <a:defRPr/>
            </a:pPr>
            <a:r>
              <a:rPr lang="en-US" dirty="0">
                <a:solidFill>
                  <a:schemeClr val="tx1">
                    <a:lumMod val="65000"/>
                    <a:lumOff val="35000"/>
                  </a:schemeClr>
                </a:solidFill>
                <a:latin typeface="Preeti"/>
                <a:ea typeface="+mn-ea"/>
                <a:cs typeface="Preeti"/>
              </a:rPr>
              <a:t>-@_</a:t>
            </a:r>
            <a:r>
              <a:rPr lang="en-US" dirty="0" err="1">
                <a:solidFill>
                  <a:schemeClr val="tx1">
                    <a:lumMod val="65000"/>
                    <a:lumOff val="35000"/>
                  </a:schemeClr>
                </a:solidFill>
                <a:latin typeface="Preeti"/>
                <a:ea typeface="+mn-ea"/>
                <a:cs typeface="Preeti"/>
              </a:rPr>
              <a:t>pkbkmf</a:t>
            </a:r>
            <a:r>
              <a:rPr lang="en-US" dirty="0">
                <a:solidFill>
                  <a:schemeClr val="tx1">
                    <a:lumMod val="65000"/>
                    <a:lumOff val="35000"/>
                  </a:schemeClr>
                </a:solidFill>
                <a:latin typeface="Preeti"/>
                <a:ea typeface="+mn-ea"/>
                <a:cs typeface="Preeti"/>
              </a:rPr>
              <a:t> -!_ </a:t>
            </a:r>
            <a:r>
              <a:rPr lang="en-US" dirty="0" err="1">
                <a:solidFill>
                  <a:schemeClr val="tx1">
                    <a:lumMod val="65000"/>
                    <a:lumOff val="35000"/>
                  </a:schemeClr>
                </a:solidFill>
                <a:latin typeface="Preeti"/>
                <a:ea typeface="+mn-ea"/>
                <a:cs typeface="Preeti"/>
              </a:rPr>
              <a:t>adf</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lhdsf</a:t>
            </a:r>
            <a:r>
              <a:rPr lang="en-US" dirty="0">
                <a:solidFill>
                  <a:schemeClr val="tx1">
                    <a:lumMod val="65000"/>
                    <a:lumOff val="35000"/>
                  </a:schemeClr>
                </a:solidFill>
                <a:latin typeface="Preeti"/>
                <a:ea typeface="+mn-ea"/>
                <a:cs typeface="Preeti"/>
              </a:rPr>
              <a:t>] s;"/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u/</a:t>
            </a:r>
            <a:r>
              <a:rPr lang="en-US" dirty="0" err="1">
                <a:solidFill>
                  <a:schemeClr val="tx1">
                    <a:lumMod val="65000"/>
                    <a:lumOff val="35000"/>
                  </a:schemeClr>
                </a:solidFill>
                <a:latin typeface="Preeti"/>
                <a:ea typeface="+mn-ea"/>
                <a:cs typeface="Preeti"/>
              </a:rPr>
              <a:t>fpg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JolQm</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nfO</a:t>
            </a:r>
            <a:r>
              <a:rPr lang="en-US" dirty="0">
                <a:solidFill>
                  <a:schemeClr val="tx1">
                    <a:lumMod val="65000"/>
                    <a:lumOff val="35000"/>
                  </a:schemeClr>
                </a:solidFill>
                <a:latin typeface="Preeti"/>
                <a:ea typeface="+mn-ea"/>
                <a:cs typeface="Preeti"/>
              </a:rPr>
              <a:t>{ Ps </a:t>
            </a:r>
            <a:r>
              <a:rPr lang="en-US" dirty="0" err="1">
                <a:solidFill>
                  <a:schemeClr val="tx1">
                    <a:lumMod val="65000"/>
                    <a:lumOff val="35000"/>
                  </a:schemeClr>
                </a:solidFill>
                <a:latin typeface="Preeti"/>
                <a:ea typeface="+mn-ea"/>
                <a:cs typeface="Preeti"/>
              </a:rPr>
              <a:t>jif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Dd</a:t>
            </a:r>
            <a:r>
              <a:rPr lang="en-US" dirty="0">
                <a:solidFill>
                  <a:schemeClr val="tx1">
                    <a:lumMod val="65000"/>
                    <a:lumOff val="35000"/>
                  </a:schemeClr>
                </a:solidFill>
                <a:latin typeface="Preeti"/>
                <a:ea typeface="+mn-ea"/>
                <a:cs typeface="Preeti"/>
              </a:rPr>
              <a:t> s}b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bz</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xhf</a:t>
            </a:r>
            <a:r>
              <a:rPr lang="en-US" dirty="0">
                <a:solidFill>
                  <a:schemeClr val="tx1">
                    <a:lumMod val="65000"/>
                    <a:lumOff val="35000"/>
                  </a:schemeClr>
                </a:solidFill>
                <a:latin typeface="Preeti"/>
                <a:ea typeface="+mn-ea"/>
                <a:cs typeface="Preeti"/>
              </a:rPr>
              <a:t>/ ?k}</a:t>
            </a:r>
            <a:r>
              <a:rPr lang="en-US" dirty="0" err="1">
                <a:solidFill>
                  <a:schemeClr val="tx1">
                    <a:lumMod val="65000"/>
                    <a:lumOff val="35000"/>
                  </a:schemeClr>
                </a:solidFill>
                <a:latin typeface="Preeti"/>
                <a:ea typeface="+mn-ea"/>
                <a:cs typeface="Preeti"/>
              </a:rPr>
              <a:t>ofFF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Dd</a:t>
            </a:r>
            <a:r>
              <a:rPr lang="en-US" dirty="0">
                <a:solidFill>
                  <a:schemeClr val="tx1">
                    <a:lumMod val="65000"/>
                    <a:lumOff val="35000"/>
                  </a:schemeClr>
                </a:solidFill>
                <a:latin typeface="Preeti"/>
                <a:ea typeface="+mn-ea"/>
                <a:cs typeface="Preeti"/>
              </a:rPr>
              <a:t> hl/</a:t>
            </a:r>
            <a:r>
              <a:rPr lang="en-US" dirty="0" err="1">
                <a:solidFill>
                  <a:schemeClr val="tx1">
                    <a:lumMod val="65000"/>
                    <a:lumOff val="35000"/>
                  </a:schemeClr>
                </a:solidFill>
                <a:latin typeface="Preeti"/>
                <a:ea typeface="+mn-ea"/>
                <a:cs typeface="Preeti"/>
              </a:rPr>
              <a:t>jfgf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b'j</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hfoF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x'g</a:t>
            </a:r>
            <a:r>
              <a:rPr lang="en-US" dirty="0">
                <a:solidFill>
                  <a:schemeClr val="tx1">
                    <a:lumMod val="65000"/>
                    <a:lumOff val="35000"/>
                  </a:schemeClr>
                </a:solidFill>
                <a:latin typeface="Preeti"/>
                <a:ea typeface="+mn-ea"/>
                <a:cs typeface="Preeti"/>
              </a:rPr>
              <a:t>]5 .</a:t>
            </a:r>
          </a:p>
          <a:p>
            <a:pPr marL="0" indent="0">
              <a:buNone/>
              <a:defRPr/>
            </a:pPr>
            <a:r>
              <a:rPr lang="en-US" dirty="0">
                <a:solidFill>
                  <a:schemeClr val="tx1">
                    <a:lumMod val="65000"/>
                    <a:lumOff val="35000"/>
                  </a:schemeClr>
                </a:solidFill>
                <a:latin typeface="Preeti"/>
                <a:ea typeface="+mn-ea"/>
                <a:cs typeface="Preeti"/>
              </a:rPr>
              <a:t>-#_ s;}n] </a:t>
            </a:r>
            <a:r>
              <a:rPr lang="en-US" dirty="0" err="1">
                <a:solidFill>
                  <a:schemeClr val="tx1">
                    <a:lumMod val="65000"/>
                    <a:lumOff val="35000"/>
                  </a:schemeClr>
                </a:solidFill>
                <a:latin typeface="Preeti"/>
                <a:ea typeface="+mn-ea"/>
                <a:cs typeface="Preeti"/>
              </a:rPr>
              <a:t>Pssf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t:jL</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sf</a:t>
            </a:r>
            <a:r>
              <a:rPr lang="en-US" dirty="0">
                <a:solidFill>
                  <a:schemeClr val="tx1">
                    <a:lumMod val="65000"/>
                    <a:lumOff val="35000"/>
                  </a:schemeClr>
                </a:solidFill>
                <a:latin typeface="Preeti"/>
                <a:ea typeface="+mn-ea"/>
                <a:cs typeface="Preeti"/>
              </a:rPr>
              <a:t>] s]</a:t>
            </a:r>
            <a:r>
              <a:rPr lang="en-US" dirty="0" err="1">
                <a:solidFill>
                  <a:schemeClr val="tx1">
                    <a:lumMod val="65000"/>
                    <a:lumOff val="35000"/>
                  </a:schemeClr>
                </a:solidFill>
                <a:latin typeface="Preeti"/>
                <a:ea typeface="+mn-ea"/>
                <a:cs typeface="Preeti"/>
              </a:rPr>
              <a:t>xL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efu</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JolQmsf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efu;Fu</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fvL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cGo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s'g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lsl;dn</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ljs</a:t>
            </a:r>
            <a:r>
              <a:rPr lang="en-US" dirty="0">
                <a:solidFill>
                  <a:schemeClr val="tx1">
                    <a:lumMod val="65000"/>
                    <a:lumOff val="35000"/>
                  </a:schemeClr>
                </a:solidFill>
                <a:latin typeface="Preeti"/>
                <a:ea typeface="+mn-ea"/>
                <a:cs typeface="Preeti"/>
              </a:rPr>
              <a:t>[t ?</a:t>
            </a:r>
            <a:r>
              <a:rPr lang="en-US" dirty="0" err="1">
                <a:solidFill>
                  <a:schemeClr val="tx1">
                    <a:lumMod val="65000"/>
                    <a:lumOff val="35000"/>
                  </a:schemeClr>
                </a:solidFill>
                <a:latin typeface="Preeti"/>
                <a:ea typeface="+mn-ea"/>
                <a:cs typeface="Preeti"/>
              </a:rPr>
              <a:t>ksf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t:jL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agfpg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k|sfzg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xF'b</a:t>
            </a:r>
            <a:r>
              <a:rPr lang="en-US" dirty="0">
                <a:solidFill>
                  <a:schemeClr val="tx1">
                    <a:lumMod val="65000"/>
                    <a:lumOff val="35000"/>
                  </a:schemeClr>
                </a:solidFill>
                <a:latin typeface="Preeti"/>
                <a:ea typeface="+mn-ea"/>
                <a:cs typeface="Preeti"/>
              </a:rPr>
              <a:t>}g .</a:t>
            </a:r>
          </a:p>
          <a:p>
            <a:pPr marL="0" indent="0">
              <a:buNone/>
              <a:defRPr/>
            </a:pPr>
            <a:r>
              <a:rPr lang="en-US" dirty="0">
                <a:solidFill>
                  <a:schemeClr val="tx1">
                    <a:lumMod val="65000"/>
                    <a:lumOff val="35000"/>
                  </a:schemeClr>
                </a:solidFill>
                <a:latin typeface="Preeti"/>
                <a:ea typeface="+mn-ea"/>
                <a:cs typeface="Preeti"/>
              </a:rPr>
              <a:t>-$_ </a:t>
            </a:r>
            <a:r>
              <a:rPr lang="en-US" dirty="0" err="1">
                <a:solidFill>
                  <a:schemeClr val="tx1">
                    <a:lumMod val="65000"/>
                    <a:lumOff val="35000"/>
                  </a:schemeClr>
                </a:solidFill>
                <a:latin typeface="Preeti"/>
                <a:ea typeface="+mn-ea"/>
                <a:cs typeface="Preeti"/>
              </a:rPr>
              <a:t>pkbkmf</a:t>
            </a:r>
            <a:r>
              <a:rPr lang="en-US" dirty="0">
                <a:solidFill>
                  <a:schemeClr val="tx1">
                    <a:lumMod val="65000"/>
                    <a:lumOff val="35000"/>
                  </a:schemeClr>
                </a:solidFill>
                <a:latin typeface="Preeti"/>
                <a:ea typeface="+mn-ea"/>
                <a:cs typeface="Preeti"/>
              </a:rPr>
              <a:t> -#_ </a:t>
            </a:r>
            <a:r>
              <a:rPr lang="en-US" dirty="0" err="1">
                <a:solidFill>
                  <a:schemeClr val="tx1">
                    <a:lumMod val="65000"/>
                    <a:lumOff val="35000"/>
                  </a:schemeClr>
                </a:solidFill>
                <a:latin typeface="Preeti"/>
                <a:ea typeface="+mn-ea"/>
                <a:cs typeface="Preeti"/>
              </a:rPr>
              <a:t>adf</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lhdsf</a:t>
            </a:r>
            <a:r>
              <a:rPr lang="en-US" dirty="0">
                <a:solidFill>
                  <a:schemeClr val="tx1">
                    <a:lumMod val="65000"/>
                    <a:lumOff val="35000"/>
                  </a:schemeClr>
                </a:solidFill>
                <a:latin typeface="Preeti"/>
                <a:ea typeface="+mn-ea"/>
                <a:cs typeface="Preeti"/>
              </a:rPr>
              <a:t>] s;"/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u/</a:t>
            </a:r>
            <a:r>
              <a:rPr lang="en-US" dirty="0" err="1">
                <a:solidFill>
                  <a:schemeClr val="tx1">
                    <a:lumMod val="65000"/>
                    <a:lumOff val="35000"/>
                  </a:schemeClr>
                </a:solidFill>
                <a:latin typeface="Preeti"/>
                <a:ea typeface="+mn-ea"/>
                <a:cs typeface="Preeti"/>
              </a:rPr>
              <a:t>fpg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JolQmnfO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b'O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jif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Dd</a:t>
            </a:r>
            <a:r>
              <a:rPr lang="en-US" dirty="0">
                <a:solidFill>
                  <a:schemeClr val="tx1">
                    <a:lumMod val="65000"/>
                    <a:lumOff val="35000"/>
                  </a:schemeClr>
                </a:solidFill>
                <a:latin typeface="Preeti"/>
                <a:ea typeface="+mn-ea"/>
                <a:cs typeface="Preeti"/>
              </a:rPr>
              <a:t> s}b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aL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xhf</a:t>
            </a:r>
            <a:r>
              <a:rPr lang="en-US" dirty="0">
                <a:solidFill>
                  <a:schemeClr val="tx1">
                    <a:lumMod val="65000"/>
                    <a:lumOff val="35000"/>
                  </a:schemeClr>
                </a:solidFill>
                <a:latin typeface="Preeti"/>
                <a:ea typeface="+mn-ea"/>
                <a:cs typeface="Preeti"/>
              </a:rPr>
              <a:t>/ ?k}</a:t>
            </a:r>
            <a:r>
              <a:rPr lang="en-US" dirty="0" err="1">
                <a:solidFill>
                  <a:schemeClr val="tx1">
                    <a:lumMod val="65000"/>
                    <a:lumOff val="35000"/>
                  </a:schemeClr>
                </a:solidFill>
                <a:latin typeface="Preeti"/>
                <a:ea typeface="+mn-ea"/>
                <a:cs typeface="Preeti"/>
              </a:rPr>
              <a:t>ofFF;Dd</a:t>
            </a:r>
            <a:r>
              <a:rPr lang="en-US" dirty="0">
                <a:solidFill>
                  <a:schemeClr val="tx1">
                    <a:lumMod val="65000"/>
                    <a:lumOff val="35000"/>
                  </a:schemeClr>
                </a:solidFill>
                <a:latin typeface="Preeti"/>
                <a:ea typeface="+mn-ea"/>
                <a:cs typeface="Preeti"/>
              </a:rPr>
              <a:t> hl/</a:t>
            </a:r>
            <a:r>
              <a:rPr lang="en-US" dirty="0" err="1">
                <a:solidFill>
                  <a:schemeClr val="tx1">
                    <a:lumMod val="65000"/>
                    <a:lumOff val="35000"/>
                  </a:schemeClr>
                </a:solidFill>
                <a:latin typeface="Preeti"/>
                <a:ea typeface="+mn-ea"/>
                <a:cs typeface="Preeti"/>
              </a:rPr>
              <a:t>afgf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b'j</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hfo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x'g</a:t>
            </a:r>
            <a:r>
              <a:rPr lang="en-US" dirty="0">
                <a:solidFill>
                  <a:schemeClr val="tx1">
                    <a:lumMod val="65000"/>
                    <a:lumOff val="35000"/>
                  </a:schemeClr>
                </a:solidFill>
                <a:latin typeface="Preeti"/>
                <a:ea typeface="+mn-ea"/>
                <a:cs typeface="Preeti"/>
              </a:rPr>
              <a:t>]5 .</a:t>
            </a:r>
            <a:endParaRPr lang="en-US" dirty="0">
              <a:solidFill>
                <a:schemeClr val="tx1">
                  <a:lumMod val="65000"/>
                  <a:lumOff val="35000"/>
                </a:schemeClr>
              </a:solidFill>
              <a:ea typeface="+mn-ea"/>
            </a:endParaRPr>
          </a:p>
          <a:p>
            <a:pPr marL="0" indent="0">
              <a:buNone/>
              <a:defRPr/>
            </a:pPr>
            <a:endParaRPr lang="en-US" dirty="0">
              <a:solidFill>
                <a:schemeClr val="tx1">
                  <a:lumMod val="65000"/>
                  <a:lumOff val="35000"/>
                </a:schemeClr>
              </a:solidFill>
              <a:latin typeface="Preeti"/>
              <a:ea typeface="+mn-ea"/>
              <a:cs typeface="Preeti"/>
            </a:endParaRPr>
          </a:p>
          <a:p>
            <a:pPr>
              <a:defRPr/>
            </a:pPr>
            <a:endParaRPr lang="en-US" dirty="0">
              <a:solidFill>
                <a:schemeClr val="tx1">
                  <a:lumMod val="65000"/>
                  <a:lumOff val="35000"/>
                </a:schemeClr>
              </a:solidFill>
              <a:ea typeface="+mn-e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A218AD90-CA1B-9308-8B8C-2AFB05C52CEA}"/>
              </a:ext>
            </a:extLst>
          </p:cNvPr>
          <p:cNvSpPr>
            <a:spLocks noGrp="1"/>
          </p:cNvSpPr>
          <p:nvPr>
            <p:ph type="title"/>
          </p:nvPr>
        </p:nvSpPr>
        <p:spPr>
          <a:xfrm>
            <a:off x="323528" y="342900"/>
            <a:ext cx="8496944" cy="857250"/>
          </a:xfrm>
        </p:spPr>
        <p:txBody>
          <a:bodyPr>
            <a:normAutofit fontScale="90000"/>
          </a:bodyPr>
          <a:lstStyle/>
          <a:p>
            <a:r>
              <a:rPr lang="en-US" altLang="en-US" dirty="0" err="1">
                <a:latin typeface="Preeti" pitchFamily="2" charset="0"/>
                <a:ea typeface="ＭＳ 明朝" panose="02020609040205080304" pitchFamily="49" charset="-128"/>
              </a:rPr>
              <a:t>cg'dlt</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ljgf</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Pssf</a:t>
            </a:r>
            <a:r>
              <a:rPr lang="en-US" altLang="en-US" dirty="0">
                <a:latin typeface="Preeti" pitchFamily="2" charset="0"/>
                <a:ea typeface="ＭＳ 明朝" panose="02020609040205080304" pitchFamily="49" charset="-128"/>
              </a:rPr>
              <a:t>] t:jL/ </a:t>
            </a:r>
            <a:r>
              <a:rPr lang="en-US" altLang="en-US" dirty="0" err="1">
                <a:latin typeface="Preeti" pitchFamily="2" charset="0"/>
                <a:ea typeface="ＭＳ 明朝" panose="02020609040205080304" pitchFamily="49" charset="-128"/>
              </a:rPr>
              <a:t>c?nfO</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lbg</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jf</a:t>
            </a:r>
            <a:r>
              <a:rPr lang="en-US" altLang="en-US" dirty="0">
                <a:latin typeface="Preeti" pitchFamily="2" charset="0"/>
                <a:ea typeface="ＭＳ 明朝" panose="02020609040205080304" pitchFamily="49" charset="-128"/>
              </a:rPr>
              <a:t> </a:t>
            </a:r>
            <a:r>
              <a:rPr lang="en-US" altLang="en-US" dirty="0" err="1">
                <a:latin typeface="Preeti" pitchFamily="2" charset="0"/>
                <a:ea typeface="ＭＳ 明朝" panose="02020609040205080304" pitchFamily="49" charset="-128"/>
              </a:rPr>
              <a:t>laqmL</a:t>
            </a:r>
            <a:r>
              <a:rPr lang="en-US" altLang="en-US" dirty="0">
                <a:latin typeface="Preeti" pitchFamily="2" charset="0"/>
                <a:ea typeface="ＭＳ 明朝" panose="02020609040205080304" pitchFamily="49" charset="-128"/>
              </a:rPr>
              <a:t> ug{ </a:t>
            </a:r>
            <a:r>
              <a:rPr lang="en-US" altLang="en-US" dirty="0" err="1">
                <a:latin typeface="Preeti" pitchFamily="2" charset="0"/>
                <a:ea typeface="ＭＳ 明朝" panose="02020609040205080304" pitchFamily="49" charset="-128"/>
              </a:rPr>
              <a:t>gx'g</a:t>
            </a:r>
            <a:r>
              <a:rPr lang="en-US" altLang="en-US" dirty="0">
                <a:latin typeface="Preeti" pitchFamily="2" charset="0"/>
                <a:ea typeface="ＭＳ 明朝" panose="02020609040205080304" pitchFamily="49" charset="-128"/>
              </a:rPr>
              <a:t>] </a:t>
            </a:r>
            <a:r>
              <a:rPr lang="mr-IN" altLang="en-US" dirty="0">
                <a:latin typeface="Preeti" pitchFamily="2" charset="0"/>
                <a:ea typeface="ＭＳ 明朝" panose="02020609040205080304" pitchFamily="49" charset="-128"/>
              </a:rPr>
              <a:t>-</a:t>
            </a:r>
            <a:r>
              <a:rPr lang="en-US" altLang="en-US" dirty="0" err="1">
                <a:latin typeface="Preeti" pitchFamily="2" charset="0"/>
                <a:ea typeface="ＭＳ 明朝" panose="02020609040205080304" pitchFamily="49" charset="-128"/>
              </a:rPr>
              <a:t>bkmf</a:t>
            </a:r>
            <a:r>
              <a:rPr lang="en-US" altLang="en-US" dirty="0">
                <a:latin typeface="Preeti" pitchFamily="2" charset="0"/>
                <a:ea typeface="ＭＳ 明朝" panose="02020609040205080304" pitchFamily="49" charset="-128"/>
              </a:rPr>
              <a:t> @(^_ </a:t>
            </a:r>
            <a:endParaRPr lang="en-US" altLang="en-US" dirty="0"/>
          </a:p>
        </p:txBody>
      </p:sp>
      <p:sp>
        <p:nvSpPr>
          <p:cNvPr id="3" name="Content Placeholder 2">
            <a:extLst>
              <a:ext uri="{FF2B5EF4-FFF2-40B4-BE49-F238E27FC236}">
                <a16:creationId xmlns:a16="http://schemas.microsoft.com/office/drawing/2014/main" id="{C088C452-04C6-88C1-69D2-B3F0E495676F}"/>
              </a:ext>
            </a:extLst>
          </p:cNvPr>
          <p:cNvSpPr>
            <a:spLocks noGrp="1"/>
          </p:cNvSpPr>
          <p:nvPr>
            <p:ph idx="1"/>
          </p:nvPr>
        </p:nvSpPr>
        <p:spPr>
          <a:xfrm>
            <a:off x="467544" y="1635646"/>
            <a:ext cx="8352928" cy="2879204"/>
          </a:xfrm>
        </p:spPr>
        <p:txBody>
          <a:bodyPr rtlCol="0">
            <a:normAutofit/>
          </a:bodyPr>
          <a:lstStyle/>
          <a:p>
            <a:pPr marL="0" indent="0" algn="just">
              <a:buNone/>
              <a:defRPr/>
            </a:pPr>
            <a:r>
              <a:rPr lang="en-US" dirty="0">
                <a:solidFill>
                  <a:schemeClr val="tx1">
                    <a:lumMod val="65000"/>
                    <a:lumOff val="35000"/>
                  </a:schemeClr>
                </a:solidFill>
                <a:latin typeface="Preeti"/>
                <a:ea typeface="+mn-ea"/>
                <a:cs typeface="Preeti"/>
              </a:rPr>
              <a:t>-!_ s;}n] </a:t>
            </a:r>
            <a:r>
              <a:rPr lang="en-US" dirty="0" err="1">
                <a:solidFill>
                  <a:schemeClr val="tx1">
                    <a:lumMod val="65000"/>
                    <a:lumOff val="35000"/>
                  </a:schemeClr>
                </a:solidFill>
                <a:latin typeface="Preeti"/>
                <a:ea typeface="+mn-ea"/>
                <a:cs typeface="Preeti"/>
              </a:rPr>
              <a:t>s'g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JolQmsf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t:jL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lghsf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cg'dlt</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ljgf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c?nfO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lbg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laqmL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lghnfO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lememo</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fpg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tfpg</a:t>
            </a:r>
            <a:r>
              <a:rPr lang="en-US" dirty="0">
                <a:solidFill>
                  <a:schemeClr val="tx1">
                    <a:lumMod val="65000"/>
                    <a:lumOff val="35000"/>
                  </a:schemeClr>
                </a:solidFill>
                <a:latin typeface="Preeti"/>
                <a:ea typeface="+mn-ea"/>
                <a:cs typeface="Preeti"/>
              </a:rPr>
              <a:t>], x}/</a:t>
            </a:r>
            <a:r>
              <a:rPr lang="en-US" dirty="0" err="1">
                <a:solidFill>
                  <a:schemeClr val="tx1">
                    <a:lumMod val="65000"/>
                    <a:lumOff val="35000"/>
                  </a:schemeClr>
                </a:solidFill>
                <a:latin typeface="Preeti"/>
                <a:ea typeface="+mn-ea"/>
                <a:cs typeface="Preeti"/>
              </a:rPr>
              <a:t>fg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kfg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lghaf6 </a:t>
            </a:r>
            <a:r>
              <a:rPr lang="en-US" dirty="0" err="1">
                <a:solidFill>
                  <a:schemeClr val="tx1">
                    <a:lumMod val="65000"/>
                    <a:lumOff val="35000"/>
                  </a:schemeClr>
                </a:solidFill>
                <a:latin typeface="Preeti"/>
                <a:ea typeface="+mn-ea"/>
                <a:cs typeface="Preeti"/>
              </a:rPr>
              <a:t>s'g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cg'lrt</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kmfO</a:t>
            </a:r>
            <a:r>
              <a:rPr lang="en-US" dirty="0">
                <a:solidFill>
                  <a:schemeClr val="tx1">
                    <a:lumMod val="65000"/>
                    <a:lumOff val="35000"/>
                  </a:schemeClr>
                </a:solidFill>
                <a:latin typeface="Preeti"/>
                <a:ea typeface="+mn-ea"/>
                <a:cs typeface="Preeti"/>
              </a:rPr>
              <a:t>{bf </a:t>
            </a:r>
            <a:r>
              <a:rPr lang="en-US" dirty="0" err="1">
                <a:solidFill>
                  <a:schemeClr val="tx1">
                    <a:lumMod val="65000"/>
                    <a:lumOff val="35000"/>
                  </a:schemeClr>
                </a:solidFill>
                <a:latin typeface="Preeti"/>
                <a:ea typeface="+mn-ea"/>
                <a:cs typeface="Preeti"/>
              </a:rPr>
              <a:t>lng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tZjL</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Jofkfl</a:t>
            </a:r>
            <a:r>
              <a:rPr lang="en-US" dirty="0">
                <a:solidFill>
                  <a:schemeClr val="tx1">
                    <a:lumMod val="65000"/>
                    <a:lumOff val="35000"/>
                  </a:schemeClr>
                </a:solidFill>
                <a:latin typeface="Preeti"/>
                <a:ea typeface="+mn-ea"/>
                <a:cs typeface="Preeti"/>
              </a:rPr>
              <a:t>/s </a:t>
            </a:r>
            <a:r>
              <a:rPr lang="en-US" dirty="0" err="1">
                <a:solidFill>
                  <a:schemeClr val="tx1">
                    <a:lumMod val="65000"/>
                    <a:lumOff val="35000"/>
                  </a:schemeClr>
                </a:solidFill>
                <a:latin typeface="Preeti"/>
                <a:ea typeface="+mn-ea"/>
                <a:cs typeface="Preeti"/>
              </a:rPr>
              <a:t>k|of</a:t>
            </a:r>
            <a:r>
              <a:rPr lang="en-US" dirty="0">
                <a:solidFill>
                  <a:schemeClr val="tx1">
                    <a:lumMod val="65000"/>
                    <a:lumOff val="35000"/>
                  </a:schemeClr>
                </a:solidFill>
                <a:latin typeface="Preeti"/>
                <a:ea typeface="+mn-ea"/>
                <a:cs typeface="Preeti"/>
              </a:rPr>
              <a:t>]u u/L </a:t>
            </a:r>
            <a:r>
              <a:rPr lang="en-US" dirty="0" err="1">
                <a:solidFill>
                  <a:schemeClr val="tx1">
                    <a:lumMod val="65000"/>
                    <a:lumOff val="35000"/>
                  </a:schemeClr>
                </a:solidFill>
                <a:latin typeface="Preeti"/>
                <a:ea typeface="+mn-ea"/>
                <a:cs typeface="Preeti"/>
              </a:rPr>
              <a:t>kmfO</a:t>
            </a:r>
            <a:r>
              <a:rPr lang="en-US" dirty="0">
                <a:solidFill>
                  <a:schemeClr val="tx1">
                    <a:lumMod val="65000"/>
                    <a:lumOff val="35000"/>
                  </a:schemeClr>
                </a:solidFill>
                <a:latin typeface="Preeti"/>
                <a:ea typeface="+mn-ea"/>
                <a:cs typeface="Preeti"/>
              </a:rPr>
              <a:t>{bf </a:t>
            </a:r>
            <a:r>
              <a:rPr lang="en-US" dirty="0" err="1">
                <a:solidFill>
                  <a:schemeClr val="tx1">
                    <a:lumMod val="65000"/>
                    <a:lumOff val="35000"/>
                  </a:schemeClr>
                </a:solidFill>
                <a:latin typeface="Preeti"/>
                <a:ea typeface="+mn-ea"/>
                <a:cs typeface="Preeti"/>
              </a:rPr>
              <a:t>lng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lgotn</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k|sfzg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k|rf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vl</a:t>
            </a:r>
            <a:r>
              <a:rPr lang="en-US" dirty="0">
                <a:solidFill>
                  <a:schemeClr val="tx1">
                    <a:lumMod val="65000"/>
                    <a:lumOff val="35000"/>
                  </a:schemeClr>
                </a:solidFill>
                <a:latin typeface="Preeti"/>
                <a:ea typeface="+mn-ea"/>
                <a:cs typeface="Preeti"/>
              </a:rPr>
              <a:t>/b </a:t>
            </a:r>
            <a:r>
              <a:rPr lang="en-US" dirty="0" err="1">
                <a:solidFill>
                  <a:schemeClr val="tx1">
                    <a:lumMod val="65000"/>
                    <a:lumOff val="35000"/>
                  </a:schemeClr>
                </a:solidFill>
                <a:latin typeface="Preeti"/>
                <a:ea typeface="+mn-ea"/>
                <a:cs typeface="Preeti"/>
              </a:rPr>
              <a:t>laqmL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x'Fb</a:t>
            </a:r>
            <a:r>
              <a:rPr lang="en-US" dirty="0">
                <a:solidFill>
                  <a:schemeClr val="tx1">
                    <a:lumMod val="65000"/>
                    <a:lumOff val="35000"/>
                  </a:schemeClr>
                </a:solidFill>
                <a:latin typeface="Preeti"/>
                <a:ea typeface="+mn-ea"/>
                <a:cs typeface="Preeti"/>
              </a:rPr>
              <a:t>}g .</a:t>
            </a:r>
          </a:p>
          <a:p>
            <a:pPr marL="0" indent="0" algn="just">
              <a:buNone/>
              <a:defRPr/>
            </a:pPr>
            <a:r>
              <a:rPr lang="en-US" dirty="0">
                <a:solidFill>
                  <a:schemeClr val="tx1">
                    <a:lumMod val="65000"/>
                    <a:lumOff val="35000"/>
                  </a:schemeClr>
                </a:solidFill>
                <a:latin typeface="Preeti"/>
                <a:ea typeface="+mn-ea"/>
                <a:cs typeface="Preeti"/>
              </a:rPr>
              <a:t>-@_</a:t>
            </a:r>
            <a:r>
              <a:rPr lang="en-US" dirty="0" err="1">
                <a:solidFill>
                  <a:schemeClr val="tx1">
                    <a:lumMod val="65000"/>
                    <a:lumOff val="35000"/>
                  </a:schemeClr>
                </a:solidFill>
                <a:latin typeface="Preeti"/>
                <a:ea typeface="+mn-ea"/>
                <a:cs typeface="Preeti"/>
              </a:rPr>
              <a:t>pkbkmf</a:t>
            </a:r>
            <a:r>
              <a:rPr lang="en-US" dirty="0">
                <a:solidFill>
                  <a:schemeClr val="tx1">
                    <a:lumMod val="65000"/>
                    <a:lumOff val="35000"/>
                  </a:schemeClr>
                </a:solidFill>
                <a:latin typeface="Preeti"/>
                <a:ea typeface="+mn-ea"/>
                <a:cs typeface="Preeti"/>
              </a:rPr>
              <a:t> -!_ </a:t>
            </a:r>
            <a:r>
              <a:rPr lang="en-US" dirty="0" err="1">
                <a:solidFill>
                  <a:schemeClr val="tx1">
                    <a:lumMod val="65000"/>
                    <a:lumOff val="35000"/>
                  </a:schemeClr>
                </a:solidFill>
                <a:latin typeface="Preeti"/>
                <a:ea typeface="+mn-ea"/>
                <a:cs typeface="Preeti"/>
              </a:rPr>
              <a:t>adf</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lhdsf</a:t>
            </a:r>
            <a:r>
              <a:rPr lang="en-US" dirty="0">
                <a:solidFill>
                  <a:schemeClr val="tx1">
                    <a:lumMod val="65000"/>
                    <a:lumOff val="35000"/>
                  </a:schemeClr>
                </a:solidFill>
                <a:latin typeface="Preeti"/>
                <a:ea typeface="+mn-ea"/>
                <a:cs typeface="Preeti"/>
              </a:rPr>
              <a:t>] s;"/ </a:t>
            </a:r>
            <a:r>
              <a:rPr lang="en-US" dirty="0" err="1">
                <a:solidFill>
                  <a:schemeClr val="tx1">
                    <a:lumMod val="65000"/>
                    <a:lumOff val="35000"/>
                  </a:schemeClr>
                </a:solidFill>
                <a:latin typeface="Preeti"/>
                <a:ea typeface="+mn-ea"/>
                <a:cs typeface="Preeti"/>
              </a:rPr>
              <a:t>ug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u/</a:t>
            </a:r>
            <a:r>
              <a:rPr lang="en-US" dirty="0" err="1">
                <a:solidFill>
                  <a:schemeClr val="tx1">
                    <a:lumMod val="65000"/>
                    <a:lumOff val="35000"/>
                  </a:schemeClr>
                </a:solidFill>
                <a:latin typeface="Preeti"/>
                <a:ea typeface="+mn-ea"/>
                <a:cs typeface="Preeti"/>
              </a:rPr>
              <a:t>fpg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JolQmnfO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tLg</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jif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Dd</a:t>
            </a:r>
            <a:r>
              <a:rPr lang="en-US" dirty="0">
                <a:solidFill>
                  <a:schemeClr val="tx1">
                    <a:lumMod val="65000"/>
                    <a:lumOff val="35000"/>
                  </a:schemeClr>
                </a:solidFill>
                <a:latin typeface="Preeti"/>
                <a:ea typeface="+mn-ea"/>
                <a:cs typeface="Preeti"/>
              </a:rPr>
              <a:t> s}b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tL</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xhf</a:t>
            </a:r>
            <a:r>
              <a:rPr lang="en-US" dirty="0">
                <a:solidFill>
                  <a:schemeClr val="tx1">
                    <a:lumMod val="65000"/>
                    <a:lumOff val="35000"/>
                  </a:schemeClr>
                </a:solidFill>
                <a:latin typeface="Preeti"/>
                <a:ea typeface="+mn-ea"/>
                <a:cs typeface="Preeti"/>
              </a:rPr>
              <a:t>/ ?k}</a:t>
            </a:r>
            <a:r>
              <a:rPr lang="en-US" dirty="0" err="1">
                <a:solidFill>
                  <a:schemeClr val="tx1">
                    <a:lumMod val="65000"/>
                    <a:lumOff val="35000"/>
                  </a:schemeClr>
                </a:solidFill>
                <a:latin typeface="Preeti"/>
                <a:ea typeface="+mn-ea"/>
                <a:cs typeface="Preeti"/>
              </a:rPr>
              <a:t>ofFF;Dd</a:t>
            </a:r>
            <a:r>
              <a:rPr lang="en-US" dirty="0">
                <a:solidFill>
                  <a:schemeClr val="tx1">
                    <a:lumMod val="65000"/>
                    <a:lumOff val="35000"/>
                  </a:schemeClr>
                </a:solidFill>
                <a:latin typeface="Preeti"/>
                <a:ea typeface="+mn-ea"/>
                <a:cs typeface="Preeti"/>
              </a:rPr>
              <a:t> hl/</a:t>
            </a:r>
            <a:r>
              <a:rPr lang="en-US" dirty="0" err="1">
                <a:solidFill>
                  <a:schemeClr val="tx1">
                    <a:lumMod val="65000"/>
                    <a:lumOff val="35000"/>
                  </a:schemeClr>
                </a:solidFill>
                <a:latin typeface="Preeti"/>
                <a:ea typeface="+mn-ea"/>
                <a:cs typeface="Preeti"/>
              </a:rPr>
              <a:t>jfgf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jf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b'j</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hfo</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x'g</a:t>
            </a:r>
            <a:r>
              <a:rPr lang="en-US" dirty="0">
                <a:solidFill>
                  <a:schemeClr val="tx1">
                    <a:lumMod val="65000"/>
                    <a:lumOff val="35000"/>
                  </a:schemeClr>
                </a:solidFill>
                <a:latin typeface="Preeti"/>
                <a:ea typeface="+mn-ea"/>
                <a:cs typeface="Preeti"/>
              </a:rPr>
              <a:t>]5 .</a:t>
            </a:r>
          </a:p>
          <a:p>
            <a:pPr>
              <a:defRPr/>
            </a:pPr>
            <a:endParaRPr lang="en-US" dirty="0">
              <a:solidFill>
                <a:schemeClr val="tx1">
                  <a:lumMod val="65000"/>
                  <a:lumOff val="35000"/>
                </a:schemeClr>
              </a:solidFill>
              <a:ea typeface="+mn-ea"/>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003BC100-948B-8D40-91FF-75E018244A96}"/>
              </a:ext>
            </a:extLst>
          </p:cNvPr>
          <p:cNvSpPr>
            <a:spLocks noGrp="1"/>
          </p:cNvSpPr>
          <p:nvPr>
            <p:ph type="title"/>
          </p:nvPr>
        </p:nvSpPr>
        <p:spPr/>
        <p:txBody>
          <a:bodyPr/>
          <a:lstStyle/>
          <a:p>
            <a:r>
              <a:rPr lang="en-US" altLang="en-US">
                <a:latin typeface="Preeti" pitchFamily="2" charset="0"/>
                <a:ea typeface="ＭＳ 明朝" panose="02020609040205080304" pitchFamily="49" charset="-128"/>
              </a:rPr>
              <a:t>ufnL ug{ gx'g] </a:t>
            </a:r>
            <a:r>
              <a:rPr lang="en-US" altLang="en-US" sz="3600">
                <a:latin typeface="Preeti" pitchFamily="2" charset="0"/>
                <a:ea typeface="ＭＳ 明朝" panose="02020609040205080304" pitchFamily="49" charset="-128"/>
              </a:rPr>
              <a:t>-bkmf #)%_</a:t>
            </a:r>
            <a:r>
              <a:rPr lang="en-US" altLang="en-US">
                <a:latin typeface="Preeti" pitchFamily="2" charset="0"/>
                <a:ea typeface="ＭＳ 明朝" panose="02020609040205080304" pitchFamily="49" charset="-128"/>
              </a:rPr>
              <a:t> </a:t>
            </a:r>
            <a:endParaRPr lang="en-US" altLang="en-US"/>
          </a:p>
        </p:txBody>
      </p:sp>
      <p:sp>
        <p:nvSpPr>
          <p:cNvPr id="27650" name="Content Placeholder 2">
            <a:extLst>
              <a:ext uri="{FF2B5EF4-FFF2-40B4-BE49-F238E27FC236}">
                <a16:creationId xmlns:a16="http://schemas.microsoft.com/office/drawing/2014/main" id="{0C50B720-DCB9-02A6-4521-35A8FBFD5948}"/>
              </a:ext>
            </a:extLst>
          </p:cNvPr>
          <p:cNvSpPr>
            <a:spLocks noGrp="1"/>
          </p:cNvSpPr>
          <p:nvPr>
            <p:ph idx="1"/>
          </p:nvPr>
        </p:nvSpPr>
        <p:spPr/>
        <p:txBody>
          <a:bodyPr/>
          <a:lstStyle/>
          <a:p>
            <a:pPr marL="0" indent="0">
              <a:spcBef>
                <a:spcPct val="0"/>
              </a:spcBef>
              <a:spcAft>
                <a:spcPts val="900"/>
              </a:spcAft>
              <a:buNone/>
            </a:pPr>
            <a:r>
              <a:rPr lang="en-US" altLang="en-US">
                <a:latin typeface="Preeti" pitchFamily="2" charset="0"/>
                <a:ea typeface="ＭＳ 明朝" panose="02020609040205080304" pitchFamily="49" charset="-128"/>
              </a:rPr>
              <a:t>-!_ s;}n] s;}nfO{ ufnL ug{ x'Fb}g . </a:t>
            </a:r>
            <a:endParaRPr lang="en-US" altLang="en-US" sz="1200">
              <a:latin typeface="Cambria" panose="02040503050406030204" pitchFamily="18" charset="0"/>
              <a:ea typeface="ＭＳ 明朝" panose="02020609040205080304" pitchFamily="49" charset="-128"/>
            </a:endParaRPr>
          </a:p>
          <a:p>
            <a:pPr marL="0" indent="0" algn="just">
              <a:spcBef>
                <a:spcPct val="0"/>
              </a:spcBef>
              <a:spcAft>
                <a:spcPts val="900"/>
              </a:spcAft>
              <a:buNone/>
            </a:pPr>
            <a:r>
              <a:rPr lang="en-US" altLang="en-US">
                <a:latin typeface="Preeti" pitchFamily="2" charset="0"/>
                <a:ea typeface="ＭＳ 明朝" panose="02020609040205080304" pitchFamily="49" charset="-128"/>
              </a:rPr>
              <a:t>-@_ pkbkmf -!_ sf] k|of]]hgsf]nflu s;}n] s;}nfO{ xf]Rofpg] lgotn] af]nL jf jrgn] ckdfghgs zAb k|of]u u/]df lghn] ufnL u/]sf] dflgg]5 .</a:t>
            </a:r>
            <a:endParaRPr lang="en-US" altLang="en-US" sz="1200">
              <a:latin typeface="Cambria" panose="02040503050406030204" pitchFamily="18" charset="0"/>
              <a:ea typeface="ＭＳ 明朝" panose="02020609040205080304" pitchFamily="49" charset="-128"/>
            </a:endParaRPr>
          </a:p>
          <a:p>
            <a:pPr marL="0" indent="0" algn="just">
              <a:spcBef>
                <a:spcPct val="0"/>
              </a:spcBef>
              <a:spcAft>
                <a:spcPts val="900"/>
              </a:spcAft>
              <a:buNone/>
            </a:pPr>
            <a:r>
              <a:rPr lang="en-US" altLang="en-US">
                <a:latin typeface="Preeti" pitchFamily="2" charset="0"/>
                <a:ea typeface="ＭＳ 明朝" panose="02020609040205080304" pitchFamily="49" charset="-128"/>
              </a:rPr>
              <a:t>-#_ pkbkmf -!_ adf]lhdsf] s;"/ ug{] jf u/fpg] JolQmnfO{ Ps jif{;Dd s}b jf bz xhf/ ?k}ofF ;Dd hl/afgf jf b'j} ;hfo x'g]5 . </a:t>
            </a:r>
            <a:endParaRPr lang="en-US"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49D9DDC2-0FB6-9F4B-2764-EEC2EA2326E2}"/>
              </a:ext>
            </a:extLst>
          </p:cNvPr>
          <p:cNvSpPr>
            <a:spLocks noGrp="1"/>
          </p:cNvSpPr>
          <p:nvPr>
            <p:ph type="title"/>
          </p:nvPr>
        </p:nvSpPr>
        <p:spPr/>
        <p:txBody>
          <a:bodyPr/>
          <a:lstStyle/>
          <a:p>
            <a:r>
              <a:rPr lang="en-US" altLang="en-US">
                <a:latin typeface="Preeti" pitchFamily="2" charset="0"/>
                <a:ea typeface="ＭＳ 明朝" panose="02020609040205080304" pitchFamily="49" charset="-128"/>
              </a:rPr>
              <a:t>a]OHhtL u/]sf] dflgg] </a:t>
            </a:r>
            <a:endParaRPr lang="en-US" altLang="en-US"/>
          </a:p>
        </p:txBody>
      </p:sp>
      <p:sp>
        <p:nvSpPr>
          <p:cNvPr id="3" name="Content Placeholder 2">
            <a:extLst>
              <a:ext uri="{FF2B5EF4-FFF2-40B4-BE49-F238E27FC236}">
                <a16:creationId xmlns:a16="http://schemas.microsoft.com/office/drawing/2014/main" id="{03DE5FB6-6E98-3915-21B1-4F20E87971C2}"/>
              </a:ext>
            </a:extLst>
          </p:cNvPr>
          <p:cNvSpPr>
            <a:spLocks noGrp="1"/>
          </p:cNvSpPr>
          <p:nvPr>
            <p:ph idx="1"/>
          </p:nvPr>
        </p:nvSpPr>
        <p:spPr>
          <a:xfrm>
            <a:off x="611560" y="1131590"/>
            <a:ext cx="8229600" cy="3783310"/>
          </a:xfrm>
        </p:spPr>
        <p:txBody>
          <a:bodyPr>
            <a:normAutofit lnSpcReduction="10000"/>
          </a:bodyPr>
          <a:lstStyle/>
          <a:p>
            <a:pPr marL="0" indent="0" algn="just">
              <a:buNone/>
            </a:pPr>
            <a:r>
              <a:rPr lang="en-US" altLang="en-US" dirty="0">
                <a:latin typeface="Preeti" pitchFamily="2" charset="0"/>
              </a:rPr>
              <a:t>-s_ </a:t>
            </a:r>
            <a:r>
              <a:rPr lang="en-US" altLang="en-US" dirty="0" err="1">
                <a:latin typeface="Preeti" pitchFamily="2" charset="0"/>
              </a:rPr>
              <a:t>c?sf</a:t>
            </a:r>
            <a:r>
              <a:rPr lang="en-US" altLang="en-US" dirty="0">
                <a:latin typeface="Preeti" pitchFamily="2" charset="0"/>
              </a:rPr>
              <a:t>] </a:t>
            </a:r>
            <a:r>
              <a:rPr lang="en-US" altLang="en-US" dirty="0" err="1">
                <a:latin typeface="Preeti" pitchFamily="2" charset="0"/>
              </a:rPr>
              <a:t>OHhtdf</a:t>
            </a:r>
            <a:r>
              <a:rPr lang="en-US" altLang="en-US" dirty="0">
                <a:latin typeface="Preeti" pitchFamily="2" charset="0"/>
              </a:rPr>
              <a:t> </a:t>
            </a:r>
            <a:r>
              <a:rPr lang="en-US" altLang="en-US" dirty="0" err="1">
                <a:latin typeface="Preeti" pitchFamily="2" charset="0"/>
              </a:rPr>
              <a:t>wSsf</a:t>
            </a:r>
            <a:r>
              <a:rPr lang="en-US" altLang="en-US" dirty="0">
                <a:latin typeface="Preeti" pitchFamily="2" charset="0"/>
              </a:rPr>
              <a:t> k'¥</a:t>
            </a:r>
            <a:r>
              <a:rPr lang="en-US" altLang="en-US" dirty="0" err="1">
                <a:latin typeface="Preeti" pitchFamily="2" charset="0"/>
              </a:rPr>
              <a:t>ofpg</a:t>
            </a:r>
            <a:r>
              <a:rPr lang="en-US" altLang="en-US" dirty="0">
                <a:latin typeface="Preeti" pitchFamily="2" charset="0"/>
              </a:rPr>
              <a:t>] </a:t>
            </a:r>
            <a:r>
              <a:rPr lang="en-US" altLang="en-US" dirty="0" err="1">
                <a:latin typeface="Preeti" pitchFamily="2" charset="0"/>
              </a:rPr>
              <a:t>lgotn</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wSsf</a:t>
            </a:r>
            <a:r>
              <a:rPr lang="en-US" altLang="en-US" dirty="0">
                <a:latin typeface="Preeti" pitchFamily="2" charset="0"/>
              </a:rPr>
              <a:t> </a:t>
            </a:r>
            <a:r>
              <a:rPr lang="en-US" altLang="en-US" dirty="0" err="1">
                <a:latin typeface="Preeti" pitchFamily="2" charset="0"/>
              </a:rPr>
              <a:t>k'Ug</a:t>
            </a:r>
            <a:r>
              <a:rPr lang="en-US" altLang="en-US" dirty="0">
                <a:latin typeface="Preeti" pitchFamily="2" charset="0"/>
              </a:rPr>
              <a:t> ;S5 </a:t>
            </a:r>
            <a:r>
              <a:rPr lang="en-US" altLang="en-US" dirty="0" err="1">
                <a:latin typeface="Preeti" pitchFamily="2" charset="0"/>
              </a:rPr>
              <a:t>eGg</a:t>
            </a:r>
            <a:r>
              <a:rPr lang="en-US" altLang="en-US" dirty="0">
                <a:latin typeface="Preeti" pitchFamily="2" charset="0"/>
              </a:rPr>
              <a:t>] </a:t>
            </a:r>
            <a:r>
              <a:rPr lang="en-US" altLang="en-US" dirty="0" err="1">
                <a:latin typeface="Preeti" pitchFamily="2" charset="0"/>
              </a:rPr>
              <a:t>hfgLhfgL</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ljZjf</a:t>
            </a:r>
            <a:r>
              <a:rPr lang="en-US" altLang="en-US" dirty="0">
                <a:latin typeface="Preeti" pitchFamily="2" charset="0"/>
              </a:rPr>
              <a:t>; ug]{ </a:t>
            </a:r>
            <a:r>
              <a:rPr lang="en-US" altLang="en-US" dirty="0" err="1">
                <a:latin typeface="Preeti" pitchFamily="2" charset="0"/>
              </a:rPr>
              <a:t>dgfl;a</a:t>
            </a:r>
            <a:r>
              <a:rPr lang="en-US" altLang="en-US" dirty="0">
                <a:latin typeface="Preeti" pitchFamily="2" charset="0"/>
              </a:rPr>
              <a:t> sf/0f </a:t>
            </a:r>
            <a:r>
              <a:rPr lang="en-US" altLang="en-US" dirty="0" err="1">
                <a:latin typeface="Preeti" pitchFamily="2" charset="0"/>
              </a:rPr>
              <a:t>eO</a:t>
            </a:r>
            <a:r>
              <a:rPr lang="en-US" altLang="en-US" dirty="0">
                <a:latin typeface="Preeti" pitchFamily="2" charset="0"/>
              </a:rPr>
              <a:t>{ n]v]/ , </a:t>
            </a:r>
            <a:r>
              <a:rPr lang="en-US" altLang="en-US" dirty="0" err="1">
                <a:latin typeface="Preeti" pitchFamily="2" charset="0"/>
              </a:rPr>
              <a:t>cfr</a:t>
            </a:r>
            <a:r>
              <a:rPr lang="en-US" altLang="en-US" dirty="0">
                <a:latin typeface="Preeti" pitchFamily="2" charset="0"/>
              </a:rPr>
              <a:t>/0f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cfsf</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lrXg</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k|rf</a:t>
            </a:r>
            <a:r>
              <a:rPr lang="en-US" altLang="en-US" dirty="0">
                <a:latin typeface="Preeti" pitchFamily="2" charset="0"/>
              </a:rPr>
              <a:t>/ k|;f/</a:t>
            </a:r>
            <a:r>
              <a:rPr lang="en-US" altLang="en-US" dirty="0" err="1">
                <a:latin typeface="Preeti" pitchFamily="2" charset="0"/>
              </a:rPr>
              <a:t>åf</a:t>
            </a:r>
            <a:r>
              <a:rPr lang="en-US" altLang="en-US" dirty="0">
                <a:latin typeface="Preeti" pitchFamily="2" charset="0"/>
              </a:rPr>
              <a:t>/f </a:t>
            </a:r>
            <a:r>
              <a:rPr lang="en-US" altLang="en-US" dirty="0" err="1">
                <a:latin typeface="Preeti" pitchFamily="2" charset="0"/>
              </a:rPr>
              <a:t>jf</a:t>
            </a:r>
            <a:r>
              <a:rPr lang="en-US" altLang="en-US" dirty="0">
                <a:latin typeface="Preeti" pitchFamily="2" charset="0"/>
              </a:rPr>
              <a:t> c? </a:t>
            </a:r>
            <a:r>
              <a:rPr lang="en-US" altLang="en-US" dirty="0" err="1">
                <a:latin typeface="Preeti" pitchFamily="2" charset="0"/>
              </a:rPr>
              <a:t>s'g</a:t>
            </a:r>
            <a:r>
              <a:rPr lang="en-US" altLang="en-US" dirty="0">
                <a:latin typeface="Preeti" pitchFamily="2" charset="0"/>
              </a:rPr>
              <a:t>} lsl;daf6 </a:t>
            </a:r>
            <a:r>
              <a:rPr lang="en-US" altLang="en-US" dirty="0" err="1">
                <a:latin typeface="Preeti" pitchFamily="2" charset="0"/>
              </a:rPr>
              <a:t>k|ToIf</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ck|ToIf</a:t>
            </a:r>
            <a:r>
              <a:rPr lang="en-US" altLang="en-US" dirty="0">
                <a:latin typeface="Preeti" pitchFamily="2" charset="0"/>
              </a:rPr>
              <a:t> ?</a:t>
            </a:r>
            <a:r>
              <a:rPr lang="en-US" altLang="en-US" dirty="0" err="1">
                <a:latin typeface="Preeti" pitchFamily="2" charset="0"/>
              </a:rPr>
              <a:t>kn</a:t>
            </a:r>
            <a:r>
              <a:rPr lang="en-US" altLang="en-US" dirty="0">
                <a:latin typeface="Preeti" pitchFamily="2" charset="0"/>
              </a:rPr>
              <a:t>] </a:t>
            </a:r>
            <a:r>
              <a:rPr lang="en-US" altLang="en-US" dirty="0" err="1">
                <a:latin typeface="Preeti" pitchFamily="2" charset="0"/>
              </a:rPr>
              <a:t>To:tf</a:t>
            </a:r>
            <a:r>
              <a:rPr lang="en-US" altLang="en-US" dirty="0">
                <a:latin typeface="Preeti" pitchFamily="2" charset="0"/>
              </a:rPr>
              <a:t>] </a:t>
            </a:r>
            <a:r>
              <a:rPr lang="en-US" altLang="en-US" dirty="0" err="1">
                <a:latin typeface="Preeti" pitchFamily="2" charset="0"/>
              </a:rPr>
              <a:t>JolQmnfO</a:t>
            </a:r>
            <a:r>
              <a:rPr lang="en-US" altLang="en-US" dirty="0">
                <a:latin typeface="Preeti" pitchFamily="2" charset="0"/>
              </a:rPr>
              <a:t>{ </a:t>
            </a:r>
            <a:r>
              <a:rPr lang="en-US" altLang="en-US" dirty="0" err="1">
                <a:latin typeface="Preeti" pitchFamily="2" charset="0"/>
              </a:rPr>
              <a:t>c?sf</a:t>
            </a:r>
            <a:r>
              <a:rPr lang="en-US" altLang="en-US" dirty="0">
                <a:latin typeface="Preeti" pitchFamily="2" charset="0"/>
              </a:rPr>
              <a:t>] bl[i6df </a:t>
            </a:r>
            <a:r>
              <a:rPr lang="en-US" altLang="en-US" dirty="0" err="1">
                <a:latin typeface="Preeti" pitchFamily="2" charset="0"/>
              </a:rPr>
              <a:t>lghsf</a:t>
            </a:r>
            <a:r>
              <a:rPr lang="en-US" altLang="en-US" dirty="0">
                <a:latin typeface="Preeti" pitchFamily="2" charset="0"/>
              </a:rPr>
              <a:t>] </a:t>
            </a:r>
            <a:r>
              <a:rPr lang="en-US" altLang="en-US" dirty="0" err="1">
                <a:latin typeface="Preeti" pitchFamily="2" charset="0"/>
              </a:rPr>
              <a:t>JolQmut</a:t>
            </a:r>
            <a:r>
              <a:rPr lang="en-US" altLang="en-US" dirty="0">
                <a:latin typeface="Preeti" pitchFamily="2" charset="0"/>
              </a:rPr>
              <a:t> </a:t>
            </a:r>
            <a:r>
              <a:rPr lang="en-US" altLang="en-US" dirty="0" err="1">
                <a:latin typeface="Preeti" pitchFamily="2" charset="0"/>
              </a:rPr>
              <a:t>rl</a:t>
            </a:r>
            <a:r>
              <a:rPr lang="en-US" altLang="en-US" dirty="0">
                <a:latin typeface="Preeti" pitchFamily="2" charset="0"/>
              </a:rPr>
              <a:t>/q, </a:t>
            </a:r>
            <a:r>
              <a:rPr lang="en-US" altLang="en-US" dirty="0" err="1">
                <a:latin typeface="Preeti" pitchFamily="2" charset="0"/>
              </a:rPr>
              <a:t>cfr</a:t>
            </a:r>
            <a:r>
              <a:rPr lang="en-US" altLang="en-US" dirty="0">
                <a:latin typeface="Preeti" pitchFamily="2" charset="0"/>
              </a:rPr>
              <a:t>/0f, g}</a:t>
            </a:r>
            <a:r>
              <a:rPr lang="en-US" altLang="en-US" dirty="0" err="1">
                <a:latin typeface="Preeti" pitchFamily="2" charset="0"/>
              </a:rPr>
              <a:t>ltstf</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VofltnfO</a:t>
            </a:r>
            <a:r>
              <a:rPr lang="en-US" altLang="en-US" dirty="0">
                <a:latin typeface="Preeti" pitchFamily="2" charset="0"/>
              </a:rPr>
              <a:t>{ </a:t>
            </a:r>
            <a:r>
              <a:rPr lang="en-US" altLang="en-US" dirty="0" err="1">
                <a:latin typeface="Preeti" pitchFamily="2" charset="0"/>
              </a:rPr>
              <a:t>xf</a:t>
            </a:r>
            <a:r>
              <a:rPr lang="en-US" altLang="en-US" dirty="0">
                <a:latin typeface="Preeti" pitchFamily="2" charset="0"/>
              </a:rPr>
              <a:t>]</a:t>
            </a:r>
            <a:r>
              <a:rPr lang="en-US" altLang="en-US" dirty="0" err="1">
                <a:latin typeface="Preeti" pitchFamily="2" charset="0"/>
              </a:rPr>
              <a:t>Rofpg</a:t>
            </a:r>
            <a:r>
              <a:rPr lang="en-US" altLang="en-US" dirty="0">
                <a:latin typeface="Preeti" pitchFamily="2" charset="0"/>
              </a:rPr>
              <a:t>] u/L </a:t>
            </a:r>
            <a:r>
              <a:rPr lang="en-US" altLang="en-US" dirty="0" err="1">
                <a:latin typeface="Preeti" pitchFamily="2" charset="0"/>
              </a:rPr>
              <a:t>rl</a:t>
            </a:r>
            <a:r>
              <a:rPr lang="en-US" altLang="en-US" dirty="0">
                <a:latin typeface="Preeti" pitchFamily="2" charset="0"/>
              </a:rPr>
              <a:t>/q </a:t>
            </a:r>
            <a:r>
              <a:rPr lang="en-US" altLang="en-US" dirty="0" err="1">
                <a:latin typeface="Preeti" pitchFamily="2" charset="0"/>
              </a:rPr>
              <a:t>xTof</a:t>
            </a:r>
            <a:r>
              <a:rPr lang="en-US" altLang="en-US" dirty="0">
                <a:latin typeface="Preeti" pitchFamily="2" charset="0"/>
              </a:rPr>
              <a:t> u/]</a:t>
            </a:r>
            <a:r>
              <a:rPr lang="en-US" altLang="en-US" dirty="0" err="1">
                <a:latin typeface="Preeti" pitchFamily="2" charset="0"/>
              </a:rPr>
              <a:t>df</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lghsf</a:t>
            </a:r>
            <a:r>
              <a:rPr lang="en-US" altLang="en-US" dirty="0">
                <a:latin typeface="Preeti" pitchFamily="2" charset="0"/>
              </a:rPr>
              <a:t>] z/L/ ;</a:t>
            </a:r>
            <a:r>
              <a:rPr lang="en-US" altLang="en-US" dirty="0" err="1">
                <a:latin typeface="Preeti" pitchFamily="2" charset="0"/>
              </a:rPr>
              <a:t>fdfGotM</a:t>
            </a:r>
            <a:r>
              <a:rPr lang="en-US" altLang="en-US" dirty="0">
                <a:latin typeface="Preeti" pitchFamily="2" charset="0"/>
              </a:rPr>
              <a:t> 3l[0ft </a:t>
            </a:r>
            <a:r>
              <a:rPr lang="en-US" altLang="en-US" dirty="0" err="1">
                <a:latin typeface="Preeti" pitchFamily="2" charset="0"/>
              </a:rPr>
              <a:t>cj:yfdf</a:t>
            </a:r>
            <a:r>
              <a:rPr lang="en-US" altLang="en-US" dirty="0">
                <a:latin typeface="Preeti" pitchFamily="2" charset="0"/>
              </a:rPr>
              <a:t> 5 </a:t>
            </a:r>
            <a:r>
              <a:rPr lang="en-US" altLang="en-US" dirty="0" err="1">
                <a:latin typeface="Preeti" pitchFamily="2" charset="0"/>
              </a:rPr>
              <a:t>eGg</a:t>
            </a:r>
            <a:r>
              <a:rPr lang="en-US" altLang="en-US" dirty="0">
                <a:latin typeface="Preeti" pitchFamily="2" charset="0"/>
              </a:rPr>
              <a:t>] </a:t>
            </a:r>
            <a:r>
              <a:rPr lang="en-US" altLang="en-US" dirty="0" err="1">
                <a:latin typeface="Preeti" pitchFamily="2" charset="0"/>
              </a:rPr>
              <a:t>c?nfO</a:t>
            </a:r>
            <a:r>
              <a:rPr lang="en-US" altLang="en-US" dirty="0">
                <a:latin typeface="Preeti" pitchFamily="2" charset="0"/>
              </a:rPr>
              <a:t>{ </a:t>
            </a:r>
            <a:r>
              <a:rPr lang="en-US" altLang="en-US" dirty="0" err="1">
                <a:latin typeface="Preeti" pitchFamily="2" charset="0"/>
              </a:rPr>
              <a:t>ljZjf</a:t>
            </a:r>
            <a:r>
              <a:rPr lang="en-US" altLang="en-US" dirty="0">
                <a:latin typeface="Preeti" pitchFamily="2" charset="0"/>
              </a:rPr>
              <a:t>; kg{] u/L bf]if </a:t>
            </a:r>
            <a:r>
              <a:rPr lang="en-US" altLang="en-US" dirty="0" err="1">
                <a:latin typeface="Preeti" pitchFamily="2" charset="0"/>
              </a:rPr>
              <a:t>nufPdf</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To:tf</a:t>
            </a:r>
            <a:r>
              <a:rPr lang="en-US" altLang="en-US" dirty="0">
                <a:latin typeface="Preeti" pitchFamily="2" charset="0"/>
              </a:rPr>
              <a:t>] </a:t>
            </a:r>
            <a:r>
              <a:rPr lang="en-US" altLang="en-US" dirty="0" err="1">
                <a:latin typeface="Preeti" pitchFamily="2" charset="0"/>
              </a:rPr>
              <a:t>bfi</a:t>
            </a:r>
            <a:r>
              <a:rPr lang="en-US" altLang="en-US" dirty="0">
                <a:latin typeface="Preeti" pitchFamily="2" charset="0"/>
              </a:rPr>
              <a:t>]f </a:t>
            </a:r>
            <a:r>
              <a:rPr lang="en-US" altLang="en-US" dirty="0" err="1">
                <a:latin typeface="Preeti" pitchFamily="2" charset="0"/>
              </a:rPr>
              <a:t>nufPsf</a:t>
            </a:r>
            <a:r>
              <a:rPr lang="en-US" altLang="en-US" dirty="0">
                <a:latin typeface="Preeti" pitchFamily="2" charset="0"/>
              </a:rPr>
              <a:t>] s'/f </a:t>
            </a:r>
            <a:r>
              <a:rPr lang="en-US" altLang="en-US" dirty="0" err="1">
                <a:latin typeface="Preeti" pitchFamily="2" charset="0"/>
              </a:rPr>
              <a:t>k|rf</a:t>
            </a:r>
            <a:r>
              <a:rPr lang="en-US" altLang="en-US" dirty="0">
                <a:latin typeface="Preeti" pitchFamily="2" charset="0"/>
              </a:rPr>
              <a:t>/,k|;f/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k|sfzg</a:t>
            </a:r>
            <a:r>
              <a:rPr lang="en-US" altLang="en-US" dirty="0">
                <a:latin typeface="Preeti" pitchFamily="2" charset="0"/>
              </a:rPr>
              <a:t> u/]</a:t>
            </a:r>
            <a:r>
              <a:rPr lang="en-US" altLang="en-US" dirty="0" err="1">
                <a:latin typeface="Preeti" pitchFamily="2" charset="0"/>
              </a:rPr>
              <a:t>df</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s;}sf] a]</a:t>
            </a:r>
            <a:r>
              <a:rPr lang="en-US" altLang="en-US" dirty="0" err="1">
                <a:latin typeface="Preeti" pitchFamily="2" charset="0"/>
              </a:rPr>
              <a:t>OHhtL</a:t>
            </a:r>
            <a:r>
              <a:rPr lang="en-US" altLang="en-US" dirty="0">
                <a:latin typeface="Preeti" pitchFamily="2" charset="0"/>
              </a:rPr>
              <a:t> </a:t>
            </a:r>
            <a:r>
              <a:rPr lang="en-US" altLang="en-US" dirty="0" err="1">
                <a:latin typeface="Preeti" pitchFamily="2" charset="0"/>
              </a:rPr>
              <a:t>x'g</a:t>
            </a:r>
            <a:r>
              <a:rPr lang="en-US" altLang="en-US" dirty="0">
                <a:latin typeface="Preeti" pitchFamily="2" charset="0"/>
              </a:rPr>
              <a:t>] ;</a:t>
            </a:r>
            <a:r>
              <a:rPr lang="en-US" altLang="en-US" dirty="0" err="1">
                <a:latin typeface="Preeti" pitchFamily="2" charset="0"/>
              </a:rPr>
              <a:t>fwgsf</a:t>
            </a:r>
            <a:r>
              <a:rPr lang="en-US" altLang="en-US" dirty="0">
                <a:latin typeface="Preeti" pitchFamily="2" charset="0"/>
              </a:rPr>
              <a:t>] ?</a:t>
            </a:r>
            <a:r>
              <a:rPr lang="en-US" altLang="en-US" dirty="0" err="1">
                <a:latin typeface="Preeti" pitchFamily="2" charset="0"/>
              </a:rPr>
              <a:t>kdf</a:t>
            </a:r>
            <a:r>
              <a:rPr lang="en-US" altLang="en-US" dirty="0">
                <a:latin typeface="Preeti" pitchFamily="2" charset="0"/>
              </a:rPr>
              <a:t> </a:t>
            </a:r>
            <a:r>
              <a:rPr lang="en-US" altLang="en-US" dirty="0" err="1">
                <a:latin typeface="Preeti" pitchFamily="2" charset="0"/>
              </a:rPr>
              <a:t>k|of</a:t>
            </a:r>
            <a:r>
              <a:rPr lang="en-US" altLang="en-US" dirty="0">
                <a:latin typeface="Preeti" pitchFamily="2" charset="0"/>
              </a:rPr>
              <a:t>]u </a:t>
            </a:r>
            <a:r>
              <a:rPr lang="en-US" altLang="en-US" dirty="0" err="1">
                <a:latin typeface="Preeti" pitchFamily="2" charset="0"/>
              </a:rPr>
              <a:t>ul</a:t>
            </a:r>
            <a:r>
              <a:rPr lang="en-US" altLang="en-US" dirty="0">
                <a:latin typeface="Preeti" pitchFamily="2" charset="0"/>
              </a:rPr>
              <a:t>/</a:t>
            </a:r>
            <a:r>
              <a:rPr lang="en-US" altLang="en-US" dirty="0" err="1">
                <a:latin typeface="Preeti" pitchFamily="2" charset="0"/>
              </a:rPr>
              <a:t>Psf</a:t>
            </a:r>
            <a:r>
              <a:rPr lang="en-US" altLang="en-US" dirty="0">
                <a:latin typeface="Preeti" pitchFamily="2" charset="0"/>
              </a:rPr>
              <a:t>] </a:t>
            </a:r>
            <a:r>
              <a:rPr lang="en-US" altLang="en-US" dirty="0" err="1">
                <a:latin typeface="Preeti" pitchFamily="2" charset="0"/>
              </a:rPr>
              <a:t>s'g</a:t>
            </a:r>
            <a:r>
              <a:rPr lang="en-US" altLang="en-US" dirty="0">
                <a:latin typeface="Preeti" pitchFamily="2" charset="0"/>
              </a:rPr>
              <a:t>} </a:t>
            </a:r>
            <a:r>
              <a:rPr lang="en-US" altLang="en-US" dirty="0" err="1">
                <a:latin typeface="Preeti" pitchFamily="2" charset="0"/>
              </a:rPr>
              <a:t>lrh</a:t>
            </a:r>
            <a:r>
              <a:rPr lang="en-US" altLang="en-US" dirty="0">
                <a:latin typeface="Preeti" pitchFamily="2" charset="0"/>
              </a:rPr>
              <a:t> </a:t>
            </a:r>
            <a:r>
              <a:rPr lang="en-US" altLang="en-US" dirty="0" err="1">
                <a:latin typeface="Preeti" pitchFamily="2" charset="0"/>
              </a:rPr>
              <a:t>hfgLhfgL</a:t>
            </a:r>
            <a:r>
              <a:rPr lang="en-US" altLang="en-US" dirty="0">
                <a:latin typeface="Preeti" pitchFamily="2" charset="0"/>
              </a:rPr>
              <a:t> </a:t>
            </a:r>
            <a:r>
              <a:rPr lang="en-US" altLang="en-US" dirty="0" err="1">
                <a:latin typeface="Preeti" pitchFamily="2" charset="0"/>
              </a:rPr>
              <a:t>laqmL</a:t>
            </a:r>
            <a:r>
              <a:rPr lang="en-US" altLang="en-US" dirty="0">
                <a:latin typeface="Preeti" pitchFamily="2" charset="0"/>
              </a:rPr>
              <a:t> </a:t>
            </a:r>
            <a:r>
              <a:rPr lang="en-US" altLang="en-US" dirty="0" err="1">
                <a:latin typeface="Preeti" pitchFamily="2" charset="0"/>
              </a:rPr>
              <a:t>jf</a:t>
            </a:r>
            <a:r>
              <a:rPr lang="en-US" altLang="en-US" dirty="0">
                <a:latin typeface="Preeti" pitchFamily="2" charset="0"/>
              </a:rPr>
              <a:t> </a:t>
            </a:r>
            <a:r>
              <a:rPr lang="en-US" altLang="en-US" dirty="0" err="1">
                <a:latin typeface="Preeti" pitchFamily="2" charset="0"/>
              </a:rPr>
              <a:t>lat</a:t>
            </a:r>
            <a:r>
              <a:rPr lang="en-US" altLang="en-US" dirty="0">
                <a:latin typeface="Preeti" pitchFamily="2" charset="0"/>
              </a:rPr>
              <a:t>/0f u/]</a:t>
            </a:r>
            <a:r>
              <a:rPr lang="en-US" altLang="en-US" dirty="0" err="1">
                <a:latin typeface="Preeti" pitchFamily="2" charset="0"/>
              </a:rPr>
              <a:t>df</a:t>
            </a:r>
            <a:r>
              <a:rPr lang="en-US" altLang="en-US" dirty="0">
                <a:latin typeface="Preeti" pitchFamily="2" charset="0"/>
              </a:rPr>
              <a:t>,</a:t>
            </a:r>
          </a:p>
          <a:p>
            <a:pPr marL="0" indent="0">
              <a:buNone/>
            </a:pPr>
            <a:r>
              <a:rPr lang="en-US" altLang="en-US" dirty="0">
                <a:latin typeface="Preeti" pitchFamily="2" charset="0"/>
              </a:rPr>
              <a:t> </a:t>
            </a:r>
          </a:p>
          <a:p>
            <a:pPr marL="0" indent="0"/>
            <a:endParaRPr lang="en-US" alt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BD242B6-6DB4-BFAC-A2B9-2CA5316ED6BD}"/>
              </a:ext>
            </a:extLst>
          </p:cNvPr>
          <p:cNvSpPr>
            <a:spLocks noGrp="1"/>
          </p:cNvSpPr>
          <p:nvPr>
            <p:ph type="title"/>
          </p:nvPr>
        </p:nvSpPr>
        <p:spPr/>
        <p:txBody>
          <a:bodyPr/>
          <a:lstStyle/>
          <a:p>
            <a:r>
              <a:rPr lang="en-US" altLang="en-US">
                <a:latin typeface="Preeti" pitchFamily="2" charset="0"/>
                <a:ea typeface="ＭＳ 明朝" panose="02020609040205080304" pitchFamily="49" charset="-128"/>
              </a:rPr>
              <a:t>a]OHhtL u/]sf] dflgg] ===</a:t>
            </a:r>
            <a:endParaRPr lang="en-US" altLang="en-US"/>
          </a:p>
        </p:txBody>
      </p:sp>
      <p:sp>
        <p:nvSpPr>
          <p:cNvPr id="3" name="Content Placeholder 2">
            <a:extLst>
              <a:ext uri="{FF2B5EF4-FFF2-40B4-BE49-F238E27FC236}">
                <a16:creationId xmlns:a16="http://schemas.microsoft.com/office/drawing/2014/main" id="{BC21CB29-DB80-F56A-1BE1-620E7C05FE08}"/>
              </a:ext>
            </a:extLst>
          </p:cNvPr>
          <p:cNvSpPr>
            <a:spLocks noGrp="1"/>
          </p:cNvSpPr>
          <p:nvPr>
            <p:ph idx="1"/>
          </p:nvPr>
        </p:nvSpPr>
        <p:spPr/>
        <p:txBody>
          <a:bodyPr>
            <a:normAutofit/>
          </a:bodyPr>
          <a:lstStyle/>
          <a:p>
            <a:pPr marL="0" indent="0">
              <a:buNone/>
            </a:pPr>
            <a:r>
              <a:rPr lang="en-US" altLang="en-US">
                <a:latin typeface="Preeti" pitchFamily="2" charset="0"/>
              </a:rPr>
              <a:t>-v_ d[tsnfO{ s'g} cfIf]k nufOPsf]df To:tf] cfIf]k nufpFbfsf avt lgh hLljt /x]sf] eP lghsf] OHhtdf wSsf k'Ug] /x]5 eGg] hfgL hfgL lghsf] kl/jf/ jf glhssf] cGo gft]bf/x?sf] efjgfdf rf6] k'¥ofpg] lgotn] s'g} cfIf]k nufPsf]df, </a:t>
            </a:r>
          </a:p>
          <a:p>
            <a:pPr marL="0" indent="0">
              <a:buNone/>
            </a:pPr>
            <a:r>
              <a:rPr lang="en-US" altLang="en-US">
                <a:latin typeface="Preeti" pitchFamily="2" charset="0"/>
              </a:rPr>
              <a:t>-u_ Jo+Uo u/L jf c? s'g} 3'dfp/f] tj/n] s'g} cfIf]k nufPdf .</a:t>
            </a:r>
          </a:p>
          <a:p>
            <a:pPr marL="0" indent="0"/>
            <a:endParaRPr lang="en-US" alt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6676AA64-C2F5-BC15-6B44-4C1E5DA05350}"/>
              </a:ext>
            </a:extLst>
          </p:cNvPr>
          <p:cNvSpPr>
            <a:spLocks noGrp="1"/>
          </p:cNvSpPr>
          <p:nvPr>
            <p:ph type="title"/>
          </p:nvPr>
        </p:nvSpPr>
        <p:spPr/>
        <p:txBody>
          <a:bodyPr/>
          <a:lstStyle/>
          <a:p>
            <a:r>
              <a:rPr lang="en-US" altLang="en-US">
                <a:latin typeface="Preeti" pitchFamily="2" charset="0"/>
              </a:rPr>
              <a:t>xbDofb</a:t>
            </a:r>
          </a:p>
        </p:txBody>
      </p:sp>
      <p:sp>
        <p:nvSpPr>
          <p:cNvPr id="36866" name="Content Placeholder 2">
            <a:extLst>
              <a:ext uri="{FF2B5EF4-FFF2-40B4-BE49-F238E27FC236}">
                <a16:creationId xmlns:a16="http://schemas.microsoft.com/office/drawing/2014/main" id="{F5B321FE-A8B9-DE13-B405-5D65505FB0D2}"/>
              </a:ext>
            </a:extLst>
          </p:cNvPr>
          <p:cNvSpPr>
            <a:spLocks noGrp="1"/>
          </p:cNvSpPr>
          <p:nvPr>
            <p:ph idx="1"/>
          </p:nvPr>
        </p:nvSpPr>
        <p:spPr/>
        <p:txBody>
          <a:bodyPr/>
          <a:lstStyle/>
          <a:p>
            <a:r>
              <a:rPr lang="en-US" altLang="en-US">
                <a:latin typeface="Preeti" pitchFamily="2" charset="0"/>
              </a:rPr>
              <a:t>ljB'tLo sf/f]af/;Fu ;DalGwt s;"/ 7xg]{ s'g} s'/f ePsf]df To:tf] pNn+3g jf s;"/ eP u/]sf] yfxf kfPsf] ldltn] k}+tL; lbgleq ph'/ ug'{ k5{ .</a:t>
            </a:r>
          </a:p>
          <a:p>
            <a:endParaRPr lang="en-US" altLang="en-US">
              <a:latin typeface="Perpetua" panose="02020502060401020303" pitchFamily="18" charset="0"/>
            </a:endParaRPr>
          </a:p>
        </p:txBody>
      </p:sp>
      <p:sp>
        <p:nvSpPr>
          <p:cNvPr id="5" name="Footer Placeholder 4">
            <a:extLst>
              <a:ext uri="{FF2B5EF4-FFF2-40B4-BE49-F238E27FC236}">
                <a16:creationId xmlns:a16="http://schemas.microsoft.com/office/drawing/2014/main" id="{80B31530-BFC2-1E0A-DF8C-174C7DB0BCEA}"/>
              </a:ext>
            </a:extLst>
          </p:cNvPr>
          <p:cNvSpPr>
            <a:spLocks noGrp="1"/>
          </p:cNvSpPr>
          <p:nvPr>
            <p:ph type="ftr" sz="quarter" idx="11"/>
          </p:nvPr>
        </p:nvSpPr>
        <p:spPr/>
        <p:txBody>
          <a:bodyPr/>
          <a:lstStyle/>
          <a:p>
            <a:pPr>
              <a:defRPr/>
            </a:pPr>
            <a:r>
              <a:rPr lang="en-US"/>
              <a:t>Advocate Babu Ram Aryal/Delta Law Firm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e-governance_COE.png"/>
          <p:cNvPicPr>
            <a:picLocks noChangeAspect="1"/>
          </p:cNvPicPr>
          <p:nvPr/>
        </p:nvPicPr>
        <p:blipFill>
          <a:blip r:embed="rId2" cstate="print"/>
          <a:stretch>
            <a:fillRect/>
          </a:stretch>
        </p:blipFill>
        <p:spPr>
          <a:xfrm>
            <a:off x="3419872" y="2084574"/>
            <a:ext cx="2736304" cy="1855328"/>
          </a:xfrm>
          <a:prstGeom prst="rect">
            <a:avLst/>
          </a:prstGeom>
        </p:spPr>
      </p:pic>
      <p:sp>
        <p:nvSpPr>
          <p:cNvPr id="15" name="TextBox 14"/>
          <p:cNvSpPr txBox="1"/>
          <p:nvPr/>
        </p:nvSpPr>
        <p:spPr>
          <a:xfrm>
            <a:off x="179512" y="678051"/>
            <a:ext cx="8784976" cy="1323439"/>
          </a:xfrm>
          <a:prstGeom prst="rect">
            <a:avLst/>
          </a:prstGeom>
          <a:noFill/>
        </p:spPr>
        <p:txBody>
          <a:bodyPr wrap="square" rtlCol="0">
            <a:spAutoFit/>
          </a:bodyPr>
          <a:lstStyle/>
          <a:p>
            <a:r>
              <a:rPr lang="en-US" sz="4000" b="1" dirty="0">
                <a:solidFill>
                  <a:srgbClr val="C00000"/>
                </a:solidFill>
                <a:latin typeface="Calibri" pitchFamily="34" charset="0"/>
              </a:rPr>
              <a:t>e-Governance: </a:t>
            </a:r>
            <a:r>
              <a:rPr lang="en-US" sz="2000" dirty="0">
                <a:latin typeface="Calibri" pitchFamily="34" charset="0"/>
              </a:rPr>
              <a:t>It is the transformation of government processes to provide efficient, convenient and transparent services to the Citizens and Business through Information and Communication. </a:t>
            </a:r>
            <a:endParaRPr lang="en-US" sz="2000" b="1" dirty="0">
              <a:latin typeface="Calibri" pitchFamily="34" charset="0"/>
            </a:endParaRPr>
          </a:p>
        </p:txBody>
      </p:sp>
      <p:pic>
        <p:nvPicPr>
          <p:cNvPr id="16" name="Picture 15" descr="G2G.jpg"/>
          <p:cNvPicPr>
            <a:picLocks noChangeAspect="1"/>
          </p:cNvPicPr>
          <p:nvPr/>
        </p:nvPicPr>
        <p:blipFill>
          <a:blip r:embed="rId3" cstate="print">
            <a:clrChange>
              <a:clrFrom>
                <a:srgbClr val="F5F9FE"/>
              </a:clrFrom>
              <a:clrTo>
                <a:srgbClr val="F5F9FE">
                  <a:alpha val="0"/>
                </a:srgbClr>
              </a:clrTo>
            </a:clrChange>
          </a:blip>
          <a:stretch>
            <a:fillRect/>
          </a:stretch>
        </p:blipFill>
        <p:spPr>
          <a:xfrm>
            <a:off x="6156176" y="2067694"/>
            <a:ext cx="2448272" cy="2034927"/>
          </a:xfrm>
          <a:prstGeom prst="rect">
            <a:avLst/>
          </a:prstGeom>
        </p:spPr>
      </p:pic>
      <p:sp>
        <p:nvSpPr>
          <p:cNvPr id="17" name="TextBox 16"/>
          <p:cNvSpPr txBox="1"/>
          <p:nvPr/>
        </p:nvSpPr>
        <p:spPr>
          <a:xfrm>
            <a:off x="6372200" y="4083918"/>
            <a:ext cx="2039341" cy="523220"/>
          </a:xfrm>
          <a:prstGeom prst="rect">
            <a:avLst/>
          </a:prstGeom>
          <a:noFill/>
        </p:spPr>
        <p:txBody>
          <a:bodyPr wrap="none" rtlCol="0">
            <a:spAutoFit/>
          </a:bodyPr>
          <a:lstStyle/>
          <a:p>
            <a:pPr algn="ctr"/>
            <a:r>
              <a:rPr lang="en-US" sz="1400" b="1" dirty="0">
                <a:latin typeface="Calibri" pitchFamily="34" charset="0"/>
              </a:rPr>
              <a:t>G2C, </a:t>
            </a:r>
            <a:r>
              <a:rPr lang="en-US" sz="1400" b="1" dirty="0">
                <a:solidFill>
                  <a:srgbClr val="C00000"/>
                </a:solidFill>
                <a:latin typeface="Calibri" pitchFamily="34" charset="0"/>
              </a:rPr>
              <a:t>G2B</a:t>
            </a:r>
            <a:r>
              <a:rPr lang="en-US" sz="1400" b="1" dirty="0">
                <a:latin typeface="Calibri" pitchFamily="34" charset="0"/>
              </a:rPr>
              <a:t>, </a:t>
            </a:r>
            <a:r>
              <a:rPr lang="en-US" sz="1400" b="1" dirty="0">
                <a:solidFill>
                  <a:srgbClr val="002060"/>
                </a:solidFill>
                <a:latin typeface="Calibri" pitchFamily="34" charset="0"/>
              </a:rPr>
              <a:t>G2G</a:t>
            </a:r>
            <a:r>
              <a:rPr lang="en-US" sz="1400" b="1" dirty="0">
                <a:solidFill>
                  <a:srgbClr val="C00000"/>
                </a:solidFill>
                <a:latin typeface="Calibri" pitchFamily="34" charset="0"/>
              </a:rPr>
              <a:t>, G2E</a:t>
            </a:r>
            <a:r>
              <a:rPr lang="en-US" sz="1400" b="1" dirty="0">
                <a:latin typeface="Calibri" pitchFamily="34" charset="0"/>
              </a:rPr>
              <a:t>, C2G</a:t>
            </a:r>
          </a:p>
          <a:p>
            <a:pPr algn="ctr"/>
            <a:r>
              <a:rPr lang="en-US" sz="1400" i="1" dirty="0">
                <a:latin typeface="Calibri" pitchFamily="34" charset="0"/>
              </a:rPr>
              <a:t>(E-Governance Models)</a:t>
            </a:r>
          </a:p>
        </p:txBody>
      </p:sp>
      <p:sp>
        <p:nvSpPr>
          <p:cNvPr id="6" name="Rectangle 5"/>
          <p:cNvSpPr/>
          <p:nvPr/>
        </p:nvSpPr>
        <p:spPr>
          <a:xfrm>
            <a:off x="179512" y="51470"/>
            <a:ext cx="8640960" cy="646331"/>
          </a:xfrm>
          <a:prstGeom prst="rect">
            <a:avLst/>
          </a:prstGeom>
        </p:spPr>
        <p:txBody>
          <a:bodyPr wrap="square">
            <a:spAutoFit/>
          </a:bodyPr>
          <a:lstStyle/>
          <a:p>
            <a:r>
              <a:rPr lang="en-US" sz="3600" b="1" dirty="0">
                <a:solidFill>
                  <a:srgbClr val="FF0000"/>
                </a:solidFill>
                <a:latin typeface="Cambria" pitchFamily="18" charset="0"/>
                <a:cs typeface="Subisu Sans 2"/>
              </a:rPr>
              <a:t>Digitization</a:t>
            </a:r>
            <a:r>
              <a:rPr lang="en-US" sz="3600" b="1" dirty="0">
                <a:solidFill>
                  <a:srgbClr val="002060"/>
                </a:solidFill>
                <a:latin typeface="Cambria" pitchFamily="18" charset="0"/>
                <a:cs typeface="Subisu Sans 2"/>
              </a:rPr>
              <a:t>  </a:t>
            </a:r>
            <a:r>
              <a:rPr lang="en-US" b="1" dirty="0">
                <a:solidFill>
                  <a:srgbClr val="002060"/>
                </a:solidFill>
                <a:latin typeface="Cambria" pitchFamily="18" charset="0"/>
                <a:cs typeface="Subisu Sans 2"/>
              </a:rPr>
              <a:t>by implementing:</a:t>
            </a:r>
            <a:endParaRPr lang="en-US" dirty="0"/>
          </a:p>
        </p:txBody>
      </p:sp>
      <p:sp>
        <p:nvSpPr>
          <p:cNvPr id="18" name="TextBox 17"/>
          <p:cNvSpPr txBox="1"/>
          <p:nvPr/>
        </p:nvSpPr>
        <p:spPr>
          <a:xfrm>
            <a:off x="251520" y="1995686"/>
            <a:ext cx="1080120" cy="400110"/>
          </a:xfrm>
          <a:prstGeom prst="rect">
            <a:avLst/>
          </a:prstGeom>
          <a:noFill/>
        </p:spPr>
        <p:txBody>
          <a:bodyPr wrap="square" rtlCol="0">
            <a:spAutoFit/>
          </a:bodyPr>
          <a:lstStyle/>
          <a:p>
            <a:r>
              <a:rPr lang="en-US" sz="2000" b="1" dirty="0">
                <a:solidFill>
                  <a:srgbClr val="002060"/>
                </a:solidFill>
              </a:rPr>
              <a:t>G2C:</a:t>
            </a:r>
          </a:p>
        </p:txBody>
      </p:sp>
      <p:sp>
        <p:nvSpPr>
          <p:cNvPr id="19" name="TextBox 18"/>
          <p:cNvSpPr txBox="1"/>
          <p:nvPr/>
        </p:nvSpPr>
        <p:spPr>
          <a:xfrm>
            <a:off x="395536" y="2355726"/>
            <a:ext cx="5832648" cy="2308324"/>
          </a:xfrm>
          <a:prstGeom prst="rect">
            <a:avLst/>
          </a:prstGeom>
          <a:noFill/>
        </p:spPr>
        <p:txBody>
          <a:bodyPr wrap="square" rtlCol="0">
            <a:spAutoFit/>
          </a:bodyPr>
          <a:lstStyle/>
          <a:p>
            <a:pPr marL="176213" indent="-176213">
              <a:buFont typeface="Arial" pitchFamily="34" charset="0"/>
              <a:buChar char="•"/>
            </a:pPr>
            <a:r>
              <a:rPr lang="en-US" sz="1600" dirty="0"/>
              <a:t>e-Registration (National ID)</a:t>
            </a:r>
          </a:p>
          <a:p>
            <a:pPr marL="176213" indent="-176213">
              <a:buFont typeface="Arial" pitchFamily="34" charset="0"/>
              <a:buChar char="•"/>
            </a:pPr>
            <a:r>
              <a:rPr lang="en-US" sz="1600" dirty="0"/>
              <a:t>e-Citizenship, License, Passport</a:t>
            </a:r>
          </a:p>
          <a:p>
            <a:pPr marL="176213" indent="-176213">
              <a:buFont typeface="Arial" pitchFamily="34" charset="0"/>
              <a:buChar char="•"/>
            </a:pPr>
            <a:r>
              <a:rPr lang="en-US" sz="1600" dirty="0"/>
              <a:t>e-Passport, Voter's ID</a:t>
            </a:r>
          </a:p>
          <a:p>
            <a:pPr marL="176213" indent="-176213">
              <a:buFont typeface="Arial" pitchFamily="34" charset="0"/>
              <a:buChar char="•"/>
            </a:pPr>
            <a:r>
              <a:rPr lang="en-US" sz="1600" dirty="0"/>
              <a:t>e-Taxation</a:t>
            </a:r>
          </a:p>
          <a:p>
            <a:pPr marL="176213" indent="-176213">
              <a:buFont typeface="Arial" pitchFamily="34" charset="0"/>
              <a:buChar char="•"/>
            </a:pPr>
            <a:r>
              <a:rPr lang="en-US" sz="1600" dirty="0"/>
              <a:t>e-Health</a:t>
            </a:r>
          </a:p>
          <a:p>
            <a:pPr marL="176213" indent="-176213">
              <a:buFont typeface="Arial" pitchFamily="34" charset="0"/>
              <a:buChar char="•"/>
            </a:pPr>
            <a:r>
              <a:rPr lang="en-US" sz="1600" dirty="0"/>
              <a:t>e-Education</a:t>
            </a:r>
          </a:p>
          <a:p>
            <a:pPr marL="176213" indent="-176213">
              <a:buFont typeface="Arial" pitchFamily="34" charset="0"/>
              <a:buChar char="•"/>
            </a:pPr>
            <a:r>
              <a:rPr lang="en-US" sz="1600" dirty="0"/>
              <a:t>e-Transportation</a:t>
            </a:r>
          </a:p>
          <a:p>
            <a:pPr marL="176213" indent="-176213">
              <a:buFont typeface="Arial" pitchFamily="34" charset="0"/>
              <a:buChar char="•"/>
            </a:pPr>
            <a:r>
              <a:rPr lang="en-US" sz="1600" dirty="0"/>
              <a:t>e-Land Registration</a:t>
            </a:r>
          </a:p>
          <a:p>
            <a:pPr marL="176213" indent="-176213">
              <a:buFont typeface="Arial" pitchFamily="34" charset="0"/>
              <a:buChar char="•"/>
            </a:pPr>
            <a:r>
              <a:rPr lang="en-US" sz="1600" dirty="0"/>
              <a:t>e-Payment (Electricity, Telephone, Water, Internet, Mobile)</a:t>
            </a:r>
          </a:p>
        </p:txBody>
      </p:sp>
    </p:spTree>
    <p:extLst>
      <p:ext uri="{BB962C8B-B14F-4D97-AF65-F5344CB8AC3E}">
        <p14:creationId xmlns:p14="http://schemas.microsoft.com/office/powerpoint/2010/main" val="2711981343"/>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6D682E09-BEFD-97CD-EA06-D911C11153B6}"/>
              </a:ext>
            </a:extLst>
          </p:cNvPr>
          <p:cNvSpPr>
            <a:spLocks noGrp="1"/>
          </p:cNvSpPr>
          <p:nvPr>
            <p:ph type="title"/>
          </p:nvPr>
        </p:nvSpPr>
        <p:spPr/>
        <p:txBody>
          <a:bodyPr/>
          <a:lstStyle/>
          <a:p>
            <a:r>
              <a:rPr lang="en-US" altLang="en-US">
                <a:latin typeface="Preeti" pitchFamily="2" charset="0"/>
              </a:rPr>
              <a:t>b'?T;fxg tyf dltof/ </a:t>
            </a:r>
          </a:p>
        </p:txBody>
      </p:sp>
      <p:sp>
        <p:nvSpPr>
          <p:cNvPr id="38914" name="Content Placeholder 2">
            <a:extLst>
              <a:ext uri="{FF2B5EF4-FFF2-40B4-BE49-F238E27FC236}">
                <a16:creationId xmlns:a16="http://schemas.microsoft.com/office/drawing/2014/main" id="{D6987EF7-F471-AD18-64D4-3E2898FA30B0}"/>
              </a:ext>
            </a:extLst>
          </p:cNvPr>
          <p:cNvSpPr>
            <a:spLocks noGrp="1"/>
          </p:cNvSpPr>
          <p:nvPr>
            <p:ph idx="1"/>
          </p:nvPr>
        </p:nvSpPr>
        <p:spPr/>
        <p:txBody>
          <a:bodyPr/>
          <a:lstStyle/>
          <a:p>
            <a:r>
              <a:rPr lang="en-US" altLang="en-US">
                <a:latin typeface="Preeti" pitchFamily="2" charset="0"/>
              </a:rPr>
              <a:t>ljB'tLo sf/f]af/ P]g adf]lhdsf] s'g} s;"/ ug{ s;}nfO{ b'?T;fxg ug]{ jf To:tf] s;"/ ug{ pBf]u ug]{ jf if8\oGqdf ;fd]n x'g] JolQmnfO{ s;"/sf] dfqf x]/L krf; xhf/ ?k}ofF;Dd hl/afgf jf 5 dlxgf;Dd s}b jf b'j} ;hfo x'g]5 . -bkmf %#_ </a:t>
            </a:r>
          </a:p>
          <a:p>
            <a:r>
              <a:rPr lang="en-US" altLang="en-US">
                <a:latin typeface="Preeti" pitchFamily="2" charset="0"/>
              </a:rPr>
              <a:t>P]g adf]lhdsf s'g} s;"/ ug{ ;3fpg] jf cGo s'g} Joxf]/fn] dltof/ eO{ sfo{ ug]{ JolQmnfO{ d'Vo s;"/bf/nfO{ ePsf] ;hfosf] cfwf ;hfo x'g]5 . -bkmf %$_ </a:t>
            </a:r>
          </a:p>
          <a:p>
            <a:endParaRPr lang="en-US" altLang="en-US">
              <a:latin typeface="Perpetua" panose="02020502060401020303" pitchFamily="18" charset="0"/>
            </a:endParaRPr>
          </a:p>
        </p:txBody>
      </p:sp>
      <p:sp>
        <p:nvSpPr>
          <p:cNvPr id="5" name="Footer Placeholder 4">
            <a:extLst>
              <a:ext uri="{FF2B5EF4-FFF2-40B4-BE49-F238E27FC236}">
                <a16:creationId xmlns:a16="http://schemas.microsoft.com/office/drawing/2014/main" id="{28DA971C-0B88-F6E2-6D76-B882CB8B981B}"/>
              </a:ext>
            </a:extLst>
          </p:cNvPr>
          <p:cNvSpPr>
            <a:spLocks noGrp="1"/>
          </p:cNvSpPr>
          <p:nvPr>
            <p:ph type="ftr" sz="quarter" idx="11"/>
          </p:nvPr>
        </p:nvSpPr>
        <p:spPr/>
        <p:txBody>
          <a:bodyPr/>
          <a:lstStyle/>
          <a:p>
            <a:pPr>
              <a:defRPr/>
            </a:pPr>
            <a:r>
              <a:rPr lang="en-US"/>
              <a:t>Advocate Babu Ram Aryal/Delta Law Firm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0E157DAF-0228-44E3-A055-1B42AB60CDAA}"/>
              </a:ext>
            </a:extLst>
          </p:cNvPr>
          <p:cNvSpPr>
            <a:spLocks noGrp="1"/>
          </p:cNvSpPr>
          <p:nvPr>
            <p:ph type="title"/>
          </p:nvPr>
        </p:nvSpPr>
        <p:spPr/>
        <p:txBody>
          <a:bodyPr/>
          <a:lstStyle/>
          <a:p>
            <a:r>
              <a:rPr lang="en-US" altLang="en-US">
                <a:latin typeface="Preeti" pitchFamily="2" charset="0"/>
              </a:rPr>
              <a:t>cbfntL cEof;</a:t>
            </a:r>
            <a:endParaRPr lang="en-US" altLang="en-US"/>
          </a:p>
        </p:txBody>
      </p:sp>
      <p:sp>
        <p:nvSpPr>
          <p:cNvPr id="3" name="Content Placeholder 2">
            <a:extLst>
              <a:ext uri="{FF2B5EF4-FFF2-40B4-BE49-F238E27FC236}">
                <a16:creationId xmlns:a16="http://schemas.microsoft.com/office/drawing/2014/main" id="{74A6F0EF-1966-0F2A-A9C1-9D0C6205F6FB}"/>
              </a:ext>
            </a:extLst>
          </p:cNvPr>
          <p:cNvSpPr>
            <a:spLocks noGrp="1"/>
          </p:cNvSpPr>
          <p:nvPr>
            <p:ph idx="1"/>
          </p:nvPr>
        </p:nvSpPr>
        <p:spPr>
          <a:xfrm>
            <a:off x="2915816" y="915566"/>
            <a:ext cx="3312368" cy="3394472"/>
          </a:xfrm>
        </p:spPr>
        <p:txBody>
          <a:bodyPr rtlCol="0">
            <a:normAutofit/>
          </a:bodyPr>
          <a:lstStyle/>
          <a:p>
            <a:pPr>
              <a:defRPr/>
            </a:pPr>
            <a:r>
              <a:rPr lang="en-US" dirty="0">
                <a:solidFill>
                  <a:schemeClr val="tx1">
                    <a:lumMod val="65000"/>
                    <a:lumOff val="35000"/>
                  </a:schemeClr>
                </a:solidFill>
                <a:latin typeface="Preeti"/>
                <a:ea typeface="+mn-ea"/>
                <a:cs typeface="Preeti"/>
              </a:rPr>
              <a:t>! Rof6</a:t>
            </a:r>
          </a:p>
          <a:p>
            <a:pPr>
              <a:defRPr/>
            </a:pPr>
            <a:r>
              <a:rPr lang="en-US" dirty="0">
                <a:solidFill>
                  <a:schemeClr val="tx1">
                    <a:lumMod val="65000"/>
                    <a:lumOff val="35000"/>
                  </a:schemeClr>
                </a:solidFill>
                <a:latin typeface="Preeti"/>
                <a:ea typeface="+mn-ea"/>
                <a:cs typeface="Preeti"/>
              </a:rPr>
              <a:t>@ ;f];{</a:t>
            </a:r>
            <a:r>
              <a:rPr lang="en-US" dirty="0" err="1">
                <a:solidFill>
                  <a:schemeClr val="tx1">
                    <a:lumMod val="65000"/>
                    <a:lumOff val="35000"/>
                  </a:schemeClr>
                </a:solidFill>
                <a:latin typeface="Preeti"/>
                <a:ea typeface="+mn-ea"/>
                <a:cs typeface="Preeti"/>
              </a:rPr>
              <a:t>sf</a:t>
            </a:r>
            <a:r>
              <a:rPr lang="en-US" dirty="0">
                <a:solidFill>
                  <a:schemeClr val="tx1">
                    <a:lumMod val="65000"/>
                    <a:lumOff val="35000"/>
                  </a:schemeClr>
                </a:solidFill>
                <a:latin typeface="Preeti"/>
                <a:ea typeface="+mn-ea"/>
                <a:cs typeface="Preeti"/>
              </a:rPr>
              <a:t>]8</a:t>
            </a:r>
          </a:p>
          <a:p>
            <a:pPr>
              <a:defRPr/>
            </a:pPr>
            <a:r>
              <a:rPr lang="en-US" dirty="0">
                <a:solidFill>
                  <a:schemeClr val="tx1">
                    <a:lumMod val="65000"/>
                    <a:lumOff val="35000"/>
                  </a:schemeClr>
                </a:solidFill>
                <a:latin typeface="Preeti"/>
                <a:ea typeface="+mn-ea"/>
                <a:cs typeface="Preeti"/>
              </a:rPr>
              <a:t># a}+</a:t>
            </a:r>
            <a:r>
              <a:rPr lang="en-US" dirty="0" err="1">
                <a:solidFill>
                  <a:schemeClr val="tx1">
                    <a:lumMod val="65000"/>
                    <a:lumOff val="35000"/>
                  </a:schemeClr>
                </a:solidFill>
                <a:latin typeface="Preeti"/>
                <a:ea typeface="+mn-ea"/>
                <a:cs typeface="Preeti"/>
              </a:rPr>
              <a:t>ssf</a:t>
            </a:r>
            <a:r>
              <a:rPr lang="en-US" dirty="0">
                <a:solidFill>
                  <a:schemeClr val="tx1">
                    <a:lumMod val="65000"/>
                    <a:lumOff val="35000"/>
                  </a:schemeClr>
                </a:solidFill>
                <a:latin typeface="Preeti"/>
                <a:ea typeface="+mn-ea"/>
                <a:cs typeface="Preeti"/>
              </a:rPr>
              <a:t>] 8f6f</a:t>
            </a:r>
          </a:p>
          <a:p>
            <a:pPr>
              <a:defRPr/>
            </a:pP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cfO</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P;kLsf</a:t>
            </a:r>
            <a:r>
              <a:rPr lang="en-US" dirty="0">
                <a:solidFill>
                  <a:schemeClr val="tx1">
                    <a:lumMod val="65000"/>
                    <a:lumOff val="35000"/>
                  </a:schemeClr>
                </a:solidFill>
                <a:latin typeface="Preeti"/>
                <a:ea typeface="+mn-ea"/>
                <a:cs typeface="Preeti"/>
              </a:rPr>
              <a:t>] 8f6f</a:t>
            </a:r>
          </a:p>
          <a:p>
            <a:pPr>
              <a:defRPr/>
            </a:pPr>
            <a:r>
              <a:rPr lang="en-US" dirty="0">
                <a:solidFill>
                  <a:schemeClr val="tx1">
                    <a:lumMod val="65000"/>
                    <a:lumOff val="35000"/>
                  </a:schemeClr>
                </a:solidFill>
                <a:latin typeface="Preeti"/>
                <a:ea typeface="+mn-ea"/>
                <a:cs typeface="Preeti"/>
              </a:rPr>
              <a:t>% s]6L ;</a:t>
            </a:r>
            <a:r>
              <a:rPr lang="en-US" dirty="0" err="1">
                <a:solidFill>
                  <a:schemeClr val="tx1">
                    <a:lumMod val="65000"/>
                    <a:lumOff val="35000"/>
                  </a:schemeClr>
                </a:solidFill>
                <a:latin typeface="Preeti"/>
                <a:ea typeface="+mn-ea"/>
                <a:cs typeface="Preeti"/>
              </a:rPr>
              <a:t>fyLsf</a:t>
            </a:r>
            <a:r>
              <a:rPr lang="en-US" dirty="0">
                <a:solidFill>
                  <a:schemeClr val="tx1">
                    <a:lumMod val="65000"/>
                    <a:lumOff val="35000"/>
                  </a:schemeClr>
                </a:solidFill>
                <a:latin typeface="Preeti"/>
                <a:ea typeface="+mn-ea"/>
                <a:cs typeface="Preeti"/>
              </a:rPr>
              <a:t>] lel8of]</a:t>
            </a:r>
          </a:p>
          <a:p>
            <a:pPr>
              <a:defRPr/>
            </a:pPr>
            <a:r>
              <a:rPr lang="en-US" dirty="0">
                <a:solidFill>
                  <a:schemeClr val="tx1">
                    <a:lumMod val="65000"/>
                    <a:lumOff val="35000"/>
                  </a:schemeClr>
                </a:solidFill>
                <a:latin typeface="Preeti"/>
                <a:ea typeface="+mn-ea"/>
                <a:cs typeface="Preeti"/>
              </a:rPr>
              <a:t>^ /fhgLlt1 ;</a:t>
            </a:r>
            <a:r>
              <a:rPr lang="en-US" dirty="0" err="1">
                <a:solidFill>
                  <a:schemeClr val="tx1">
                    <a:lumMod val="65000"/>
                    <a:lumOff val="35000"/>
                  </a:schemeClr>
                </a:solidFill>
                <a:latin typeface="Preeti"/>
                <a:ea typeface="+mn-ea"/>
                <a:cs typeface="Preeti"/>
              </a:rPr>
              <a:t>DaGwL</a:t>
            </a:r>
            <a:r>
              <a:rPr lang="en-US" dirty="0">
                <a:solidFill>
                  <a:schemeClr val="tx1">
                    <a:lumMod val="65000"/>
                    <a:lumOff val="35000"/>
                  </a:schemeClr>
                </a:solidFill>
                <a:latin typeface="Preeti"/>
                <a:ea typeface="+mn-ea"/>
                <a:cs typeface="Preeti"/>
              </a:rPr>
              <a:t> </a:t>
            </a:r>
          </a:p>
          <a:p>
            <a:pPr>
              <a:defRPr/>
            </a:pPr>
            <a:r>
              <a:rPr lang="en-US" dirty="0">
                <a:solidFill>
                  <a:schemeClr val="tx1">
                    <a:lumMod val="65000"/>
                    <a:lumOff val="35000"/>
                  </a:schemeClr>
                </a:solidFill>
                <a:latin typeface="Preeti"/>
                <a:ea typeface="+mn-ea"/>
                <a:cs typeface="Preeti"/>
              </a:rPr>
              <a:t>&amp; </a:t>
            </a:r>
            <a:r>
              <a:rPr lang="en-US" dirty="0" err="1">
                <a:solidFill>
                  <a:schemeClr val="tx1">
                    <a:lumMod val="65000"/>
                    <a:lumOff val="35000"/>
                  </a:schemeClr>
                </a:solidFill>
                <a:latin typeface="Preeti"/>
                <a:ea typeface="+mn-ea"/>
                <a:cs typeface="Preeti"/>
              </a:rPr>
              <a:t>k|x</a:t>
            </a:r>
            <a:r>
              <a:rPr lang="en-US" dirty="0">
                <a:solidFill>
                  <a:schemeClr val="tx1">
                    <a:lumMod val="65000"/>
                    <a:lumOff val="35000"/>
                  </a:schemeClr>
                </a:solidFill>
                <a:latin typeface="Preeti"/>
                <a:ea typeface="+mn-ea"/>
                <a:cs typeface="Preeti"/>
              </a:rPr>
              <a:t>/</a:t>
            </a:r>
            <a:r>
              <a:rPr lang="en-US" dirty="0" err="1">
                <a:solidFill>
                  <a:schemeClr val="tx1">
                    <a:lumMod val="65000"/>
                    <a:lumOff val="35000"/>
                  </a:schemeClr>
                </a:solidFill>
                <a:latin typeface="Preeti"/>
                <a:ea typeface="+mn-ea"/>
                <a:cs typeface="Preeti"/>
              </a:rPr>
              <a:t>Lsf</a:t>
            </a:r>
            <a:r>
              <a:rPr lang="en-US" dirty="0">
                <a:solidFill>
                  <a:schemeClr val="tx1">
                    <a:lumMod val="65000"/>
                    <a:lumOff val="35000"/>
                  </a:schemeClr>
                </a:solidFill>
                <a:latin typeface="Preeti"/>
                <a:ea typeface="+mn-ea"/>
                <a:cs typeface="Preeti"/>
              </a:rPr>
              <a:t>] </a:t>
            </a:r>
            <a:r>
              <a:rPr lang="en-US" dirty="0" err="1">
                <a:solidFill>
                  <a:schemeClr val="tx1">
                    <a:lumMod val="65000"/>
                    <a:lumOff val="35000"/>
                  </a:schemeClr>
                </a:solidFill>
                <a:latin typeface="Preeti"/>
                <a:ea typeface="+mn-ea"/>
                <a:cs typeface="Preeti"/>
              </a:rPr>
              <a:t>sDKn</a:t>
            </a:r>
            <a:r>
              <a:rPr lang="en-US" dirty="0">
                <a:solidFill>
                  <a:schemeClr val="tx1">
                    <a:lumMod val="65000"/>
                    <a:lumOff val="35000"/>
                  </a:schemeClr>
                </a:solidFill>
                <a:latin typeface="Preeti"/>
                <a:ea typeface="+mn-ea"/>
                <a:cs typeface="Preeti"/>
              </a:rPr>
              <a:t>]g </a:t>
            </a:r>
            <a:endParaRPr lang="en-US" dirty="0">
              <a:solidFill>
                <a:schemeClr val="tx1">
                  <a:lumMod val="65000"/>
                  <a:lumOff val="35000"/>
                </a:schemeClr>
              </a:solidFill>
              <a:ea typeface="+mn-ea"/>
            </a:endParaRPr>
          </a:p>
        </p:txBody>
      </p:sp>
      <p:sp>
        <p:nvSpPr>
          <p:cNvPr id="4" name="Footer Placeholder 3">
            <a:extLst>
              <a:ext uri="{FF2B5EF4-FFF2-40B4-BE49-F238E27FC236}">
                <a16:creationId xmlns:a16="http://schemas.microsoft.com/office/drawing/2014/main" id="{A2359B05-3E31-C931-4D3E-F6FFD500C22D}"/>
              </a:ext>
            </a:extLst>
          </p:cNvPr>
          <p:cNvSpPr>
            <a:spLocks noGrp="1"/>
          </p:cNvSpPr>
          <p:nvPr>
            <p:ph type="ftr" sz="quarter" idx="11"/>
          </p:nvPr>
        </p:nvSpPr>
        <p:spPr/>
        <p:txBody>
          <a:bodyPr/>
          <a:lstStyle/>
          <a:p>
            <a:pPr>
              <a:defRPr/>
            </a:pPr>
            <a:r>
              <a:rPr lang="en-US"/>
              <a:t>Advocate Babu Ram Aryal/Delta Law Firm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179512" y="267494"/>
            <a:ext cx="8229600" cy="857250"/>
          </a:xfrm>
        </p:spPr>
        <p:txBody>
          <a:bodyPr/>
          <a:lstStyle/>
          <a:p>
            <a:r>
              <a:rPr lang="en-US" dirty="0">
                <a:solidFill>
                  <a:srgbClr val="002060"/>
                </a:solidFill>
                <a:latin typeface="Century" pitchFamily="18" charset="0"/>
                <a:ea typeface="ＭＳ Ｐゴシック" pitchFamily="34" charset="-128"/>
                <a:cs typeface="Aharoni" pitchFamily="2" charset="-79"/>
              </a:rPr>
              <a:t>Reporting to Cyber Bureau</a:t>
            </a:r>
          </a:p>
        </p:txBody>
      </p:sp>
      <p:pic>
        <p:nvPicPr>
          <p:cNvPr id="4" name="Picture 3" descr="D:\Personal\Amruta\Atos_presentation\seprator_02.png"/>
          <p:cNvPicPr>
            <a:picLocks noChangeAspect="1" noChangeArrowheads="1"/>
          </p:cNvPicPr>
          <p:nvPr/>
        </p:nvPicPr>
        <p:blipFill>
          <a:blip r:embed="rId2" cstate="print">
            <a:grayscl/>
            <a:biLevel thresh="50000"/>
            <a:extLst>
              <a:ext uri="{28A0092B-C50C-407E-A947-70E740481C1C}">
                <a14:useLocalDpi xmlns:a14="http://schemas.microsoft.com/office/drawing/2010/main" val="0"/>
              </a:ext>
            </a:extLst>
          </a:blip>
          <a:srcRect/>
          <a:stretch>
            <a:fillRect/>
          </a:stretch>
        </p:blipFill>
        <p:spPr bwMode="auto">
          <a:xfrm rot="16200000">
            <a:off x="7598724" y="2163123"/>
            <a:ext cx="223128" cy="291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DAE9CCD-22F2-4CFB-7195-67DB11875F7D}"/>
              </a:ext>
            </a:extLst>
          </p:cNvPr>
          <p:cNvSpPr txBox="1"/>
          <p:nvPr/>
        </p:nvSpPr>
        <p:spPr>
          <a:xfrm>
            <a:off x="2051720" y="1491630"/>
            <a:ext cx="5040560" cy="2308324"/>
          </a:xfrm>
          <a:prstGeom prst="rect">
            <a:avLst/>
          </a:prstGeom>
          <a:noFill/>
        </p:spPr>
        <p:txBody>
          <a:bodyPr wrap="square">
            <a:spAutoFit/>
          </a:bodyPr>
          <a:lstStyle/>
          <a:p>
            <a:r>
              <a:rPr lang="en-US" b="1" i="0" cap="all" dirty="0" err="1">
                <a:solidFill>
                  <a:srgbClr val="1E7FB2"/>
                </a:solidFill>
                <a:effectLst/>
                <a:latin typeface="Arial" panose="020B0604020202020204" pitchFamily="34" charset="0"/>
              </a:rPr>
              <a:t>साइबर</a:t>
            </a:r>
            <a:r>
              <a:rPr lang="en-US" b="1" i="0" cap="all" dirty="0">
                <a:solidFill>
                  <a:srgbClr val="1E7FB2"/>
                </a:solidFill>
                <a:effectLst/>
                <a:latin typeface="Arial" panose="020B0604020202020204" pitchFamily="34" charset="0"/>
              </a:rPr>
              <a:t> </a:t>
            </a:r>
            <a:r>
              <a:rPr lang="en-US" b="1" i="0" cap="all" dirty="0" err="1">
                <a:solidFill>
                  <a:srgbClr val="1E7FB2"/>
                </a:solidFill>
                <a:effectLst/>
                <a:latin typeface="Arial" panose="020B0604020202020204" pitchFamily="34" charset="0"/>
              </a:rPr>
              <a:t>ब्यूरो</a:t>
            </a:r>
            <a:r>
              <a:rPr lang="en-US" b="1" i="0" cap="all" dirty="0">
                <a:solidFill>
                  <a:srgbClr val="1E7FB2"/>
                </a:solidFill>
                <a:effectLst/>
                <a:latin typeface="Arial" panose="020B0604020202020204" pitchFamily="34" charset="0"/>
              </a:rPr>
              <a:t> - CONTACT US</a:t>
            </a:r>
          </a:p>
          <a:p>
            <a:br>
              <a:rPr lang="en-US" b="0" i="0" dirty="0">
                <a:solidFill>
                  <a:srgbClr val="525252"/>
                </a:solidFill>
                <a:effectLst/>
                <a:latin typeface="Arial" panose="020B0604020202020204" pitchFamily="34" charset="0"/>
              </a:rPr>
            </a:br>
            <a:r>
              <a:rPr lang="en-US" b="1" i="0" u="sng" dirty="0">
                <a:solidFill>
                  <a:srgbClr val="525252"/>
                </a:solidFill>
                <a:effectLst/>
                <a:latin typeface="Arial" panose="020B0604020202020204" pitchFamily="34" charset="0"/>
              </a:rPr>
              <a:t>Contact Us</a:t>
            </a:r>
            <a:endParaRPr lang="en-US" b="0" i="0" dirty="0">
              <a:solidFill>
                <a:srgbClr val="525252"/>
              </a:solidFill>
              <a:effectLst/>
              <a:latin typeface="Arial" panose="020B0604020202020204" pitchFamily="34" charset="0"/>
            </a:endParaRPr>
          </a:p>
          <a:p>
            <a:r>
              <a:rPr lang="en-US" b="0" i="0" dirty="0">
                <a:solidFill>
                  <a:srgbClr val="525252"/>
                </a:solidFill>
                <a:effectLst/>
                <a:latin typeface="Arial" panose="020B0604020202020204" pitchFamily="34" charset="0"/>
              </a:rPr>
              <a:t>Mobile Number (Field Officer) : 9851286771</a:t>
            </a:r>
            <a:br>
              <a:rPr lang="en-US" b="0" i="0" dirty="0">
                <a:solidFill>
                  <a:srgbClr val="525252"/>
                </a:solidFill>
                <a:effectLst/>
                <a:latin typeface="Arial" panose="020B0604020202020204" pitchFamily="34" charset="0"/>
              </a:rPr>
            </a:br>
            <a:r>
              <a:rPr lang="en-US" b="0" i="0" dirty="0">
                <a:solidFill>
                  <a:srgbClr val="525252"/>
                </a:solidFill>
                <a:effectLst/>
                <a:latin typeface="Arial" panose="020B0604020202020204" pitchFamily="34" charset="0"/>
              </a:rPr>
              <a:t>Mobile Number (Duty Officer) : 9851286770</a:t>
            </a:r>
          </a:p>
          <a:p>
            <a:r>
              <a:rPr lang="en-US" b="0" i="0" dirty="0">
                <a:solidFill>
                  <a:srgbClr val="525252"/>
                </a:solidFill>
                <a:effectLst/>
                <a:latin typeface="Arial" panose="020B0604020202020204" pitchFamily="34" charset="0"/>
              </a:rPr>
              <a:t>Phone Number: 01-5319044</a:t>
            </a:r>
            <a:br>
              <a:rPr lang="en-US" b="0" i="0" dirty="0">
                <a:solidFill>
                  <a:srgbClr val="525252"/>
                </a:solidFill>
                <a:effectLst/>
                <a:latin typeface="Arial" panose="020B0604020202020204" pitchFamily="34" charset="0"/>
              </a:rPr>
            </a:br>
            <a:endParaRPr lang="en-US" b="0" i="0" dirty="0">
              <a:solidFill>
                <a:srgbClr val="525252"/>
              </a:solidFill>
              <a:effectLst/>
              <a:latin typeface="Arial" panose="020B0604020202020204" pitchFamily="34" charset="0"/>
            </a:endParaRPr>
          </a:p>
          <a:p>
            <a:r>
              <a:rPr lang="en-US" b="0" i="0" dirty="0">
                <a:solidFill>
                  <a:srgbClr val="525252"/>
                </a:solidFill>
                <a:effectLst/>
                <a:latin typeface="Arial" panose="020B0604020202020204" pitchFamily="34" charset="0"/>
              </a:rPr>
              <a:t>Email: </a:t>
            </a:r>
            <a:r>
              <a:rPr lang="en-US" b="0" i="0" u="none" strike="noStrike" dirty="0">
                <a:solidFill>
                  <a:srgbClr val="525252"/>
                </a:solidFill>
                <a:effectLst/>
                <a:latin typeface="Arial" panose="020B0604020202020204" pitchFamily="34" charset="0"/>
                <a:hlinkClick r:id="rId3"/>
              </a:rPr>
              <a:t>cyberbureau@nepalpolice.gov.np</a:t>
            </a:r>
            <a:endParaRPr lang="en-US" b="0" i="0" dirty="0">
              <a:solidFill>
                <a:srgbClr val="525252"/>
              </a:solidFill>
              <a:effectLst/>
              <a:latin typeface="Arial" panose="020B0604020202020204" pitchFamily="34" charset="0"/>
            </a:endParaRPr>
          </a:p>
        </p:txBody>
      </p:sp>
    </p:spTree>
    <p:extLst>
      <p:ext uri="{BB962C8B-B14F-4D97-AF65-F5344CB8AC3E}">
        <p14:creationId xmlns:p14="http://schemas.microsoft.com/office/powerpoint/2010/main" val="381096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67544" y="1635646"/>
            <a:ext cx="8229600" cy="857250"/>
          </a:xfrm>
        </p:spPr>
        <p:txBody>
          <a:bodyPr/>
          <a:lstStyle/>
          <a:p>
            <a:r>
              <a:rPr lang="en-US" dirty="0">
                <a:solidFill>
                  <a:srgbClr val="002060"/>
                </a:solidFill>
                <a:latin typeface="Century" pitchFamily="18" charset="0"/>
                <a:ea typeface="ＭＳ Ｐゴシック" pitchFamily="34" charset="-128"/>
                <a:cs typeface="Aharoni" pitchFamily="2" charset="-79"/>
              </a:rPr>
              <a:t>Any Questions???</a:t>
            </a:r>
          </a:p>
        </p:txBody>
      </p:sp>
      <p:sp>
        <p:nvSpPr>
          <p:cNvPr id="3" name="Rectangle 2"/>
          <p:cNvSpPr/>
          <p:nvPr/>
        </p:nvSpPr>
        <p:spPr>
          <a:xfrm>
            <a:off x="6619285" y="3009541"/>
            <a:ext cx="2182009" cy="553998"/>
          </a:xfrm>
          <a:prstGeom prst="rect">
            <a:avLst/>
          </a:prstGeom>
        </p:spPr>
        <p:txBody>
          <a:bodyPr wrap="none">
            <a:spAutoFit/>
          </a:bodyPr>
          <a:lstStyle/>
          <a:p>
            <a:pPr algn="ctr"/>
            <a:r>
              <a:rPr lang="en-IN" sz="3000" b="1" dirty="0">
                <a:solidFill>
                  <a:srgbClr val="005096"/>
                </a:solidFill>
                <a:ea typeface="Tahoma" panose="020B0604030504040204" pitchFamily="34" charset="0"/>
                <a:cs typeface="Tahoma" panose="020B0604030504040204" pitchFamily="34" charset="0"/>
              </a:rPr>
              <a:t>Thank You</a:t>
            </a:r>
          </a:p>
        </p:txBody>
      </p:sp>
      <p:pic>
        <p:nvPicPr>
          <p:cNvPr id="4" name="Picture 3" descr="D:\Personal\Amruta\Atos_presentation\seprator_02.png"/>
          <p:cNvPicPr>
            <a:picLocks noChangeAspect="1" noChangeArrowheads="1"/>
          </p:cNvPicPr>
          <p:nvPr/>
        </p:nvPicPr>
        <p:blipFill>
          <a:blip r:embed="rId2" cstate="print">
            <a:grayscl/>
            <a:biLevel thresh="50000"/>
            <a:extLst>
              <a:ext uri="{28A0092B-C50C-407E-A947-70E740481C1C}">
                <a14:useLocalDpi xmlns:a14="http://schemas.microsoft.com/office/drawing/2010/main" val="0"/>
              </a:ext>
            </a:extLst>
          </a:blip>
          <a:srcRect/>
          <a:stretch>
            <a:fillRect/>
          </a:stretch>
        </p:blipFill>
        <p:spPr bwMode="auto">
          <a:xfrm rot="16200000">
            <a:off x="7598724" y="2163123"/>
            <a:ext cx="223128" cy="291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159" r="30539" b="21456"/>
          <a:stretch/>
        </p:blipFill>
        <p:spPr>
          <a:xfrm>
            <a:off x="7147734" y="1857413"/>
            <a:ext cx="1224137" cy="1152128"/>
          </a:xfrm>
          <a:prstGeom prst="rect">
            <a:avLst/>
          </a:prstGeom>
        </p:spPr>
      </p:pic>
    </p:spTree>
    <p:extLst>
      <p:ext uri="{BB962C8B-B14F-4D97-AF65-F5344CB8AC3E}">
        <p14:creationId xmlns:p14="http://schemas.microsoft.com/office/powerpoint/2010/main" val="4074713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79512" y="195486"/>
            <a:ext cx="8640960" cy="514350"/>
          </a:xfrm>
          <a:prstGeom prst="rect">
            <a:avLst/>
          </a:prstGeom>
        </p:spPr>
        <p:txBody>
          <a:bodyPr>
            <a:noAutofit/>
          </a:bodyPr>
          <a:lstStyle/>
          <a:p>
            <a:pPr marL="0" marR="0" lvl="0" indent="0" algn="l" defTabSz="914400" rtl="0" eaLnBrk="1" fontAlgn="auto" latinLnBrk="1" hangingPunct="1">
              <a:lnSpc>
                <a:spcPct val="100000"/>
              </a:lnSpc>
              <a:spcBef>
                <a:spcPct val="0"/>
              </a:spcBef>
              <a:spcAft>
                <a:spcPts val="0"/>
              </a:spcAft>
              <a:buClrTx/>
              <a:buSzTx/>
              <a:buFontTx/>
              <a:buNone/>
              <a:tabLst/>
              <a:defRPr/>
            </a:pPr>
            <a:r>
              <a:rPr lang="en-US" sz="3600" b="1" dirty="0">
                <a:solidFill>
                  <a:srgbClr val="C00000"/>
                </a:solidFill>
                <a:latin typeface="Calibri" pitchFamily="34" charset="0"/>
              </a:rPr>
              <a:t>Things to be done by the </a:t>
            </a:r>
            <a:r>
              <a:rPr lang="en-US" sz="3600" b="1" dirty="0" err="1">
                <a:solidFill>
                  <a:srgbClr val="C00000"/>
                </a:solidFill>
                <a:latin typeface="Calibri" pitchFamily="34" charset="0"/>
              </a:rPr>
              <a:t>Palika</a:t>
            </a:r>
            <a:r>
              <a:rPr lang="en-US" sz="3600" b="1" dirty="0">
                <a:solidFill>
                  <a:srgbClr val="C00000"/>
                </a:solidFill>
                <a:latin typeface="Calibri" pitchFamily="34" charset="0"/>
              </a:rPr>
              <a:t>:</a:t>
            </a:r>
          </a:p>
        </p:txBody>
      </p:sp>
      <p:sp>
        <p:nvSpPr>
          <p:cNvPr id="7" name="TextBox 6">
            <a:extLst>
              <a:ext uri="{FF2B5EF4-FFF2-40B4-BE49-F238E27FC236}">
                <a16:creationId xmlns:a16="http://schemas.microsoft.com/office/drawing/2014/main" id="{678719A1-442E-5268-582E-78802FD07869}"/>
              </a:ext>
            </a:extLst>
          </p:cNvPr>
          <p:cNvSpPr txBox="1"/>
          <p:nvPr/>
        </p:nvSpPr>
        <p:spPr>
          <a:xfrm>
            <a:off x="709045" y="882698"/>
            <a:ext cx="8136904" cy="3378104"/>
          </a:xfrm>
          <a:prstGeom prst="rect">
            <a:avLst/>
          </a:prstGeom>
          <a:noFill/>
        </p:spPr>
        <p:txBody>
          <a:bodyPr wrap="square" rtlCol="0">
            <a:spAutoFit/>
          </a:bodyPr>
          <a:lstStyle/>
          <a:p>
            <a:pPr marL="342900" indent="-342900">
              <a:lnSpc>
                <a:spcPct val="150000"/>
              </a:lnSpc>
              <a:buFont typeface="+mj-lt"/>
              <a:buAutoNum type="arabicPeriod"/>
            </a:pPr>
            <a:r>
              <a:rPr lang="en-US" sz="1600" dirty="0">
                <a:latin typeface="Calibri" panose="020F0502020204030204" pitchFamily="34" charset="0"/>
                <a:cs typeface="Calibri" panose="020F0502020204030204" pitchFamily="34" charset="0"/>
              </a:rPr>
              <a:t>Purchase required Hardware (Workstations, Server, Storage, Network/Security, Database) </a:t>
            </a:r>
          </a:p>
          <a:p>
            <a:pPr marL="342900" indent="-342900">
              <a:lnSpc>
                <a:spcPct val="150000"/>
              </a:lnSpc>
              <a:buFont typeface="+mj-lt"/>
              <a:buAutoNum type="arabicPeriod"/>
            </a:pPr>
            <a:r>
              <a:rPr lang="en-US" sz="1600" dirty="0">
                <a:latin typeface="Calibri" panose="020F0502020204030204" pitchFamily="34" charset="0"/>
                <a:cs typeface="Calibri" panose="020F0502020204030204" pitchFamily="34" charset="0"/>
              </a:rPr>
              <a:t>Strong dedicated Connectivity (Internet/Intranet) – Centralized </a:t>
            </a:r>
            <a:r>
              <a:rPr lang="en-US" sz="1600" dirty="0" err="1">
                <a:latin typeface="Calibri" panose="020F0502020204030204" pitchFamily="34" charset="0"/>
                <a:cs typeface="Calibri" panose="020F0502020204030204" pitchFamily="34" charset="0"/>
              </a:rPr>
              <a:t>Palika</a:t>
            </a:r>
            <a:r>
              <a:rPr lang="en-US" sz="1600" dirty="0">
                <a:latin typeface="Calibri" panose="020F0502020204030204" pitchFamily="34" charset="0"/>
                <a:cs typeface="Calibri" panose="020F0502020204030204" pitchFamily="34" charset="0"/>
              </a:rPr>
              <a:t> to Ward Office</a:t>
            </a:r>
          </a:p>
          <a:p>
            <a:pPr marL="342900" indent="-342900">
              <a:lnSpc>
                <a:spcPct val="150000"/>
              </a:lnSpc>
              <a:buFont typeface="+mj-lt"/>
              <a:buAutoNum type="arabicPeriod"/>
            </a:pPr>
            <a:r>
              <a:rPr lang="en-US" sz="1600" dirty="0">
                <a:latin typeface="Calibri" panose="020F0502020204030204" pitchFamily="34" charset="0"/>
                <a:cs typeface="Calibri" panose="020F0502020204030204" pitchFamily="34" charset="0"/>
              </a:rPr>
              <a:t>Network (Own fiber network from </a:t>
            </a:r>
            <a:r>
              <a:rPr lang="en-US" sz="1600" dirty="0" err="1">
                <a:latin typeface="Calibri" panose="020F0502020204030204" pitchFamily="34" charset="0"/>
                <a:cs typeface="Calibri" panose="020F0502020204030204" pitchFamily="34" charset="0"/>
              </a:rPr>
              <a:t>Palika</a:t>
            </a:r>
            <a:r>
              <a:rPr lang="en-US" sz="1600" dirty="0">
                <a:latin typeface="Calibri" panose="020F0502020204030204" pitchFamily="34" charset="0"/>
                <a:cs typeface="Calibri" panose="020F0502020204030204" pitchFamily="34" charset="0"/>
              </a:rPr>
              <a:t> to Ward office and important places like school/</a:t>
            </a:r>
            <a:br>
              <a:rPr lang="en-US" sz="1600" dirty="0">
                <a:latin typeface="Calibri" panose="020F0502020204030204" pitchFamily="34" charset="0"/>
                <a:cs typeface="Calibri" panose="020F0502020204030204" pitchFamily="34" charset="0"/>
              </a:rPr>
            </a:br>
            <a:r>
              <a:rPr lang="en-US" sz="1600" dirty="0">
                <a:latin typeface="Calibri" panose="020F0502020204030204" pitchFamily="34" charset="0"/>
                <a:cs typeface="Calibri" panose="020F0502020204030204" pitchFamily="34" charset="0"/>
              </a:rPr>
              <a:t>hospitals, public places)</a:t>
            </a:r>
          </a:p>
          <a:p>
            <a:pPr marL="342900" indent="-342900">
              <a:lnSpc>
                <a:spcPct val="150000"/>
              </a:lnSpc>
              <a:buFont typeface="+mj-lt"/>
              <a:buAutoNum type="arabicPeriod"/>
            </a:pPr>
            <a:r>
              <a:rPr lang="en-US" sz="1600" dirty="0">
                <a:latin typeface="Calibri" panose="020F0502020204030204" pitchFamily="34" charset="0"/>
                <a:cs typeface="Calibri" panose="020F0502020204030204" pitchFamily="34" charset="0"/>
              </a:rPr>
              <a:t>CCTV Surveillance </a:t>
            </a:r>
          </a:p>
          <a:p>
            <a:pPr marL="342900" indent="-342900">
              <a:lnSpc>
                <a:spcPct val="150000"/>
              </a:lnSpc>
              <a:buFont typeface="+mj-lt"/>
              <a:buAutoNum type="arabicPeriod"/>
            </a:pPr>
            <a:r>
              <a:rPr lang="en-US" sz="1600" dirty="0" err="1">
                <a:latin typeface="Calibri" panose="020F0502020204030204" pitchFamily="34" charset="0"/>
                <a:cs typeface="Calibri" panose="020F0502020204030204" pitchFamily="34" charset="0"/>
              </a:rPr>
              <a:t>WiFi</a:t>
            </a:r>
            <a:r>
              <a:rPr lang="en-US" sz="1600" dirty="0">
                <a:latin typeface="Calibri" panose="020F0502020204030204" pitchFamily="34" charset="0"/>
                <a:cs typeface="Calibri" panose="020F0502020204030204" pitchFamily="34" charset="0"/>
              </a:rPr>
              <a:t> (Centralized system with </a:t>
            </a:r>
            <a:r>
              <a:rPr lang="en-US" sz="1600" dirty="0" err="1">
                <a:latin typeface="Calibri" panose="020F0502020204030204" pitchFamily="34" charset="0"/>
                <a:cs typeface="Calibri" panose="020F0502020204030204" pitchFamily="34" charset="0"/>
              </a:rPr>
              <a:t>WiFi</a:t>
            </a:r>
            <a:r>
              <a:rPr lang="en-US" sz="1600" dirty="0">
                <a:latin typeface="Calibri" panose="020F0502020204030204" pitchFamily="34" charset="0"/>
                <a:cs typeface="Calibri" panose="020F0502020204030204" pitchFamily="34" charset="0"/>
              </a:rPr>
              <a:t> controller)</a:t>
            </a:r>
          </a:p>
          <a:p>
            <a:pPr marL="342900" indent="-342900">
              <a:lnSpc>
                <a:spcPct val="150000"/>
              </a:lnSpc>
              <a:buFont typeface="+mj-lt"/>
              <a:buAutoNum type="arabicPeriod"/>
            </a:pPr>
            <a:r>
              <a:rPr lang="en-US" sz="1600" dirty="0">
                <a:latin typeface="Calibri" panose="020F0502020204030204" pitchFamily="34" charset="0"/>
                <a:cs typeface="Calibri" panose="020F0502020204030204" pitchFamily="34" charset="0"/>
              </a:rPr>
              <a:t>Build Small Size Data Centre Infrastructure</a:t>
            </a:r>
          </a:p>
          <a:p>
            <a:pPr marL="342900" indent="-342900">
              <a:lnSpc>
                <a:spcPct val="150000"/>
              </a:lnSpc>
              <a:buFont typeface="+mj-lt"/>
              <a:buAutoNum type="arabicPeriod"/>
            </a:pPr>
            <a:r>
              <a:rPr lang="en-US" sz="1600" dirty="0">
                <a:latin typeface="Calibri" panose="020F0502020204030204" pitchFamily="34" charset="0"/>
                <a:cs typeface="Calibri" panose="020F0502020204030204" pitchFamily="34" charset="0"/>
              </a:rPr>
              <a:t>Mobile App/ Web App (Dedicated Public IP needed) along with own Domain</a:t>
            </a:r>
          </a:p>
          <a:p>
            <a:pPr marL="342900" indent="-342900">
              <a:lnSpc>
                <a:spcPct val="150000"/>
              </a:lnSpc>
              <a:buFont typeface="+mj-lt"/>
              <a:buAutoNum type="arabicPeriod"/>
            </a:pPr>
            <a:r>
              <a:rPr lang="en-US" sz="1600" dirty="0">
                <a:latin typeface="Calibri" panose="020F0502020204030204" pitchFamily="34" charset="0"/>
                <a:cs typeface="Calibri" panose="020F0502020204030204" pitchFamily="34" charset="0"/>
              </a:rPr>
              <a:t>Digital geographical mapping with proper street addressing</a:t>
            </a:r>
          </a:p>
        </p:txBody>
      </p:sp>
      <p:sp>
        <p:nvSpPr>
          <p:cNvPr id="2" name="TextBox 1">
            <a:extLst>
              <a:ext uri="{FF2B5EF4-FFF2-40B4-BE49-F238E27FC236}">
                <a16:creationId xmlns:a16="http://schemas.microsoft.com/office/drawing/2014/main" id="{71CBB457-6BEA-F399-0396-979E64D1A0E5}"/>
              </a:ext>
            </a:extLst>
          </p:cNvPr>
          <p:cNvSpPr txBox="1"/>
          <p:nvPr/>
        </p:nvSpPr>
        <p:spPr>
          <a:xfrm>
            <a:off x="440515" y="4386410"/>
            <a:ext cx="8262968" cy="369332"/>
          </a:xfrm>
          <a:prstGeom prst="rect">
            <a:avLst/>
          </a:prstGeom>
          <a:noFill/>
        </p:spPr>
        <p:txBody>
          <a:bodyPr wrap="none" rtlCol="0">
            <a:spAutoFit/>
          </a:bodyPr>
          <a:lstStyle/>
          <a:p>
            <a:r>
              <a:rPr lang="en-US" b="1" dirty="0"/>
              <a:t>Get help from DOIT (G-Cloud) and GIDC for Application and VPS Service</a:t>
            </a:r>
          </a:p>
        </p:txBody>
      </p:sp>
    </p:spTree>
    <p:extLst>
      <p:ext uri="{BB962C8B-B14F-4D97-AF65-F5344CB8AC3E}">
        <p14:creationId xmlns:p14="http://schemas.microsoft.com/office/powerpoint/2010/main" val="254206781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95300" y="267494"/>
            <a:ext cx="8153400" cy="628650"/>
          </a:xfrm>
        </p:spPr>
        <p:txBody>
          <a:bodyPr>
            <a:normAutofit fontScale="90000"/>
          </a:bodyPr>
          <a:lstStyle/>
          <a:p>
            <a:r>
              <a:rPr lang="en-US" dirty="0">
                <a:latin typeface="Aharoni" panose="02010803020104030203" pitchFamily="2" charset="-79"/>
                <a:ea typeface="ＭＳ Ｐゴシック" pitchFamily="34" charset="-128"/>
                <a:cs typeface="Aharoni" panose="02010803020104030203" pitchFamily="2" charset="-79"/>
              </a:rPr>
              <a:t>Contents at a Glance</a:t>
            </a:r>
          </a:p>
        </p:txBody>
      </p:sp>
      <p:sp>
        <p:nvSpPr>
          <p:cNvPr id="11267" name="Content Placeholder 2"/>
          <p:cNvSpPr>
            <a:spLocks noGrp="1"/>
          </p:cNvSpPr>
          <p:nvPr>
            <p:ph sz="quarter" idx="1"/>
          </p:nvPr>
        </p:nvSpPr>
        <p:spPr>
          <a:xfrm>
            <a:off x="323528" y="1059582"/>
            <a:ext cx="6696744" cy="3312368"/>
          </a:xfrm>
        </p:spPr>
        <p:txBody>
          <a:bodyPr>
            <a:normAutofit/>
          </a:bodyPr>
          <a:lstStyle/>
          <a:p>
            <a:pPr marL="739775" indent="-342900" algn="just">
              <a:lnSpc>
                <a:spcPct val="150000"/>
              </a:lnSpc>
              <a:spcBef>
                <a:spcPts val="0"/>
              </a:spcBef>
              <a:buClrTx/>
              <a:buSzPct val="100000"/>
              <a:buFont typeface="+mj-lt"/>
              <a:buAutoNum type="arabicPeriod"/>
            </a:pPr>
            <a:r>
              <a:rPr lang="en-US" sz="2000" dirty="0">
                <a:latin typeface="Calibri" pitchFamily="34" charset="0"/>
                <a:ea typeface="ＭＳ Ｐゴシック" pitchFamily="34" charset="-128"/>
              </a:rPr>
              <a:t>Evolution of IT (IT, ICT, IoT, IoE, AI/BI)</a:t>
            </a:r>
          </a:p>
          <a:p>
            <a:pPr marL="739775" indent="-342900" algn="just">
              <a:lnSpc>
                <a:spcPct val="150000"/>
              </a:lnSpc>
              <a:spcBef>
                <a:spcPts val="0"/>
              </a:spcBef>
              <a:buClrTx/>
              <a:buSzPct val="100000"/>
              <a:buFont typeface="+mj-lt"/>
              <a:buAutoNum type="arabicPeriod"/>
            </a:pPr>
            <a:r>
              <a:rPr lang="en-US" sz="2000" dirty="0">
                <a:latin typeface="Calibri" pitchFamily="34" charset="0"/>
                <a:ea typeface="ＭＳ Ｐゴシック" pitchFamily="34" charset="-128"/>
              </a:rPr>
              <a:t>Data Centre and its major components</a:t>
            </a:r>
          </a:p>
          <a:p>
            <a:pPr marL="739775" indent="-342900" algn="just">
              <a:lnSpc>
                <a:spcPct val="150000"/>
              </a:lnSpc>
              <a:spcBef>
                <a:spcPts val="0"/>
              </a:spcBef>
              <a:buClrTx/>
              <a:buSzPct val="100000"/>
              <a:buFont typeface="+mj-lt"/>
              <a:buAutoNum type="arabicPeriod"/>
            </a:pPr>
            <a:r>
              <a:rPr lang="en-US" sz="2000" dirty="0">
                <a:latin typeface="Calibri" pitchFamily="34" charset="0"/>
                <a:ea typeface="ＭＳ Ｐゴシック" pitchFamily="34" charset="-128"/>
              </a:rPr>
              <a:t>Cloud Computing</a:t>
            </a:r>
          </a:p>
          <a:p>
            <a:pPr marL="739775" indent="-342900" algn="just">
              <a:lnSpc>
                <a:spcPct val="150000"/>
              </a:lnSpc>
              <a:spcBef>
                <a:spcPts val="0"/>
              </a:spcBef>
              <a:buClrTx/>
              <a:buSzPct val="100000"/>
              <a:buFont typeface="+mj-lt"/>
              <a:buAutoNum type="arabicPeriod"/>
            </a:pPr>
            <a:r>
              <a:rPr lang="en-US" sz="2000" dirty="0">
                <a:latin typeface="Calibri" pitchFamily="34" charset="0"/>
                <a:ea typeface="ＭＳ Ｐゴシック" pitchFamily="34" charset="-128"/>
              </a:rPr>
              <a:t>Cyber Security</a:t>
            </a:r>
          </a:p>
        </p:txBody>
      </p:sp>
      <p:pic>
        <p:nvPicPr>
          <p:cNvPr id="1026" name="Picture 2" descr="ICTとは？ITやIoTとの違い、活用例をまとめました！ | CodeCampus">
            <a:extLst>
              <a:ext uri="{FF2B5EF4-FFF2-40B4-BE49-F238E27FC236}">
                <a16:creationId xmlns:a16="http://schemas.microsoft.com/office/drawing/2014/main" id="{49DA12A8-E427-0259-8BCE-45EAF21FCD99}"/>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491880" y="2788154"/>
            <a:ext cx="4550026" cy="1400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571440"/>
      </p:ext>
    </p:extLst>
  </p:cSld>
  <p:clrMapOvr>
    <a:masterClrMapping/>
  </p:clrMapOvr>
  <p:transition spd="med">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ower Point Presentation Templat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1310</TotalTime>
  <Words>10874</Words>
  <Application>Microsoft Office PowerPoint</Application>
  <PresentationFormat>On-screen Show (16:9)</PresentationFormat>
  <Paragraphs>407</Paragraphs>
  <Slides>73</Slides>
  <Notes>2</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73</vt:i4>
      </vt:variant>
    </vt:vector>
  </HeadingPairs>
  <TitlesOfParts>
    <vt:vector size="95" baseType="lpstr">
      <vt:lpstr>ＭＳ Ｐゴシック</vt:lpstr>
      <vt:lpstr>Agency FB</vt:lpstr>
      <vt:lpstr>Aharoni</vt:lpstr>
      <vt:lpstr>ARAP 11</vt:lpstr>
      <vt:lpstr>Arial</vt:lpstr>
      <vt:lpstr>Bahnschrift SemiBold</vt:lpstr>
      <vt:lpstr>Calibri</vt:lpstr>
      <vt:lpstr>Cambria</vt:lpstr>
      <vt:lpstr>Century</vt:lpstr>
      <vt:lpstr>Courier New</vt:lpstr>
      <vt:lpstr>Himalb</vt:lpstr>
      <vt:lpstr>Kokila</vt:lpstr>
      <vt:lpstr>Lucida Sans Unicode</vt:lpstr>
      <vt:lpstr>Perpetua</vt:lpstr>
      <vt:lpstr>Preeti</vt:lpstr>
      <vt:lpstr>Tahoma</vt:lpstr>
      <vt:lpstr>Times New Roman</vt:lpstr>
      <vt:lpstr>Verdana</vt:lpstr>
      <vt:lpstr>Wingdings</vt:lpstr>
      <vt:lpstr>Wingdings 2</vt:lpstr>
      <vt:lpstr>Wingdings 3</vt:lpstr>
      <vt:lpstr>Power Point Presentation Template</vt:lpstr>
      <vt:lpstr>/fli^«o ;"rgf tyf k|ljlw lbj; 2080  ;'zf;g / ;d[l$sf nflu  ;"rgf k|ljlw / ;fOa/ ;'/Iff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Contents at a Glance</vt:lpstr>
      <vt:lpstr>Evolution of IT</vt:lpstr>
      <vt:lpstr>Evolution of IT..</vt:lpstr>
      <vt:lpstr>Evolution of IT..</vt:lpstr>
      <vt:lpstr>Data Centers:</vt:lpstr>
      <vt:lpstr>Conventional Data Center</vt:lpstr>
      <vt:lpstr>Prefabricated Modular Data Center</vt:lpstr>
      <vt:lpstr>PowerPoint Presentation</vt:lpstr>
      <vt:lpstr>Major Components of Data Centre</vt:lpstr>
      <vt:lpstr>PowerPoint Presentation</vt:lpstr>
      <vt:lpstr>PowerPoint Presentation</vt:lpstr>
      <vt:lpstr>PowerPoint Presentation</vt:lpstr>
      <vt:lpstr>Data Centre Concept</vt:lpstr>
      <vt:lpstr>Data Centre Services:</vt:lpstr>
      <vt:lpstr>PowerPoint Presentation</vt:lpstr>
      <vt:lpstr>PowerPoint Presentation</vt:lpstr>
      <vt:lpstr>PowerPoint Presentation</vt:lpstr>
      <vt:lpstr>PowerPoint Presentation</vt:lpstr>
      <vt:lpstr>PowerPoint Presentation</vt:lpstr>
      <vt:lpstr>PowerPoint Presentation</vt:lpstr>
      <vt:lpstr>O{G6/g]6 ck/fw -;fO{a/ qmfO{d_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kf;j8{  ;DjlGw hfgsf/L</vt:lpstr>
      <vt:lpstr>PowerPoint Presentation</vt:lpstr>
      <vt:lpstr>PowerPoint Presentation</vt:lpstr>
      <vt:lpstr>PowerPoint Presentation</vt:lpstr>
      <vt:lpstr>PowerPoint Presentation</vt:lpstr>
      <vt:lpstr>PowerPoint Presentation</vt:lpstr>
      <vt:lpstr>PowerPoint Presentation</vt:lpstr>
      <vt:lpstr>;dfhdf ;fdflhs ;+hfnsf k|efjx?</vt:lpstr>
      <vt:lpstr>PowerPoint Presentation</vt:lpstr>
      <vt:lpstr>PowerPoint Presentation</vt:lpstr>
      <vt:lpstr>kl/ro</vt:lpstr>
      <vt:lpstr>;f];n g]6jls{· ;fO{6sf kmfO{bfx?M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;fO{a/ ck/fw ;DaGwL k|d'v sfg'gx? </vt:lpstr>
      <vt:lpstr>ljB'tLo sf/f]af/ P]g, @)^# / sDKo'6/ ;DaGwL s;'/ tyf ;hfo</vt:lpstr>
      <vt:lpstr>PowerPoint Presentation</vt:lpstr>
      <vt:lpstr>d'n'sL kmf}hbf/L -;+lxtf_ P]g, @)&amp;$ </vt:lpstr>
      <vt:lpstr>clZnn lstfa, krf{ OToflb agfpg jf laqmL ug{ gx'g] -bkmf !@!_ </vt:lpstr>
      <vt:lpstr>csf{sf] s'/f ;'Gg jf WjgL c+sg ug{ gx'g] -bkmf @(#_</vt:lpstr>
      <vt:lpstr>cg'dlt ljgf s'g} JolQmsf] tZjL/ lvRg jf tZjL/sf] :j?k ljufg{ gx'g] -bkmf @(%_</vt:lpstr>
      <vt:lpstr>cg'dlt ljgf Pssf] t:jL/ c?nfO{ lbg jf laqmL ug{ gx'g] -bkmf @(^_ </vt:lpstr>
      <vt:lpstr>ufnL ug{ gx'g] -bkmf #)%_ </vt:lpstr>
      <vt:lpstr>a]OHhtL u/]sf] dflgg] </vt:lpstr>
      <vt:lpstr>a]OHhtL u/]sf] dflgg] ===</vt:lpstr>
      <vt:lpstr>xbDofb</vt:lpstr>
      <vt:lpstr>b'?T;fxg tyf dltof/ </vt:lpstr>
      <vt:lpstr>cbfntL cEof;</vt:lpstr>
      <vt:lpstr>Reporting to Cyber Bureau</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and Presentation Skills</dc:title>
  <dc:creator>OMNI</dc:creator>
  <cp:lastModifiedBy>Hemanta Baral</cp:lastModifiedBy>
  <cp:revision>222</cp:revision>
  <dcterms:created xsi:type="dcterms:W3CDTF">2016-08-31T09:42:30Z</dcterms:created>
  <dcterms:modified xsi:type="dcterms:W3CDTF">2026-09-02T02:21:15Z</dcterms:modified>
</cp:coreProperties>
</file>