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76"/>
  </p:notesMasterIdLst>
  <p:handoutMasterIdLst>
    <p:handoutMasterId r:id="rId77"/>
  </p:handoutMasterIdLst>
  <p:sldIdLst>
    <p:sldId id="518" r:id="rId3"/>
    <p:sldId id="577" r:id="rId4"/>
    <p:sldId id="596" r:id="rId5"/>
    <p:sldId id="597" r:id="rId6"/>
    <p:sldId id="599" r:id="rId7"/>
    <p:sldId id="524" r:id="rId8"/>
    <p:sldId id="421" r:id="rId9"/>
    <p:sldId id="447" r:id="rId10"/>
    <p:sldId id="471" r:id="rId11"/>
    <p:sldId id="402" r:id="rId12"/>
    <p:sldId id="403" r:id="rId13"/>
    <p:sldId id="400" r:id="rId14"/>
    <p:sldId id="603" r:id="rId15"/>
    <p:sldId id="404" r:id="rId16"/>
    <p:sldId id="602" r:id="rId17"/>
    <p:sldId id="580" r:id="rId18"/>
    <p:sldId id="581" r:id="rId19"/>
    <p:sldId id="582" r:id="rId20"/>
    <p:sldId id="583" r:id="rId21"/>
    <p:sldId id="464" r:id="rId22"/>
    <p:sldId id="306" r:id="rId23"/>
    <p:sldId id="311" r:id="rId24"/>
    <p:sldId id="399" r:id="rId25"/>
    <p:sldId id="312" r:id="rId26"/>
    <p:sldId id="469" r:id="rId27"/>
    <p:sldId id="519" r:id="rId28"/>
    <p:sldId id="514" r:id="rId29"/>
    <p:sldId id="521" r:id="rId30"/>
    <p:sldId id="522" r:id="rId31"/>
    <p:sldId id="535" r:id="rId32"/>
    <p:sldId id="531" r:id="rId33"/>
    <p:sldId id="532" r:id="rId34"/>
    <p:sldId id="533" r:id="rId35"/>
    <p:sldId id="534" r:id="rId36"/>
    <p:sldId id="523" r:id="rId37"/>
    <p:sldId id="540" r:id="rId38"/>
    <p:sldId id="541" r:id="rId39"/>
    <p:sldId id="542" r:id="rId40"/>
    <p:sldId id="543" r:id="rId41"/>
    <p:sldId id="551" r:id="rId42"/>
    <p:sldId id="552" r:id="rId43"/>
    <p:sldId id="538" r:id="rId44"/>
    <p:sldId id="539" r:id="rId45"/>
    <p:sldId id="537" r:id="rId46"/>
    <p:sldId id="553" r:id="rId47"/>
    <p:sldId id="554" r:id="rId48"/>
    <p:sldId id="555" r:id="rId49"/>
    <p:sldId id="556" r:id="rId50"/>
    <p:sldId id="557" r:id="rId51"/>
    <p:sldId id="558" r:id="rId52"/>
    <p:sldId id="601" r:id="rId53"/>
    <p:sldId id="406" r:id="rId54"/>
    <p:sldId id="578" r:id="rId55"/>
    <p:sldId id="579" r:id="rId56"/>
    <p:sldId id="586" r:id="rId57"/>
    <p:sldId id="587" r:id="rId58"/>
    <p:sldId id="588" r:id="rId59"/>
    <p:sldId id="589" r:id="rId60"/>
    <p:sldId id="590" r:id="rId61"/>
    <p:sldId id="591" r:id="rId62"/>
    <p:sldId id="592" r:id="rId63"/>
    <p:sldId id="593" r:id="rId64"/>
    <p:sldId id="594" r:id="rId65"/>
    <p:sldId id="595" r:id="rId66"/>
    <p:sldId id="394" r:id="rId67"/>
    <p:sldId id="396" r:id="rId68"/>
    <p:sldId id="397" r:id="rId69"/>
    <p:sldId id="407" r:id="rId70"/>
    <p:sldId id="379" r:id="rId71"/>
    <p:sldId id="516" r:id="rId72"/>
    <p:sldId id="340" r:id="rId73"/>
    <p:sldId id="380" r:id="rId74"/>
    <p:sldId id="339" r:id="rId75"/>
  </p:sldIdLst>
  <p:sldSz cx="9144000" cy="5143500" type="screen16x9"/>
  <p:notesSz cx="9144000" cy="6858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FF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15" autoAdjust="0"/>
    <p:restoredTop sz="94654" autoAdjust="0"/>
  </p:normalViewPr>
  <p:slideViewPr>
    <p:cSldViewPr>
      <p:cViewPr varScale="1">
        <p:scale>
          <a:sx n="108" d="100"/>
          <a:sy n="108" d="100"/>
        </p:scale>
        <p:origin x="662" y="8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viewProps" Target="viewProp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AC4990-D1A1-446C-8FAE-5DA69058A0B8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4ADEB6-9278-4097-80D0-10E6D5DEE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A4774E-D0D7-4984-A0C3-DE1727BC5684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6B8EA6-33F7-4515-9D35-A9194D057CC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286000" y="514350"/>
            <a:ext cx="4572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1D50D-73A9-46ED-9211-AB1A869AAF33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10664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mailto:hemanta.baral@gmail.com" TargetMode="External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hyperlink" Target="http://www.hemantabaral.com.np/" TargetMode="Externa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987574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664245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F465348-824C-4341-BC29-EBB20569263E}"/>
              </a:ext>
            </a:extLst>
          </p:cNvPr>
          <p:cNvSpPr txBox="1"/>
          <p:nvPr userDrawn="1"/>
        </p:nvSpPr>
        <p:spPr>
          <a:xfrm>
            <a:off x="107504" y="0"/>
            <a:ext cx="2448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200" b="1" dirty="0">
                <a:sym typeface="Wingdings" panose="05000000000000000000" pitchFamily="2" charset="2"/>
              </a:rPr>
              <a:t> </a:t>
            </a:r>
            <a:r>
              <a:rPr lang="en-US" sz="1200" b="1" dirty="0">
                <a:hlinkClick r:id="rId3"/>
              </a:rPr>
              <a:t>hemanta.baral@gmail.com</a:t>
            </a:r>
            <a:endParaRPr lang="en-US" sz="1200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290D234-9DA6-48DE-9BE4-47BCE90BBC39}"/>
              </a:ext>
            </a:extLst>
          </p:cNvPr>
          <p:cNvSpPr txBox="1"/>
          <p:nvPr userDrawn="1"/>
        </p:nvSpPr>
        <p:spPr>
          <a:xfrm>
            <a:off x="6660232" y="-9505"/>
            <a:ext cx="2448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b="1" dirty="0">
                <a:hlinkClick r:id="rId4"/>
              </a:rPr>
              <a:t>www.hemantabaral.com.np</a:t>
            </a:r>
            <a:endParaRPr lang="en-US" sz="1200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1F2FC00-C567-4F15-AE00-8FBD5B86638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782" y="14619"/>
            <a:ext cx="290891" cy="282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D3101-30DD-47C3-B581-6F92F8ADD97A}" type="datetimeFigureOut">
              <a:rPr lang="en-GB" smtClean="0"/>
              <a:pPr/>
              <a:t>02/09/2026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F239A1-C203-4A51-9867-2E6862FB2E23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68850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73" r:id="rId4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pPr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pn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png"/><Relationship Id="rId9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hemanta.baral@gmail.com" TargetMode="External"/><Relationship Id="rId2" Type="http://schemas.openxmlformats.org/officeDocument/2006/relationships/hyperlink" Target="http://www.hemantabaral.com.np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7" Type="http://schemas.openxmlformats.org/officeDocument/2006/relationships/image" Target="../media/image54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7" Type="http://schemas.openxmlformats.org/officeDocument/2006/relationships/image" Target="../media/image67.jpe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7" Type="http://schemas.openxmlformats.org/officeDocument/2006/relationships/image" Target="../media/image74.pn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7" Type="http://schemas.openxmlformats.org/officeDocument/2006/relationships/image" Target="../media/image82.jp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jpeg"/><Relationship Id="rId5" Type="http://schemas.openxmlformats.org/officeDocument/2006/relationships/image" Target="../media/image80.jpeg"/><Relationship Id="rId4" Type="http://schemas.openxmlformats.org/officeDocument/2006/relationships/image" Target="../media/image79.jp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g"/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9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7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6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g"/><Relationship Id="rId2" Type="http://schemas.openxmlformats.org/officeDocument/2006/relationships/image" Target="../media/image10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.jpg"/><Relationship Id="rId5" Type="http://schemas.openxmlformats.org/officeDocument/2006/relationships/image" Target="../media/image110.jpg"/><Relationship Id="rId4" Type="http://schemas.openxmlformats.org/officeDocument/2006/relationships/image" Target="../media/image109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6.jpg"/><Relationship Id="rId5" Type="http://schemas.openxmlformats.org/officeDocument/2006/relationships/image" Target="../media/image115.jpeg"/><Relationship Id="rId4" Type="http://schemas.openxmlformats.org/officeDocument/2006/relationships/image" Target="../media/image114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0.jpeg"/><Relationship Id="rId4" Type="http://schemas.openxmlformats.org/officeDocument/2006/relationships/image" Target="../media/image11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g"/><Relationship Id="rId2" Type="http://schemas.openxmlformats.org/officeDocument/2006/relationships/image" Target="../media/image12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4.jp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jpeg"/><Relationship Id="rId2" Type="http://schemas.openxmlformats.org/officeDocument/2006/relationships/image" Target="../media/image12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0.jpeg"/><Relationship Id="rId4" Type="http://schemas.openxmlformats.org/officeDocument/2006/relationships/image" Target="../media/image129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jpeg"/><Relationship Id="rId2" Type="http://schemas.openxmlformats.org/officeDocument/2006/relationships/image" Target="../media/image131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2" Type="http://schemas.openxmlformats.org/officeDocument/2006/relationships/image" Target="../media/image133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jpeg"/><Relationship Id="rId2" Type="http://schemas.openxmlformats.org/officeDocument/2006/relationships/image" Target="../media/image135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eg"/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jpeg"/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6.jpeg"/><Relationship Id="rId4" Type="http://schemas.openxmlformats.org/officeDocument/2006/relationships/image" Target="../media/image145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jpeg"/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9.jpe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png"/><Relationship Id="rId2" Type="http://schemas.openxmlformats.org/officeDocument/2006/relationships/image" Target="../media/image1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7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54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jpeg"/><Relationship Id="rId2" Type="http://schemas.openxmlformats.org/officeDocument/2006/relationships/image" Target="../media/image15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7.jpeg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8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13" Type="http://schemas.openxmlformats.org/officeDocument/2006/relationships/image" Target="../media/image26.png"/><Relationship Id="rId3" Type="http://schemas.openxmlformats.org/officeDocument/2006/relationships/image" Target="../media/image16.png"/><Relationship Id="rId7" Type="http://schemas.openxmlformats.org/officeDocument/2006/relationships/image" Target="../media/image20.jpeg"/><Relationship Id="rId12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jpeg"/><Relationship Id="rId11" Type="http://schemas.openxmlformats.org/officeDocument/2006/relationships/image" Target="../media/image24.jpe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22238" y="760036"/>
            <a:ext cx="284380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Subisu Sans 2"/>
              </a:rPr>
              <a:t>DIGITAL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Subisu Sans 2"/>
              </a:rPr>
              <a:t>KARNALI</a:t>
            </a:r>
            <a:endParaRPr lang="en-US" altLang="ko-KR" sz="48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Subisu Sans 2"/>
            </a:endParaRPr>
          </a:p>
        </p:txBody>
      </p:sp>
      <p:pic>
        <p:nvPicPr>
          <p:cNvPr id="7" name="Picture 6" descr="CDCP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9852" y="3634904"/>
            <a:ext cx="1368152" cy="44836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1780" y="3014028"/>
            <a:ext cx="2664297" cy="5642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200"/>
              </a:spcAft>
            </a:pPr>
            <a:r>
              <a:rPr lang="en-US" sz="1600" b="1" dirty="0">
                <a:latin typeface="Calibri" panose="020F0502020204030204" pitchFamily="34" charset="0"/>
              </a:rPr>
              <a:t>By: </a:t>
            </a:r>
            <a:r>
              <a:rPr lang="en-US" sz="1600" b="1" dirty="0">
                <a:solidFill>
                  <a:srgbClr val="0070C0"/>
                </a:solidFill>
                <a:latin typeface="Calibri" panose="020F0502020204030204" pitchFamily="34" charset="0"/>
              </a:rPr>
              <a:t>Hemanta Baral</a:t>
            </a:r>
          </a:p>
          <a:p>
            <a:pPr algn="ctr">
              <a:spcAft>
                <a:spcPts val="200"/>
              </a:spcAft>
            </a:pPr>
            <a:r>
              <a:rPr lang="en-US" sz="1300" b="1" dirty="0">
                <a:solidFill>
                  <a:srgbClr val="00B050"/>
                </a:solidFill>
                <a:latin typeface="Calibri" panose="020F0502020204030204" pitchFamily="34" charset="0"/>
              </a:rPr>
              <a:t>SMART CITY Consultant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C1997B-23FB-477A-8A5F-5592B7BBD74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298"/>
          <a:stretch/>
        </p:blipFill>
        <p:spPr>
          <a:xfrm>
            <a:off x="3823800" y="267494"/>
            <a:ext cx="5048250" cy="457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345165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339502"/>
            <a:ext cx="8602216" cy="504056"/>
          </a:xfrm>
        </p:spPr>
        <p:txBody>
          <a:bodyPr>
            <a:noAutofit/>
          </a:bodyPr>
          <a:lstStyle/>
          <a:p>
            <a:pPr lvl="0"/>
            <a:r>
              <a:rPr lang="en-US" sz="4000" b="1" dirty="0">
                <a:solidFill>
                  <a:srgbClr val="C00000"/>
                </a:solidFill>
                <a:latin typeface="Calibri" pitchFamily="34" charset="0"/>
                <a:cs typeface="+mn-cs"/>
              </a:rPr>
              <a:t>Hardware</a:t>
            </a:r>
          </a:p>
        </p:txBody>
      </p:sp>
      <p:pic>
        <p:nvPicPr>
          <p:cNvPr id="10" name="Picture 9" descr="Laptop Desktop TV Smart Phones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5536" y="987574"/>
            <a:ext cx="3016480" cy="194421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99592" y="2931790"/>
            <a:ext cx="228460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/>
              <a:t>Desktop, Laptop, Notebook, TV</a:t>
            </a:r>
          </a:p>
        </p:txBody>
      </p:sp>
      <p:pic>
        <p:nvPicPr>
          <p:cNvPr id="12" name="Picture 11" descr="smart_devices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195" r="43930" b="24933"/>
          <a:stretch>
            <a:fillRect/>
          </a:stretch>
        </p:blipFill>
        <p:spPr>
          <a:xfrm>
            <a:off x="3539253" y="1131591"/>
            <a:ext cx="3223304" cy="1944215"/>
          </a:xfrm>
          <a:prstGeom prst="rect">
            <a:avLst/>
          </a:prstGeom>
        </p:spPr>
      </p:pic>
      <p:pic>
        <p:nvPicPr>
          <p:cNvPr id="13" name="Picture 12" descr="3 in 1.pn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92280" y="1203598"/>
            <a:ext cx="1760984" cy="1760984"/>
          </a:xfrm>
          <a:prstGeom prst="rect">
            <a:avLst/>
          </a:prstGeom>
        </p:spPr>
      </p:pic>
      <p:pic>
        <p:nvPicPr>
          <p:cNvPr id="14" name="Picture 13" descr="biometric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55976" y="3363838"/>
            <a:ext cx="1524000" cy="1158240"/>
          </a:xfrm>
          <a:prstGeom prst="rect">
            <a:avLst/>
          </a:prstGeom>
        </p:spPr>
      </p:pic>
      <p:pic>
        <p:nvPicPr>
          <p:cNvPr id="15" name="Picture 14" descr="cctv nvr.jp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35688" y="3075806"/>
            <a:ext cx="2664296" cy="1332148"/>
          </a:xfrm>
          <a:prstGeom prst="rect">
            <a:avLst/>
          </a:prstGeom>
        </p:spPr>
      </p:pic>
      <p:pic>
        <p:nvPicPr>
          <p:cNvPr id="16" name="Picture 15" descr="headphone.jpg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75656" y="3291830"/>
            <a:ext cx="1224136" cy="1224136"/>
          </a:xfrm>
          <a:prstGeom prst="rect">
            <a:avLst/>
          </a:prstGeom>
        </p:spPr>
      </p:pic>
      <p:pic>
        <p:nvPicPr>
          <p:cNvPr id="17" name="Picture 16" descr="webcam.jpg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5536" y="3291830"/>
            <a:ext cx="1008112" cy="1008112"/>
          </a:xfrm>
          <a:prstGeom prst="rect">
            <a:avLst/>
          </a:prstGeom>
        </p:spPr>
      </p:pic>
      <p:pic>
        <p:nvPicPr>
          <p:cNvPr id="21" name="Picture 20" descr="3878392.jpg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tretch>
            <a:fillRect/>
          </a:stretch>
        </p:blipFill>
        <p:spPr>
          <a:xfrm>
            <a:off x="2843808" y="3363838"/>
            <a:ext cx="1406668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12417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179512" y="411510"/>
            <a:ext cx="3059832" cy="51435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C00000"/>
                </a:solidFill>
                <a:latin typeface="Calibri" pitchFamily="34" charset="0"/>
              </a:rPr>
              <a:t>Connectivity</a:t>
            </a:r>
          </a:p>
        </p:txBody>
      </p:sp>
      <p:pic>
        <p:nvPicPr>
          <p:cNvPr id="5" name="Picture 4" descr="broadband-connecti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29365" y="1468472"/>
            <a:ext cx="3402078" cy="20882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6084168" y="411510"/>
            <a:ext cx="305983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Intranet:</a:t>
            </a:r>
          </a:p>
          <a:p>
            <a:r>
              <a:rPr lang="en-US" dirty="0"/>
              <a:t>Data Link Layer (L2 Link)</a:t>
            </a:r>
          </a:p>
          <a:p>
            <a:endParaRPr lang="en-US" dirty="0"/>
          </a:p>
          <a:p>
            <a:r>
              <a:rPr lang="en-US" b="1" dirty="0"/>
              <a:t>Internet:</a:t>
            </a:r>
          </a:p>
          <a:p>
            <a:r>
              <a:rPr lang="en-US" dirty="0"/>
              <a:t>Network Layer (L3 Link)</a:t>
            </a:r>
          </a:p>
          <a:p>
            <a:endParaRPr lang="en-US" dirty="0"/>
          </a:p>
          <a:p>
            <a:r>
              <a:rPr lang="en-US" b="1" dirty="0"/>
              <a:t>Broadband Connection:</a:t>
            </a:r>
          </a:p>
          <a:p>
            <a:pPr marL="231775" indent="-231775">
              <a:buFont typeface="Arial" pitchFamily="34" charset="0"/>
              <a:buChar char="•"/>
            </a:pPr>
            <a:r>
              <a:rPr lang="en-US" dirty="0"/>
              <a:t>DSL (ADSL/ SDSL)</a:t>
            </a:r>
          </a:p>
          <a:p>
            <a:pPr marL="231775" indent="-231775">
              <a:buFont typeface="Arial" pitchFamily="34" charset="0"/>
              <a:buChar char="•"/>
            </a:pPr>
            <a:r>
              <a:rPr lang="en-US" dirty="0"/>
              <a:t>Cable Modem</a:t>
            </a:r>
          </a:p>
          <a:p>
            <a:pPr marL="231775" indent="-231775">
              <a:buFont typeface="Arial" pitchFamily="34" charset="0"/>
              <a:buChar char="•"/>
            </a:pPr>
            <a:r>
              <a:rPr lang="en-US" dirty="0"/>
              <a:t>Optical Fiber</a:t>
            </a:r>
          </a:p>
          <a:p>
            <a:pPr marL="231775" indent="-231775">
              <a:buFont typeface="Arial" pitchFamily="34" charset="0"/>
              <a:buChar char="•"/>
            </a:pPr>
            <a:r>
              <a:rPr lang="en-US" dirty="0"/>
              <a:t>Wireless (Radio)</a:t>
            </a:r>
          </a:p>
          <a:p>
            <a:pPr marL="231775" indent="-231775">
              <a:buFont typeface="Arial" pitchFamily="34" charset="0"/>
              <a:buChar char="•"/>
            </a:pPr>
            <a:r>
              <a:rPr lang="en-US" dirty="0"/>
              <a:t>Satellite (VSAT)</a:t>
            </a:r>
          </a:p>
          <a:p>
            <a:pPr marL="231775" indent="-231775">
              <a:buFont typeface="Arial" pitchFamily="34" charset="0"/>
              <a:buChar char="•"/>
            </a:pPr>
            <a:r>
              <a:rPr lang="en-US" dirty="0"/>
              <a:t>Broadband over </a:t>
            </a:r>
            <a:br>
              <a:rPr lang="en-US" dirty="0"/>
            </a:br>
            <a:r>
              <a:rPr lang="en-US" dirty="0" err="1"/>
              <a:t>powerline</a:t>
            </a:r>
            <a:r>
              <a:rPr lang="en-US" dirty="0"/>
              <a:t> (BPL)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562146D-49CB-4A27-BF6F-8D75F432BC7F}"/>
              </a:ext>
            </a:extLst>
          </p:cNvPr>
          <p:cNvSpPr txBox="1"/>
          <p:nvPr/>
        </p:nvSpPr>
        <p:spPr>
          <a:xfrm>
            <a:off x="179512" y="1919615"/>
            <a:ext cx="24482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Fiber Connectivity: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Government Offices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Schools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Hospitals</a:t>
            </a:r>
          </a:p>
        </p:txBody>
      </p:sp>
    </p:spTree>
    <p:extLst>
      <p:ext uri="{BB962C8B-B14F-4D97-AF65-F5344CB8AC3E}">
        <p14:creationId xmlns:p14="http://schemas.microsoft.com/office/powerpoint/2010/main" val="837501418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179512" y="195486"/>
            <a:ext cx="8640960" cy="51435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C00000"/>
                </a:solidFill>
                <a:latin typeface="Calibri" pitchFamily="34" charset="0"/>
              </a:rPr>
              <a:t>Network/Security</a:t>
            </a:r>
          </a:p>
        </p:txBody>
      </p:sp>
      <p:pic>
        <p:nvPicPr>
          <p:cNvPr id="10" name="Picture 9" descr="Gaaupalika ward network design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tretch>
            <a:fillRect/>
          </a:stretch>
        </p:blipFill>
        <p:spPr>
          <a:xfrm>
            <a:off x="395536" y="821211"/>
            <a:ext cx="1800200" cy="3910779"/>
          </a:xfrm>
          <a:prstGeom prst="rect">
            <a:avLst/>
          </a:prstGeom>
        </p:spPr>
      </p:pic>
      <p:pic>
        <p:nvPicPr>
          <p:cNvPr id="11" name="Picture 10" descr="Pradesh-Network-Design-Without-HA - Page 1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tretch>
            <a:fillRect/>
          </a:stretch>
        </p:blipFill>
        <p:spPr>
          <a:xfrm>
            <a:off x="2871474" y="360040"/>
            <a:ext cx="6272526" cy="43719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372200" y="3795886"/>
            <a:ext cx="12386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/>
              <a:t>Province Level</a:t>
            </a:r>
          </a:p>
          <a:p>
            <a:pPr algn="ctr"/>
            <a:r>
              <a:rPr lang="en-US" sz="1200" b="1" dirty="0"/>
              <a:t> Network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3528" y="4561204"/>
            <a:ext cx="17642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Municipality Network</a:t>
            </a:r>
          </a:p>
        </p:txBody>
      </p:sp>
    </p:spTree>
    <p:extLst>
      <p:ext uri="{BB962C8B-B14F-4D97-AF65-F5344CB8AC3E}">
        <p14:creationId xmlns:p14="http://schemas.microsoft.com/office/powerpoint/2010/main" val="1788659823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8EB3599-B2D5-4E78-86E3-A1DAE369A2A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7" b="12201"/>
          <a:stretch/>
        </p:blipFill>
        <p:spPr>
          <a:xfrm>
            <a:off x="827584" y="368163"/>
            <a:ext cx="3024336" cy="441841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21A9810-7DB9-454D-BE95-0CAC9C536B8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01" b="13601"/>
          <a:stretch/>
        </p:blipFill>
        <p:spPr>
          <a:xfrm>
            <a:off x="4283968" y="368163"/>
            <a:ext cx="4133593" cy="4407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880497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107504" y="339502"/>
            <a:ext cx="3456384" cy="51435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C00000"/>
                </a:solidFill>
                <a:latin typeface="Calibri" pitchFamily="34" charset="0"/>
              </a:rPr>
              <a:t>Server/Storage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08104" y="1333673"/>
            <a:ext cx="3635896" cy="2534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Servers:</a:t>
            </a:r>
          </a:p>
          <a:p>
            <a:pPr marL="342900" indent="-342900">
              <a:buFontTx/>
              <a:buAutoNum type="arabicPeriod"/>
            </a:pPr>
            <a:r>
              <a:rPr lang="en-US" sz="1400" dirty="0"/>
              <a:t>Application Servers</a:t>
            </a:r>
          </a:p>
          <a:p>
            <a:pPr marL="342900" indent="-342900">
              <a:buAutoNum type="arabicPeriod"/>
            </a:pPr>
            <a:r>
              <a:rPr lang="en-US" sz="1400" dirty="0"/>
              <a:t>Database Server</a:t>
            </a:r>
          </a:p>
          <a:p>
            <a:pPr marL="342900" indent="-342900">
              <a:buAutoNum type="arabicPeriod"/>
            </a:pPr>
            <a:endParaRPr lang="en-US" sz="1400" dirty="0"/>
          </a:p>
          <a:p>
            <a:pPr marL="342900" indent="-342900"/>
            <a:r>
              <a:rPr lang="en-US" sz="1400" b="1" dirty="0"/>
              <a:t>Network Storage:</a:t>
            </a:r>
          </a:p>
          <a:p>
            <a:pPr marL="342900" indent="-342900">
              <a:buFontTx/>
              <a:buAutoNum type="arabicPeriod"/>
            </a:pPr>
            <a:r>
              <a:rPr lang="en-US" sz="1400" dirty="0"/>
              <a:t>SAN (Storage Area Network) – </a:t>
            </a:r>
            <a:br>
              <a:rPr lang="en-US" sz="1400" dirty="0"/>
            </a:br>
            <a:r>
              <a:rPr lang="en-US" sz="1400" dirty="0"/>
              <a:t>high-end servers, high-capacity disk </a:t>
            </a:r>
            <a:br>
              <a:rPr lang="en-US" sz="1400" dirty="0"/>
            </a:br>
            <a:r>
              <a:rPr lang="en-US" sz="1400" dirty="0"/>
              <a:t>arrays, and </a:t>
            </a:r>
            <a:r>
              <a:rPr lang="en-US" sz="1400" dirty="0" err="1"/>
              <a:t>Fibre</a:t>
            </a:r>
            <a:r>
              <a:rPr lang="en-US" sz="1400" dirty="0"/>
              <a:t> Channel</a:t>
            </a:r>
          </a:p>
          <a:p>
            <a:pPr marL="342900" indent="-342900">
              <a:buAutoNum type="arabicPeriod"/>
            </a:pPr>
            <a:r>
              <a:rPr lang="en-US" sz="1400" dirty="0"/>
              <a:t>NAS (Network Attached Storage) – </a:t>
            </a:r>
            <a:br>
              <a:rPr lang="en-US" sz="1400" dirty="0"/>
            </a:br>
            <a:r>
              <a:rPr lang="en-US" sz="1400" dirty="0"/>
              <a:t>NAS devices onto the LAN via TCP/IP</a:t>
            </a:r>
          </a:p>
          <a:p>
            <a:pPr marL="342900" indent="-342900">
              <a:buAutoNum type="arabicPeriod"/>
            </a:pPr>
            <a:r>
              <a:rPr lang="en-US" sz="1400" dirty="0"/>
              <a:t>Storage on Cloud</a:t>
            </a:r>
          </a:p>
        </p:txBody>
      </p:sp>
      <p:pic>
        <p:nvPicPr>
          <p:cNvPr id="7" name="Picture 6" descr="Server Storage cop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1203598"/>
            <a:ext cx="4762500" cy="300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086689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107504" y="257200"/>
            <a:ext cx="8352928" cy="51435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C00000"/>
                </a:solidFill>
                <a:latin typeface="Calibri" pitchFamily="34" charset="0"/>
              </a:rPr>
              <a:t>DC-DR System (Server/Storage) Architecture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4EC984-C1B4-44A5-9AFD-7D783A1E93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832" y="896259"/>
            <a:ext cx="7596336" cy="4252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854587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107504" y="1923678"/>
            <a:ext cx="2016224" cy="108012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>
                <a:solidFill>
                  <a:srgbClr val="C00000"/>
                </a:solidFill>
                <a:latin typeface="Calibri" pitchFamily="34" charset="0"/>
              </a:rPr>
              <a:t>ePABX</a:t>
            </a:r>
            <a:endParaRPr lang="en-US" sz="40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4" name="Picture 3" descr="ePABX.jpg"/>
          <p:cNvPicPr>
            <a:picLocks noChangeAspect="1"/>
          </p:cNvPicPr>
          <p:nvPr/>
        </p:nvPicPr>
        <p:blipFill>
          <a:blip r:embed="rId2" cstate="print">
            <a:lum bright="-10000" contrast="10000"/>
          </a:blip>
          <a:srcRect t="13533" r="-1448"/>
          <a:stretch>
            <a:fillRect/>
          </a:stretch>
        </p:blipFill>
        <p:spPr>
          <a:xfrm>
            <a:off x="1979712" y="406318"/>
            <a:ext cx="6984776" cy="4469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A06F1D0-DA82-4328-BD55-493C1AE79C1C}"/>
              </a:ext>
            </a:extLst>
          </p:cNvPr>
          <p:cNvSpPr txBox="1"/>
          <p:nvPr/>
        </p:nvSpPr>
        <p:spPr>
          <a:xfrm>
            <a:off x="107504" y="2571750"/>
            <a:ext cx="19046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(Unified </a:t>
            </a:r>
          </a:p>
          <a:p>
            <a:r>
              <a:rPr lang="en-US" dirty="0"/>
              <a:t>Communication)</a:t>
            </a:r>
          </a:p>
        </p:txBody>
      </p:sp>
    </p:spTree>
    <p:extLst>
      <p:ext uri="{BB962C8B-B14F-4D97-AF65-F5344CB8AC3E}">
        <p14:creationId xmlns:p14="http://schemas.microsoft.com/office/powerpoint/2010/main" val="1201462536"/>
      </p:ext>
    </p:extLst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sz="quarter" idx="1"/>
          </p:nvPr>
        </p:nvSpPr>
        <p:spPr>
          <a:xfrm>
            <a:off x="179512" y="432048"/>
            <a:ext cx="6874024" cy="504056"/>
          </a:xfrm>
        </p:spPr>
        <p:txBody>
          <a:bodyPr>
            <a:noAutofit/>
          </a:bodyPr>
          <a:lstStyle/>
          <a:p>
            <a:pPr lvl="0"/>
            <a:r>
              <a:rPr lang="en-US" sz="2400" b="1" dirty="0">
                <a:solidFill>
                  <a:srgbClr val="0070C0"/>
                </a:solidFill>
                <a:latin typeface="Calibri" pitchFamily="34" charset="0"/>
              </a:rPr>
              <a:t>CCTV Surveillance System</a:t>
            </a:r>
          </a:p>
        </p:txBody>
      </p:sp>
      <p:pic>
        <p:nvPicPr>
          <p:cNvPr id="10" name="Picture 9" descr="CCTV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71600" y="1008112"/>
            <a:ext cx="3668344" cy="3507854"/>
          </a:xfrm>
          <a:prstGeom prst="rect">
            <a:avLst/>
          </a:prstGeom>
        </p:spPr>
      </p:pic>
      <p:pic>
        <p:nvPicPr>
          <p:cNvPr id="16" name="Picture 15" descr="mobile monitoring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20072" y="864096"/>
            <a:ext cx="3652788" cy="213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25787"/>
      </p:ext>
    </p:extLst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323528" y="411510"/>
            <a:ext cx="5040560" cy="62865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Smart </a:t>
            </a:r>
            <a:r>
              <a:rPr lang="en-US" sz="2400" b="1" dirty="0" err="1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WiFi</a:t>
            </a:r>
            <a:r>
              <a:rPr lang="en-US" sz="2400" b="1" dirty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 (</a:t>
            </a:r>
            <a:r>
              <a:rPr lang="en-US" sz="2400" b="1" dirty="0" err="1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WiFi</a:t>
            </a:r>
            <a:r>
              <a:rPr lang="en-US" sz="2400" b="1" dirty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 Zones - Hotspots)</a:t>
            </a:r>
          </a:p>
        </p:txBody>
      </p:sp>
      <p:pic>
        <p:nvPicPr>
          <p:cNvPr id="6" name="Picture 5" descr="Outdoor wif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76056" y="1048653"/>
            <a:ext cx="3888432" cy="27472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TextBox 9"/>
          <p:cNvSpPr txBox="1"/>
          <p:nvPr/>
        </p:nvSpPr>
        <p:spPr>
          <a:xfrm>
            <a:off x="1907704" y="4011910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Indoor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72200" y="4011910"/>
            <a:ext cx="1069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Outdoor</a:t>
            </a:r>
          </a:p>
        </p:txBody>
      </p:sp>
      <p:pic>
        <p:nvPicPr>
          <p:cNvPr id="12" name="Picture 11" descr="Indoor wifi syste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1059583"/>
            <a:ext cx="4482851" cy="275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00298824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411510"/>
            <a:ext cx="8496944" cy="504056"/>
          </a:xfrm>
        </p:spPr>
        <p:txBody>
          <a:bodyPr>
            <a:noAutofit/>
          </a:bodyPr>
          <a:lstStyle/>
          <a:p>
            <a:pPr lvl="0"/>
            <a:r>
              <a:rPr lang="en-US" sz="2400" b="1" dirty="0">
                <a:solidFill>
                  <a:srgbClr val="0070C0"/>
                </a:solidFill>
                <a:latin typeface="Calibri" pitchFamily="34" charset="0"/>
              </a:rPr>
              <a:t>Biometric Access Control &amp; Time Attendance System</a:t>
            </a:r>
          </a:p>
        </p:txBody>
      </p:sp>
      <p:pic>
        <p:nvPicPr>
          <p:cNvPr id="6" name="Picture 5" descr="Biometric attendance system.gif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43400" y="1203598"/>
            <a:ext cx="5400600" cy="3919790"/>
          </a:xfrm>
          <a:prstGeom prst="rect">
            <a:avLst/>
          </a:prstGeom>
        </p:spPr>
      </p:pic>
      <p:pic>
        <p:nvPicPr>
          <p:cNvPr id="5" name="Picture 7" descr="keypads.jpg"/>
          <p:cNvPicPr>
            <a:picLocks noChangeAspect="1"/>
          </p:cNvPicPr>
          <p:nvPr/>
        </p:nvPicPr>
        <p:blipFill>
          <a:blip r:embed="rId3" cstate="print"/>
          <a:srcRect r="35878"/>
          <a:stretch>
            <a:fillRect/>
          </a:stretch>
        </p:blipFill>
        <p:spPr bwMode="auto">
          <a:xfrm>
            <a:off x="971600" y="1203598"/>
            <a:ext cx="1553238" cy="9361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8" descr="Intelligent_access_control_door_wiring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2211710"/>
            <a:ext cx="3203848" cy="23563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47497693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24540" y="2051533"/>
            <a:ext cx="2267741" cy="857250"/>
          </a:xfrm>
          <a:prstGeom prst="rect">
            <a:avLst/>
          </a:prstGeom>
        </p:spPr>
        <p:txBody>
          <a:bodyPr/>
          <a:lstStyle/>
          <a:p>
            <a:r>
              <a:rPr lang="en-US" b="1" dirty="0"/>
              <a:t>Profile:</a:t>
            </a: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2519773" y="912058"/>
            <a:ext cx="4500492" cy="7200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Hemanta Baral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(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Damak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,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Jhapa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)</a:t>
            </a:r>
          </a:p>
          <a:p>
            <a:pPr marL="342900" indent="-342900" defTabSz="457200" latinLnBrk="0">
              <a:spcBef>
                <a:spcPct val="20000"/>
              </a:spcBef>
              <a:defRPr/>
            </a:pPr>
            <a:r>
              <a:rPr lang="en-US" sz="1600" b="1" dirty="0">
                <a:solidFill>
                  <a:srgbClr val="FF0000"/>
                </a:solidFill>
              </a:rPr>
              <a:t>Smart City/ Data Centre/ ICT Consultant</a:t>
            </a:r>
            <a:endParaRPr lang="en-US" sz="1600" dirty="0">
              <a:solidFill>
                <a:srgbClr val="FF0000"/>
              </a:solidFill>
            </a:endParaRPr>
          </a:p>
          <a:p>
            <a:pPr marL="225425" indent="-225425"/>
            <a:endParaRPr lang="en-US" sz="1400" dirty="0"/>
          </a:p>
          <a:p>
            <a:endParaRPr lang="en-US" sz="1600" dirty="0"/>
          </a:p>
          <a:p>
            <a:endParaRPr lang="en-US" sz="3200" b="1" dirty="0"/>
          </a:p>
        </p:txBody>
      </p:sp>
      <p:cxnSp>
        <p:nvCxnSpPr>
          <p:cNvPr id="11" name="Straight Connector 10"/>
          <p:cNvCxnSpPr/>
          <p:nvPr/>
        </p:nvCxnSpPr>
        <p:spPr>
          <a:xfrm>
            <a:off x="2228787" y="954466"/>
            <a:ext cx="0" cy="3319384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519773" y="2974181"/>
            <a:ext cx="62286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hlinkClick r:id="rId2"/>
              </a:rPr>
              <a:t>www.hemantabaral.com.np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2539132" y="1927336"/>
            <a:ext cx="4481131" cy="56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defTabSz="457200" latinLnBrk="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1400" b="1" dirty="0">
                <a:solidFill>
                  <a:srgbClr val="002060"/>
                </a:solidFill>
              </a:rPr>
              <a:t>Masters in Computer Network Security, UK</a:t>
            </a:r>
          </a:p>
          <a:p>
            <a:pPr marL="342900" lvl="0" indent="-342900" defTabSz="457200" latinLnBrk="0">
              <a:spcBef>
                <a:spcPct val="20000"/>
              </a:spcBef>
              <a:buFont typeface="Arial" panose="020B0604020202020204" pitchFamily="34" charset="0"/>
              <a:buChar char="•"/>
              <a:defRPr/>
            </a:pPr>
            <a:r>
              <a:rPr lang="en-US" sz="1400" b="1" dirty="0">
                <a:solidFill>
                  <a:srgbClr val="002060"/>
                </a:solidFill>
              </a:rPr>
              <a:t>Writer (35+ IT related Books)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4C3D3B5-550B-4AF2-9BB8-C710E8765113}"/>
              </a:ext>
            </a:extLst>
          </p:cNvPr>
          <p:cNvSpPr txBox="1"/>
          <p:nvPr/>
        </p:nvSpPr>
        <p:spPr>
          <a:xfrm>
            <a:off x="5436096" y="3966073"/>
            <a:ext cx="35135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b="1" dirty="0">
                <a:sym typeface="Wingdings" panose="05000000000000000000" pitchFamily="2" charset="2"/>
              </a:rPr>
              <a:t> </a:t>
            </a:r>
            <a:r>
              <a:rPr lang="en-US" sz="1600" dirty="0">
                <a:hlinkClick r:id="rId3"/>
              </a:rPr>
              <a:t>hemanta.baral@gmail.com</a:t>
            </a:r>
            <a:endParaRPr lang="en-US" sz="16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E17E113-6AB2-4629-9CF0-CF4E858AB0C7}"/>
              </a:ext>
            </a:extLst>
          </p:cNvPr>
          <p:cNvSpPr txBox="1"/>
          <p:nvPr/>
        </p:nvSpPr>
        <p:spPr>
          <a:xfrm>
            <a:off x="2228787" y="3867894"/>
            <a:ext cx="223224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ym typeface="Webdings" panose="05030102010509060703" pitchFamily="18" charset="2"/>
              </a:rPr>
              <a:t></a:t>
            </a:r>
            <a:r>
              <a:rPr lang="en-US" sz="2400" b="1" dirty="0">
                <a:sym typeface="Webdings" panose="05030102010509060703" pitchFamily="18" charset="2"/>
              </a:rPr>
              <a:t></a:t>
            </a:r>
            <a:r>
              <a:rPr lang="en-US" sz="1600" b="1" dirty="0"/>
              <a:t>9843067142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DC46303-A31F-44D5-A54F-76C708C88BE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3011996"/>
            <a:ext cx="474802" cy="461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091342"/>
      </p:ext>
    </p:extLst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3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6616" y="0"/>
            <a:ext cx="8182719" cy="51435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284026" y="1532747"/>
            <a:ext cx="4578895" cy="152329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fontAlgn="auto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5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Applications</a:t>
            </a:r>
          </a:p>
        </p:txBody>
      </p:sp>
      <p:pic>
        <p:nvPicPr>
          <p:cNvPr id="19" name="Picture 15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123751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"/>
          <p:cNvSpPr txBox="1">
            <a:spLocks/>
          </p:cNvSpPr>
          <p:nvPr/>
        </p:nvSpPr>
        <p:spPr>
          <a:xfrm>
            <a:off x="179512" y="435591"/>
            <a:ext cx="5688632" cy="51435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Centralize E-mail &amp; Web Service</a:t>
            </a:r>
          </a:p>
        </p:txBody>
      </p:sp>
      <p:pic>
        <p:nvPicPr>
          <p:cNvPr id="20" name="Picture 19" descr="hosting-small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92280" y="1491630"/>
            <a:ext cx="1656184" cy="1656184"/>
          </a:xfrm>
          <a:prstGeom prst="rect">
            <a:avLst/>
          </a:prstGeom>
        </p:spPr>
      </p:pic>
      <p:sp>
        <p:nvSpPr>
          <p:cNvPr id="23" name="Text Placeholder 5"/>
          <p:cNvSpPr txBox="1">
            <a:spLocks/>
          </p:cNvSpPr>
          <p:nvPr/>
        </p:nvSpPr>
        <p:spPr>
          <a:xfrm>
            <a:off x="179512" y="1227679"/>
            <a:ext cx="3139217" cy="432197"/>
          </a:xfrm>
          <a:prstGeom prst="rect">
            <a:avLst/>
          </a:prstGeom>
        </p:spPr>
        <p:txBody>
          <a:bodyPr vert="horz" lIns="45720" rIns="45720">
            <a:normAutofit fontScale="62500" lnSpcReduction="20000"/>
          </a:bodyPr>
          <a:lstStyle/>
          <a:p>
            <a:pPr marL="0" marR="64008" lvl="0" indent="0" algn="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tabLst/>
              <a:defRPr/>
            </a:pPr>
            <a:r>
              <a:rPr kumimoji="0" lang="en-US" sz="27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itchFamily="18" charset="0"/>
                <a:ea typeface="+mn-ea"/>
                <a:cs typeface="+mn-cs"/>
              </a:rPr>
              <a:t>Web Mail (existing solution)</a:t>
            </a:r>
          </a:p>
        </p:txBody>
      </p:sp>
      <p:sp>
        <p:nvSpPr>
          <p:cNvPr id="24" name="Content Placeholder 6"/>
          <p:cNvSpPr txBox="1">
            <a:spLocks/>
          </p:cNvSpPr>
          <p:nvPr/>
        </p:nvSpPr>
        <p:spPr>
          <a:xfrm>
            <a:off x="461923" y="1551212"/>
            <a:ext cx="2854149" cy="141665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Read or send email through browser and the web mail interface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Or..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 web mail service provided with  ISP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25" name="Text Placeholder 7"/>
          <p:cNvSpPr txBox="1">
            <a:spLocks/>
          </p:cNvSpPr>
          <p:nvPr/>
        </p:nvSpPr>
        <p:spPr>
          <a:xfrm>
            <a:off x="3635896" y="1192178"/>
            <a:ext cx="3139214" cy="432197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tabLst/>
              <a:defRPr/>
            </a:pPr>
            <a:r>
              <a:rPr lang="en-US" sz="1700" b="1" dirty="0">
                <a:solidFill>
                  <a:srgbClr val="002060"/>
                </a:solidFill>
                <a:latin typeface="Cambria" pitchFamily="18" charset="0"/>
              </a:rPr>
              <a:t>e-mail Client</a:t>
            </a:r>
          </a:p>
        </p:txBody>
      </p:sp>
      <p:sp>
        <p:nvSpPr>
          <p:cNvPr id="26" name="Content Placeholder 8"/>
          <p:cNvSpPr txBox="1">
            <a:spLocks/>
          </p:cNvSpPr>
          <p:nvPr/>
        </p:nvSpPr>
        <p:spPr>
          <a:xfrm>
            <a:off x="3851920" y="1587719"/>
            <a:ext cx="3627563" cy="2478088"/>
          </a:xfrm>
          <a:prstGeom prst="rect">
            <a:avLst/>
          </a:prstGeom>
        </p:spPr>
        <p:txBody>
          <a:bodyPr/>
          <a:lstStyle/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Application that runs on PC/Tablet/Mobile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Enables to send, receive and organize e-mail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Faster and more accessible 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E.g. Microsoft Exchange, IBM Lotus Notes,  Outlook/Outlook Express, Thunderbird </a:t>
            </a:r>
          </a:p>
          <a:p>
            <a:pPr marL="365760" marR="0" lvl="0" indent="-256032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Char char="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7" name="Picture 2" descr="http://media.hangtot.com/Upload/advisory/2014/4/8/6f04a43b8011ef0936ed0a9f40744646635325717575695718.jpg"/>
          <p:cNvPicPr>
            <a:picLocks noChangeAspect="1" noChangeArrowheads="1"/>
          </p:cNvPicPr>
          <p:nvPr/>
        </p:nvPicPr>
        <p:blipFill>
          <a:blip r:embed="rId3" cstate="print"/>
          <a:srcRect t="24750" b="21251"/>
          <a:stretch>
            <a:fillRect/>
          </a:stretch>
        </p:blipFill>
        <p:spPr bwMode="auto">
          <a:xfrm>
            <a:off x="611560" y="2931790"/>
            <a:ext cx="2093853" cy="747841"/>
          </a:xfrm>
          <a:prstGeom prst="rect">
            <a:avLst/>
          </a:prstGeom>
          <a:noFill/>
        </p:spPr>
      </p:pic>
      <p:pic>
        <p:nvPicPr>
          <p:cNvPr id="28" name="Picture 2" descr="http://www.androidpolice.com/wp-content/uploads/2015/04/nexus2cee_Outlook-Thumb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63259" y="3849783"/>
            <a:ext cx="567781" cy="567781"/>
          </a:xfrm>
          <a:prstGeom prst="rect">
            <a:avLst/>
          </a:prstGeom>
          <a:noFill/>
        </p:spPr>
      </p:pic>
      <p:pic>
        <p:nvPicPr>
          <p:cNvPr id="29" name="Picture 4" descr="https://zapier.cachefly.net/storage/photos/8e4d6e7ae7de4a168a5abed61bd68729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55347" y="3849783"/>
            <a:ext cx="516344" cy="567781"/>
          </a:xfrm>
          <a:prstGeom prst="rect">
            <a:avLst/>
          </a:prstGeom>
          <a:noFill/>
        </p:spPr>
      </p:pic>
      <p:pic>
        <p:nvPicPr>
          <p:cNvPr id="30" name="Picture 6" descr="http://vbyron.com/blog/wp-content/uploads/2014/01/lotus-notes-logo_0.png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8916" t="5594"/>
          <a:stretch/>
        </p:blipFill>
        <p:spPr bwMode="auto">
          <a:xfrm>
            <a:off x="3879083" y="3561751"/>
            <a:ext cx="1421174" cy="1098231"/>
          </a:xfrm>
          <a:prstGeom prst="rect">
            <a:avLst/>
          </a:prstGeom>
          <a:noFill/>
        </p:spPr>
      </p:pic>
      <p:pic>
        <p:nvPicPr>
          <p:cNvPr id="12" name="Picture 4" descr="Image result for hello sarkar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92280" y="3507854"/>
            <a:ext cx="1664185" cy="936104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179512" y="3795886"/>
            <a:ext cx="3888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Centralize E-mail and Web service to entire </a:t>
            </a:r>
          </a:p>
          <a:p>
            <a:r>
              <a:rPr lang="en-US" sz="1200" dirty="0"/>
              <a:t>Municipalities through Email &amp; Web Server</a:t>
            </a:r>
          </a:p>
        </p:txBody>
      </p:sp>
    </p:spTree>
    <p:extLst>
      <p:ext uri="{BB962C8B-B14F-4D97-AF65-F5344CB8AC3E}">
        <p14:creationId xmlns:p14="http://schemas.microsoft.com/office/powerpoint/2010/main" val="3096785594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4644008" y="123478"/>
            <a:ext cx="4320480" cy="51435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Local Government Applications</a:t>
            </a:r>
          </a:p>
        </p:txBody>
      </p:sp>
      <p:pic>
        <p:nvPicPr>
          <p:cNvPr id="13" name="Picture 12" descr="biometric attendanc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4492" y="3552194"/>
            <a:ext cx="1969400" cy="1107788"/>
          </a:xfrm>
          <a:prstGeom prst="rect">
            <a:avLst/>
          </a:prstGeom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/>
          <a:srcRect l="7467" t="7875" r="7304" b="11688"/>
          <a:stretch>
            <a:fillRect/>
          </a:stretch>
        </p:blipFill>
        <p:spPr bwMode="auto">
          <a:xfrm>
            <a:off x="395536" y="876881"/>
            <a:ext cx="4248472" cy="22543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Local Level.png"/>
          <p:cNvPicPr>
            <a:picLocks noChangeAspect="1"/>
          </p:cNvPicPr>
          <p:nvPr/>
        </p:nvPicPr>
        <p:blipFill>
          <a:blip r:embed="rId4" cstate="print"/>
          <a:srcRect l="15139" t="13601" r="15139" b="12200"/>
          <a:stretch>
            <a:fillRect/>
          </a:stretch>
        </p:blipFill>
        <p:spPr>
          <a:xfrm>
            <a:off x="7028424" y="1131590"/>
            <a:ext cx="1864056" cy="3168352"/>
          </a:xfrm>
          <a:prstGeom prst="rect">
            <a:avLst/>
          </a:prstGeom>
        </p:spPr>
      </p:pic>
      <p:pic>
        <p:nvPicPr>
          <p:cNvPr id="7" name="Picture 6" descr="traffic-police-app.png"/>
          <p:cNvPicPr>
            <a:picLocks noChangeAspect="1"/>
          </p:cNvPicPr>
          <p:nvPr/>
        </p:nvPicPr>
        <p:blipFill>
          <a:blip r:embed="rId5" cstate="print"/>
          <a:srcRect t="7529" r="73625" b="3989"/>
          <a:stretch>
            <a:fillRect/>
          </a:stretch>
        </p:blipFill>
        <p:spPr>
          <a:xfrm>
            <a:off x="5292080" y="915565"/>
            <a:ext cx="1080120" cy="2015565"/>
          </a:xfrm>
          <a:prstGeom prst="rect">
            <a:avLst/>
          </a:prstGeom>
        </p:spPr>
      </p:pic>
      <p:pic>
        <p:nvPicPr>
          <p:cNvPr id="8" name="Picture 7" descr="NEA.png"/>
          <p:cNvPicPr>
            <a:picLocks noChangeAspect="1"/>
          </p:cNvPicPr>
          <p:nvPr/>
        </p:nvPicPr>
        <p:blipFill>
          <a:blip r:embed="rId6" cstate="print">
            <a:lum bright="-20000" contrast="10000"/>
          </a:blip>
          <a:stretch>
            <a:fillRect/>
          </a:stretch>
        </p:blipFill>
        <p:spPr>
          <a:xfrm>
            <a:off x="5004048" y="3003798"/>
            <a:ext cx="1768383" cy="1697648"/>
          </a:xfrm>
          <a:prstGeom prst="rect">
            <a:avLst/>
          </a:prstGeom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 cstate="print"/>
          <a:srcRect l="32372" t="24328" r="32762" b="44172"/>
          <a:stretch>
            <a:fillRect/>
          </a:stretch>
        </p:blipFill>
        <p:spPr bwMode="auto">
          <a:xfrm>
            <a:off x="2483768" y="3552194"/>
            <a:ext cx="2178273" cy="110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179512" y="123478"/>
            <a:ext cx="8640960" cy="51435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C00000"/>
                </a:solidFill>
                <a:latin typeface="Calibri" pitchFamily="34" charset="0"/>
              </a:rPr>
              <a:t>Application</a:t>
            </a:r>
          </a:p>
        </p:txBody>
      </p:sp>
    </p:spTree>
    <p:extLst>
      <p:ext uri="{BB962C8B-B14F-4D97-AF65-F5344CB8AC3E}">
        <p14:creationId xmlns:p14="http://schemas.microsoft.com/office/powerpoint/2010/main" val="2448881146"/>
      </p:ext>
    </p:extLst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179512" y="195486"/>
            <a:ext cx="8640960" cy="51435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2400" b="1" dirty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Implementation of E</a:t>
            </a:r>
            <a:r>
              <a:rPr lang="en" sz="2400" b="1" dirty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-Governance Stages at Municipality</a:t>
            </a:r>
            <a:endParaRPr lang="en-US" sz="2400" b="1" dirty="0">
              <a:solidFill>
                <a:srgbClr val="0070C0"/>
              </a:solidFill>
              <a:latin typeface="Calibri" pitchFamily="34" charset="0"/>
              <a:cs typeface="Arial" pitchFamily="34" charset="0"/>
            </a:endParaRPr>
          </a:p>
        </p:txBody>
      </p:sp>
      <p:sp>
        <p:nvSpPr>
          <p:cNvPr id="16" name="Shape 232"/>
          <p:cNvSpPr txBox="1">
            <a:spLocks/>
          </p:cNvSpPr>
          <p:nvPr/>
        </p:nvSpPr>
        <p:spPr>
          <a:xfrm>
            <a:off x="251520" y="699542"/>
            <a:ext cx="8640960" cy="3666038"/>
          </a:xfrm>
          <a:prstGeom prst="rect">
            <a:avLst/>
          </a:prstGeom>
          <a:noFill/>
          <a:ln>
            <a:noFill/>
          </a:ln>
        </p:spPr>
        <p:txBody>
          <a:bodyPr vert="horz" lIns="91425" tIns="91425" rIns="91425" bIns="91425" rtlCol="0" anchor="t" anchorCtr="0">
            <a:noAutofit/>
          </a:bodyPr>
          <a:lstStyle/>
          <a:p>
            <a:pPr marL="685800" marR="0" lvl="0" indent="-4572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  <a:t>Automation of all internal activities of Rural Municipality  </a:t>
            </a:r>
            <a:b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</a:br>
            <a:r>
              <a:rPr kumimoji="0" lang="en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  <a:t>(Accounting, Payroll, Inventory, HR, e-Attendance, Office Automation)</a:t>
            </a:r>
          </a:p>
          <a:p>
            <a:pPr marL="685800" marR="0" lvl="0" indent="-4572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  <a:t>Online Registration System </a:t>
            </a:r>
            <a:r>
              <a:rPr kumimoji="0" lang="en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  <a:t>for Vital Registration System (Birth, Death, </a:t>
            </a:r>
            <a:br>
              <a:rPr kumimoji="0" lang="en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</a:br>
            <a:r>
              <a:rPr kumimoji="0" lang="en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  <a:t>Marriage, Migration)</a:t>
            </a:r>
          </a:p>
          <a:p>
            <a:pPr marL="685800" marR="0" lvl="0" indent="-4572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  <a:t>Online Registration and Issuance of Certificates</a:t>
            </a:r>
          </a:p>
          <a:p>
            <a:pPr marL="685800" marR="0" lvl="0" indent="-4572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  <a:t>Online Tax Payment System</a:t>
            </a:r>
          </a:p>
          <a:p>
            <a:pPr marL="685800" marR="0" lvl="0" indent="-4572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  <a:t>Online Building Permit System</a:t>
            </a:r>
          </a:p>
          <a:p>
            <a:pPr marL="685800" marR="0" lvl="0" indent="-4572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  <a:t>Online Bill Payment Facilities</a:t>
            </a:r>
          </a:p>
          <a:p>
            <a:pPr marL="685800" marR="0" lvl="0" indent="-4572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  <a:t>Digital Portal </a:t>
            </a:r>
            <a:r>
              <a:rPr kumimoji="0" lang="en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  <a:t>of Rural Municipalities enriched with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  <a:t>Data &amp; Information</a:t>
            </a:r>
          </a:p>
          <a:p>
            <a:pPr marL="685800" marR="0" lvl="0" indent="-4572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en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alibri" pitchFamily="34" charset="0"/>
                <a:cs typeface="Arial" pitchFamily="34" charset="0"/>
              </a:rPr>
              <a:t>Online Registration and Processing System for all services to Public</a:t>
            </a:r>
          </a:p>
        </p:txBody>
      </p:sp>
      <p:pic>
        <p:nvPicPr>
          <p:cNvPr id="17" name="Picture 16"/>
          <p:cNvPicPr/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 l="13770" t="59658" r="28123" b="20421"/>
          <a:stretch/>
        </p:blipFill>
        <p:spPr bwMode="auto">
          <a:xfrm>
            <a:off x="4283968" y="2427734"/>
            <a:ext cx="4488971" cy="10961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17650977"/>
      </p:ext>
    </p:extLst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179512" y="195486"/>
            <a:ext cx="8964488" cy="51435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Integration with existing Government Applications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352465" y="843558"/>
            <a:ext cx="8107967" cy="3785322"/>
            <a:chOff x="-1" y="699542"/>
            <a:chExt cx="9144001" cy="4269010"/>
          </a:xfrm>
        </p:grpSpPr>
        <p:pic>
          <p:nvPicPr>
            <p:cNvPr id="7" name="Picture 6" descr="Local Apps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1" y="699542"/>
              <a:ext cx="4042653" cy="165618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8" name="Picture 7" descr="epan.png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27233" y="843558"/>
              <a:ext cx="4616767" cy="2755633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 l="30712" t="31219" r="31101" b="23501"/>
            <a:stretch>
              <a:fillRect/>
            </a:stretch>
          </p:blipFill>
          <p:spPr bwMode="auto">
            <a:xfrm>
              <a:off x="0" y="3003798"/>
              <a:ext cx="2947131" cy="196475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 t="9563" r="72328" b="79609"/>
            <a:stretch>
              <a:fillRect/>
            </a:stretch>
          </p:blipFill>
          <p:spPr bwMode="auto">
            <a:xfrm>
              <a:off x="0" y="2499742"/>
              <a:ext cx="2195736" cy="50405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1" name="Picture 3"/>
            <p:cNvPicPr>
              <a:picLocks noChangeAspect="1" noChangeArrowheads="1"/>
            </p:cNvPicPr>
            <p:nvPr/>
          </p:nvPicPr>
          <p:blipFill>
            <a:blip r:embed="rId5" cstate="print"/>
            <a:srcRect l="27309" t="12594" r="28970" b="32282"/>
            <a:stretch>
              <a:fillRect/>
            </a:stretch>
          </p:blipFill>
          <p:spPr bwMode="auto">
            <a:xfrm>
              <a:off x="3059832" y="3147814"/>
              <a:ext cx="2336403" cy="1656184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pic>
          <p:nvPicPr>
            <p:cNvPr id="16" name="Picture 15" descr="passport.png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987824" y="2715766"/>
              <a:ext cx="1656184" cy="39993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2" name="Picture 11" descr="NID.jpg"/>
            <p:cNvPicPr>
              <a:picLocks noChangeAspect="1"/>
            </p:cNvPicPr>
            <p:nvPr/>
          </p:nvPicPr>
          <p:blipFill>
            <a:blip r:embed="rId7" cstate="print"/>
            <a:srcRect t="2800" b="3801"/>
            <a:stretch>
              <a:fillRect/>
            </a:stretch>
          </p:blipFill>
          <p:spPr>
            <a:xfrm>
              <a:off x="6444208" y="3435846"/>
              <a:ext cx="2129393" cy="149163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57740144"/>
      </p:ext>
    </p:extLst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179512" y="195486"/>
            <a:ext cx="8153400" cy="62865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dirty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Smart Communication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quarter" idx="1"/>
          </p:nvPr>
        </p:nvSpPr>
        <p:spPr>
          <a:xfrm>
            <a:off x="866328" y="699542"/>
            <a:ext cx="8242176" cy="720080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US" sz="2400" dirty="0">
                <a:latin typeface="Calibri" pitchFamily="34" charset="0"/>
              </a:rPr>
              <a:t>Secured Inter-Connection among Government Authorities </a:t>
            </a:r>
            <a:br>
              <a:rPr lang="en-US" sz="2400" dirty="0">
                <a:latin typeface="Calibri" pitchFamily="34" charset="0"/>
              </a:rPr>
            </a:br>
            <a:r>
              <a:rPr lang="en-US" sz="2400" dirty="0">
                <a:latin typeface="Calibri" pitchFamily="34" charset="0"/>
              </a:rPr>
              <a:t>(Voice, Chat, Video – Example: Skype for Business)</a:t>
            </a:r>
          </a:p>
        </p:txBody>
      </p:sp>
      <p:pic>
        <p:nvPicPr>
          <p:cNvPr id="16" name="Picture 15" descr="Comm.jpg"/>
          <p:cNvPicPr>
            <a:picLocks noChangeAspect="1"/>
          </p:cNvPicPr>
          <p:nvPr/>
        </p:nvPicPr>
        <p:blipFill>
          <a:blip r:embed="rId2" cstate="print"/>
          <a:srcRect b="40284"/>
          <a:stretch>
            <a:fillRect/>
          </a:stretch>
        </p:blipFill>
        <p:spPr>
          <a:xfrm>
            <a:off x="6167193" y="3763883"/>
            <a:ext cx="2296720" cy="1008112"/>
          </a:xfrm>
          <a:prstGeom prst="rect">
            <a:avLst/>
          </a:prstGeom>
        </p:spPr>
      </p:pic>
      <p:pic>
        <p:nvPicPr>
          <p:cNvPr id="8" name="Picture 7" descr="Telepresenc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69517" y="1635646"/>
            <a:ext cx="4449598" cy="2016224"/>
          </a:xfrm>
          <a:prstGeom prst="rect">
            <a:avLst/>
          </a:prstGeom>
        </p:spPr>
      </p:pic>
      <p:pic>
        <p:nvPicPr>
          <p:cNvPr id="9" name="Picture 8" descr="V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504" y="1635646"/>
            <a:ext cx="4382903" cy="2664296"/>
          </a:xfrm>
          <a:prstGeom prst="rect">
            <a:avLst/>
          </a:prstGeom>
        </p:spPr>
      </p:pic>
      <p:pic>
        <p:nvPicPr>
          <p:cNvPr id="10" name="Picture 9" descr="Comm.jpg"/>
          <p:cNvPicPr>
            <a:picLocks noChangeAspect="1"/>
          </p:cNvPicPr>
          <p:nvPr/>
        </p:nvPicPr>
        <p:blipFill>
          <a:blip r:embed="rId2" cstate="print"/>
          <a:srcRect t="85308"/>
          <a:stretch>
            <a:fillRect/>
          </a:stretch>
        </p:blipFill>
        <p:spPr>
          <a:xfrm>
            <a:off x="6174729" y="4771995"/>
            <a:ext cx="2296720" cy="248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721986"/>
      </p:ext>
    </p:extLst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1160621"/>
            <a:ext cx="388843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/>
              <a:t>Unique Identity</a:t>
            </a:r>
          </a:p>
          <a:p>
            <a:pPr marL="342900" indent="-342900">
              <a:buAutoNum type="arabicPeriod"/>
            </a:pPr>
            <a:r>
              <a:rPr lang="en-US" dirty="0"/>
              <a:t>Centralized Database System</a:t>
            </a:r>
          </a:p>
          <a:p>
            <a:pPr marL="342900" indent="-342900">
              <a:buAutoNum type="arabicPeriod"/>
            </a:pPr>
            <a:r>
              <a:rPr lang="en-US" dirty="0"/>
              <a:t>Centralized secured Network</a:t>
            </a:r>
          </a:p>
          <a:p>
            <a:pPr marL="342900" indent="-342900">
              <a:buAutoNum type="arabicPeriod"/>
            </a:pPr>
            <a:r>
              <a:rPr lang="en-US" dirty="0"/>
              <a:t>Central system for Government Website Hosting</a:t>
            </a:r>
          </a:p>
          <a:p>
            <a:pPr marL="342900" indent="-342900">
              <a:buAutoNum type="arabicPeriod"/>
            </a:pPr>
            <a:r>
              <a:rPr lang="en-US" dirty="0"/>
              <a:t>Centralized Government E-mail system with common Email ID </a:t>
            </a:r>
            <a:br>
              <a:rPr lang="en-US" dirty="0"/>
            </a:br>
            <a:r>
              <a:rPr lang="en-US" dirty="0"/>
              <a:t>to each Government Employees</a:t>
            </a:r>
          </a:p>
          <a:p>
            <a:pPr marL="342900" indent="-342900">
              <a:buAutoNum type="arabicPeriod"/>
            </a:pPr>
            <a:r>
              <a:rPr lang="en-US" dirty="0"/>
              <a:t>Province wide Data Centre</a:t>
            </a:r>
          </a:p>
          <a:p>
            <a:pPr marL="342900" indent="-342900">
              <a:buAutoNum type="arabicPeriod"/>
            </a:pPr>
            <a:r>
              <a:rPr lang="en-US" dirty="0"/>
              <a:t>Cloud Computing (Global </a:t>
            </a:r>
            <a:br>
              <a:rPr lang="en-US" dirty="0"/>
            </a:br>
            <a:r>
              <a:rPr lang="en-US" dirty="0"/>
              <a:t>Access)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16016" y="1160621"/>
            <a:ext cx="3696909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 startAt="7"/>
            </a:pPr>
            <a:r>
              <a:rPr lang="en-US" dirty="0"/>
              <a:t>Web/Mobile Applications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dirty="0"/>
              <a:t>Citizen Charter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dirty="0"/>
              <a:t>Government Activities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dirty="0"/>
              <a:t>Online Utilities Payments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dirty="0"/>
              <a:t>Taxation System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dirty="0"/>
              <a:t>Tourism/Heritage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dirty="0"/>
              <a:t>Transportation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dirty="0"/>
              <a:t>Health/ Education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dirty="0"/>
              <a:t>Agriculture/ Heritage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dirty="0"/>
              <a:t>Banking/share investment</a:t>
            </a:r>
          </a:p>
          <a:p>
            <a:pPr marL="800100" lvl="1" indent="-342900">
              <a:buFont typeface="+mj-lt"/>
              <a:buAutoNum type="alphaLcParenR"/>
            </a:pPr>
            <a:r>
              <a:rPr lang="en-US" dirty="0"/>
              <a:t>Employment (Job sites)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145022" y="461452"/>
            <a:ext cx="7272808" cy="504056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  <a:t>Key Factors for Digital KARNALI</a:t>
            </a:r>
            <a:endParaRPr lang="en-US" sz="3200" b="1" dirty="0">
              <a:solidFill>
                <a:srgbClr val="00B050"/>
              </a:solidFill>
              <a:latin typeface="Cambria" pitchFamily="18" charset="0"/>
              <a:ea typeface="+mj-ea"/>
              <a:cs typeface="Subisu Sans 2"/>
            </a:endParaRPr>
          </a:p>
        </p:txBody>
      </p:sp>
    </p:spTree>
    <p:extLst>
      <p:ext uri="{BB962C8B-B14F-4D97-AF65-F5344CB8AC3E}">
        <p14:creationId xmlns:p14="http://schemas.microsoft.com/office/powerpoint/2010/main" val="2926233559"/>
      </p:ext>
    </p:extLst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1691680" y="411510"/>
            <a:ext cx="7272808" cy="699542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  <a:t>Unique Identity &amp; Centralized Data - Mandatory</a:t>
            </a: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FF0000"/>
                </a:solidFill>
                <a:latin typeface="Cambria" pitchFamily="18" charset="0"/>
                <a:ea typeface="+mj-ea"/>
                <a:cs typeface="Subisu Sans 2"/>
              </a:rPr>
              <a:t>(National ID should be in place)</a:t>
            </a:r>
          </a:p>
        </p:txBody>
      </p:sp>
      <p:sp>
        <p:nvSpPr>
          <p:cNvPr id="10" name="AutoShape 2" descr="Image result for nepal army"/>
          <p:cNvSpPr>
            <a:spLocks noChangeAspect="1" noChangeArrowheads="1"/>
          </p:cNvSpPr>
          <p:nvPr/>
        </p:nvSpPr>
        <p:spPr bwMode="auto">
          <a:xfrm>
            <a:off x="731639" y="367532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AutoShape 4" descr="Image result for nepal army"/>
          <p:cNvSpPr>
            <a:spLocks noChangeAspect="1" noChangeArrowheads="1"/>
          </p:cNvSpPr>
          <p:nvPr/>
        </p:nvSpPr>
        <p:spPr bwMode="auto">
          <a:xfrm>
            <a:off x="731639" y="367532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" name="Picture 11" descr="electric vehicle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9899"/>
          <a:stretch>
            <a:fillRect/>
          </a:stretch>
        </p:blipFill>
        <p:spPr>
          <a:xfrm>
            <a:off x="72008" y="0"/>
            <a:ext cx="1403648" cy="842306"/>
          </a:xfrm>
          <a:prstGeom prst="rect">
            <a:avLst/>
          </a:prstGeom>
        </p:spPr>
      </p:pic>
      <p:pic>
        <p:nvPicPr>
          <p:cNvPr id="13" name="Picture 12" descr="electric scotter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lum bright="10000"/>
          </a:blip>
          <a:stretch>
            <a:fillRect/>
          </a:stretch>
        </p:blipFill>
        <p:spPr>
          <a:xfrm>
            <a:off x="107504" y="790836"/>
            <a:ext cx="1215353" cy="915566"/>
          </a:xfrm>
          <a:prstGeom prst="rect">
            <a:avLst/>
          </a:prstGeom>
        </p:spPr>
      </p:pic>
      <p:pic>
        <p:nvPicPr>
          <p:cNvPr id="14" name="Picture 13" descr="green-cities.pn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BDDDAC"/>
              </a:clrFrom>
              <a:clrTo>
                <a:srgbClr val="BDDDAC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 l="21650" t="10626" r="24800" b="9051"/>
          <a:stretch>
            <a:fillRect/>
          </a:stretch>
        </p:blipFill>
        <p:spPr>
          <a:xfrm>
            <a:off x="179512" y="1922426"/>
            <a:ext cx="1056118" cy="792088"/>
          </a:xfrm>
          <a:prstGeom prst="rect">
            <a:avLst/>
          </a:prstGeom>
        </p:spPr>
      </p:pic>
      <p:pic>
        <p:nvPicPr>
          <p:cNvPr id="15" name="Picture 14" descr="Smart lif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4016" y="2780756"/>
            <a:ext cx="1331640" cy="86986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AC9F996-A696-4473-A19A-614E4C5D892F}"/>
              </a:ext>
            </a:extLst>
          </p:cNvPr>
          <p:cNvSpPr txBox="1"/>
          <p:nvPr/>
        </p:nvSpPr>
        <p:spPr>
          <a:xfrm>
            <a:off x="1835696" y="1419622"/>
            <a:ext cx="3878626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Why is it important? </a:t>
            </a:r>
          </a:p>
          <a:p>
            <a:r>
              <a:rPr lang="en-US" dirty="0"/>
              <a:t>Scattered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Birth Registration (</a:t>
            </a:r>
            <a:r>
              <a:rPr lang="en-US" dirty="0" err="1"/>
              <a:t>MoFALD</a:t>
            </a:r>
            <a:r>
              <a:rPr lang="en-US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Population Census (CBS)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Citizenship (</a:t>
            </a:r>
            <a:r>
              <a:rPr lang="en-US" dirty="0" err="1"/>
              <a:t>MoHA</a:t>
            </a:r>
            <a:r>
              <a:rPr lang="en-US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License (</a:t>
            </a:r>
            <a:r>
              <a:rPr lang="en-US" dirty="0" err="1"/>
              <a:t>DoTM</a:t>
            </a:r>
            <a:r>
              <a:rPr lang="en-US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Passport (</a:t>
            </a:r>
            <a:r>
              <a:rPr lang="en-US" dirty="0" err="1"/>
              <a:t>DoP</a:t>
            </a:r>
            <a:r>
              <a:rPr lang="en-US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Voter’s ID (Election Commission)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LaalPurja</a:t>
            </a:r>
            <a:r>
              <a:rPr lang="en-US" dirty="0"/>
              <a:t> (</a:t>
            </a:r>
            <a:r>
              <a:rPr lang="en-US" dirty="0" err="1"/>
              <a:t>DoLRM</a:t>
            </a:r>
            <a:r>
              <a:rPr lang="en-US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VAT/PAN (IRD)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Business Registration (OCR)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EPF/CIT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Bank (KYC)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120F438-4173-4F01-8281-7129E6D22042}"/>
              </a:ext>
            </a:extLst>
          </p:cNvPr>
          <p:cNvSpPr txBox="1"/>
          <p:nvPr/>
        </p:nvSpPr>
        <p:spPr>
          <a:xfrm>
            <a:off x="6195310" y="1419622"/>
            <a:ext cx="2661306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Benefit</a:t>
            </a:r>
          </a:p>
          <a:p>
            <a:r>
              <a:rPr lang="en-US" dirty="0"/>
              <a:t>Centralized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Uniqueness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Banking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Travel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Shopping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Not necessary to fill</a:t>
            </a:r>
            <a:br>
              <a:rPr lang="en-US" dirty="0"/>
            </a:br>
            <a:r>
              <a:rPr lang="en-US" dirty="0"/>
              <a:t>the form everywhere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Ease of Tracking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Crime Control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9224265"/>
      </p:ext>
    </p:ext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itle 1"/>
          <p:cNvSpPr txBox="1">
            <a:spLocks/>
          </p:cNvSpPr>
          <p:nvPr/>
        </p:nvSpPr>
        <p:spPr>
          <a:xfrm>
            <a:off x="323528" y="267494"/>
            <a:ext cx="8496944" cy="72008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4000" b="1" dirty="0">
                <a:solidFill>
                  <a:srgbClr val="FF0000"/>
                </a:solidFill>
                <a:latin typeface="Cambria" pitchFamily="18" charset="0"/>
                <a:ea typeface="+mj-ea"/>
                <a:cs typeface="Subisu Sans 2"/>
              </a:rPr>
              <a:t>SMART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  <a:t> KARNALI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mbria" pitchFamily="18" charset="0"/>
              <a:ea typeface="+mj-ea"/>
              <a:cs typeface="Subisu Sans 2"/>
            </a:endParaRPr>
          </a:p>
        </p:txBody>
      </p:sp>
      <p:sp>
        <p:nvSpPr>
          <p:cNvPr id="49" name="AutoShape 2" descr="Image result for nepal army"/>
          <p:cNvSpPr>
            <a:spLocks noChangeAspect="1" noChangeArrowheads="1"/>
          </p:cNvSpPr>
          <p:nvPr/>
        </p:nvSpPr>
        <p:spPr bwMode="auto">
          <a:xfrm>
            <a:off x="155575" y="-136524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" name="AutoShape 4" descr="Image result for nepal army"/>
          <p:cNvSpPr>
            <a:spLocks noChangeAspect="1" noChangeArrowheads="1"/>
          </p:cNvSpPr>
          <p:nvPr/>
        </p:nvSpPr>
        <p:spPr bwMode="auto">
          <a:xfrm>
            <a:off x="155575" y="-136524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AutoShape 2" descr="Image result for nepal rastra ban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" name="Title 1"/>
          <p:cNvSpPr txBox="1">
            <a:spLocks/>
          </p:cNvSpPr>
          <p:nvPr/>
        </p:nvSpPr>
        <p:spPr>
          <a:xfrm>
            <a:off x="290914" y="1423167"/>
            <a:ext cx="4032448" cy="864096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290914" y="3471853"/>
            <a:ext cx="8692682" cy="815891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lvl="0" latinLnBrk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2000" dirty="0" err="1">
                <a:latin typeface="Himalb" pitchFamily="2" charset="0"/>
                <a:ea typeface="+mj-ea"/>
                <a:cs typeface="+mj-cs"/>
              </a:rPr>
              <a:t>hgtf</a:t>
            </a:r>
            <a:r>
              <a:rPr lang="en-US" sz="2000" dirty="0">
                <a:latin typeface="Himalb" pitchFamily="2" charset="0"/>
                <a:ea typeface="+mj-ea"/>
                <a:cs typeface="+mj-cs"/>
              </a:rPr>
              <a:t>;+u </a:t>
            </a:r>
            <a:r>
              <a:rPr lang="en-US" sz="2000" dirty="0" err="1">
                <a:latin typeface="Himalb" pitchFamily="2" charset="0"/>
                <a:ea typeface="+mj-ea"/>
                <a:cs typeface="+mj-cs"/>
              </a:rPr>
              <a:t>k|ToIf</a:t>
            </a:r>
            <a:r>
              <a:rPr lang="en-US" sz="2000" dirty="0">
                <a:latin typeface="Himalb" pitchFamily="2" charset="0"/>
                <a:ea typeface="+mj-ea"/>
                <a:cs typeface="+mj-cs"/>
              </a:rPr>
              <a:t> ;/f]sf/ </a:t>
            </a:r>
            <a:r>
              <a:rPr lang="en-US" sz="2000" dirty="0" err="1">
                <a:latin typeface="Himalb" pitchFamily="2" charset="0"/>
                <a:ea typeface="+mj-ea"/>
                <a:cs typeface="+mj-cs"/>
              </a:rPr>
              <a:t>ePsf</a:t>
            </a:r>
            <a:r>
              <a:rPr lang="en-US" sz="2000" dirty="0">
                <a:latin typeface="Himalb" pitchFamily="2" charset="0"/>
                <a:ea typeface="+mj-ea"/>
                <a:cs typeface="+mj-cs"/>
              </a:rPr>
              <a:t> ;Dk"0f{ ;/sf/L </a:t>
            </a:r>
            <a:r>
              <a:rPr lang="en-US" sz="2000" dirty="0" err="1">
                <a:latin typeface="Himalb" pitchFamily="2" charset="0"/>
                <a:ea typeface="+mj-ea"/>
                <a:cs typeface="+mj-cs"/>
              </a:rPr>
              <a:t>sfd</a:t>
            </a:r>
            <a:r>
              <a:rPr lang="en-US" sz="2000" dirty="0">
                <a:latin typeface="Himalb" pitchFamily="2" charset="0"/>
                <a:ea typeface="+mj-ea"/>
                <a:cs typeface="+mj-cs"/>
              </a:rPr>
              <a:t> sf/</a:t>
            </a:r>
            <a:r>
              <a:rPr lang="en-US" sz="2000" dirty="0" err="1">
                <a:latin typeface="Himalb" pitchFamily="2" charset="0"/>
                <a:ea typeface="+mj-ea"/>
                <a:cs typeface="+mj-cs"/>
              </a:rPr>
              <a:t>jfxLx</a:t>
            </a:r>
            <a:r>
              <a:rPr lang="en-US" sz="2000" dirty="0">
                <a:latin typeface="Himalb" pitchFamily="2" charset="0"/>
                <a:ea typeface="+mj-ea"/>
                <a:cs typeface="+mj-cs"/>
              </a:rPr>
              <a:t>? l56f], 5l/</a:t>
            </a:r>
            <a:r>
              <a:rPr lang="en-US" sz="2000" dirty="0" err="1">
                <a:latin typeface="Himalb" pitchFamily="2" charset="0"/>
                <a:ea typeface="+mj-ea"/>
                <a:cs typeface="+mj-cs"/>
              </a:rPr>
              <a:t>tf</a:t>
            </a:r>
            <a:r>
              <a:rPr lang="en-US" sz="2000" dirty="0">
                <a:latin typeface="Himalb" pitchFamily="2" charset="0"/>
                <a:ea typeface="+mj-ea"/>
                <a:cs typeface="+mj-cs"/>
              </a:rPr>
              <a:t>] / </a:t>
            </a:r>
            <a:r>
              <a:rPr lang="en-US" sz="2000" dirty="0" err="1">
                <a:latin typeface="Himalb" pitchFamily="2" charset="0"/>
                <a:ea typeface="+mj-ea"/>
                <a:cs typeface="+mj-cs"/>
              </a:rPr>
              <a:t>kf</a:t>
            </a:r>
            <a:r>
              <a:rPr lang="en-US" sz="2000" dirty="0">
                <a:latin typeface="Himalb" pitchFamily="2" charset="0"/>
                <a:ea typeface="+mj-ea"/>
                <a:cs typeface="+mj-cs"/>
              </a:rPr>
              <a:t>/</a:t>
            </a:r>
            <a:r>
              <a:rPr lang="en-US" sz="2000" dirty="0" err="1">
                <a:latin typeface="Himalb" pitchFamily="2" charset="0"/>
                <a:ea typeface="+mj-ea"/>
                <a:cs typeface="+mj-cs"/>
              </a:rPr>
              <a:t>bzL</a:t>
            </a:r>
            <a:r>
              <a:rPr lang="en-US" sz="2000" dirty="0">
                <a:latin typeface="Himalb" pitchFamily="2" charset="0"/>
                <a:ea typeface="+mj-ea"/>
                <a:cs typeface="+mj-cs"/>
              </a:rPr>
              <a:t>{ 9+un] ;a}n] </a:t>
            </a:r>
            <a:r>
              <a:rPr lang="en-US" sz="2000" dirty="0" err="1">
                <a:latin typeface="Himalb" pitchFamily="2" charset="0"/>
                <a:ea typeface="+mj-ea"/>
                <a:cs typeface="+mj-cs"/>
              </a:rPr>
              <a:t>cg'ej</a:t>
            </a:r>
            <a:r>
              <a:rPr lang="en-US" sz="2000" dirty="0">
                <a:latin typeface="Himalb" pitchFamily="2" charset="0"/>
                <a:ea typeface="+mj-ea"/>
                <a:cs typeface="+mj-cs"/>
              </a:rPr>
              <a:t> </a:t>
            </a:r>
            <a:r>
              <a:rPr lang="en-US" sz="2000" dirty="0" err="1">
                <a:latin typeface="Himalb" pitchFamily="2" charset="0"/>
                <a:ea typeface="+mj-ea"/>
                <a:cs typeface="+mj-cs"/>
              </a:rPr>
              <a:t>ug</a:t>
            </a:r>
            <a:r>
              <a:rPr lang="en-US" sz="2000" dirty="0">
                <a:latin typeface="Himalb" pitchFamily="2" charset="0"/>
                <a:ea typeface="+mj-ea"/>
                <a:cs typeface="+mj-cs"/>
              </a:rPr>
              <a:t>{ ;Sg] u/L ;"</a:t>
            </a:r>
            <a:r>
              <a:rPr lang="en-US" sz="2000" dirty="0" err="1">
                <a:latin typeface="Himalb" pitchFamily="2" charset="0"/>
                <a:ea typeface="+mj-ea"/>
                <a:cs typeface="+mj-cs"/>
              </a:rPr>
              <a:t>rgf</a:t>
            </a:r>
            <a:r>
              <a:rPr lang="en-US" sz="2000" dirty="0">
                <a:latin typeface="Himalb" pitchFamily="2" charset="0"/>
                <a:ea typeface="+mj-ea"/>
                <a:cs typeface="+mj-cs"/>
              </a:rPr>
              <a:t> ;+</a:t>
            </a:r>
            <a:r>
              <a:rPr lang="en-US" sz="2000" dirty="0" err="1">
                <a:latin typeface="Himalb" pitchFamily="2" charset="0"/>
                <a:ea typeface="+mj-ea"/>
                <a:cs typeface="+mj-cs"/>
              </a:rPr>
              <a:t>rf</a:t>
            </a:r>
            <a:r>
              <a:rPr lang="en-US" sz="2000" dirty="0">
                <a:latin typeface="Himalb" pitchFamily="2" charset="0"/>
                <a:ea typeface="+mj-ea"/>
                <a:cs typeface="+mj-cs"/>
              </a:rPr>
              <a:t>/ / </a:t>
            </a:r>
            <a:r>
              <a:rPr lang="en-US" sz="2000" dirty="0" err="1">
                <a:latin typeface="Himalb" pitchFamily="2" charset="0"/>
                <a:ea typeface="+mj-ea"/>
                <a:cs typeface="+mj-cs"/>
              </a:rPr>
              <a:t>k|ljlwsf</a:t>
            </a:r>
            <a:r>
              <a:rPr lang="en-US" sz="2000" dirty="0">
                <a:latin typeface="Himalb" pitchFamily="2" charset="0"/>
                <a:ea typeface="+mj-ea"/>
                <a:cs typeface="+mj-cs"/>
              </a:rPr>
              <a:t>] dfWodaf6 :</a:t>
            </a:r>
            <a:r>
              <a:rPr lang="en-US" sz="2000" dirty="0" err="1">
                <a:latin typeface="Himalb" pitchFamily="2" charset="0"/>
                <a:ea typeface="+mj-ea"/>
                <a:cs typeface="+mj-cs"/>
              </a:rPr>
              <a:t>yflkt</a:t>
            </a:r>
            <a:r>
              <a:rPr lang="en-US" sz="2000" dirty="0">
                <a:latin typeface="Himalb" pitchFamily="2" charset="0"/>
                <a:ea typeface="+mj-ea"/>
                <a:cs typeface="+mj-cs"/>
              </a:rPr>
              <a:t> </a:t>
            </a:r>
            <a:r>
              <a:rPr lang="en-US" sz="2000" dirty="0" err="1">
                <a:latin typeface="Himalb" pitchFamily="2" charset="0"/>
                <a:ea typeface="+mj-ea"/>
                <a:cs typeface="+mj-cs"/>
              </a:rPr>
              <a:t>ePsf</a:t>
            </a:r>
            <a:r>
              <a:rPr lang="en-US" sz="2000" dirty="0">
                <a:latin typeface="Himalb" pitchFamily="2" charset="0"/>
                <a:ea typeface="+mj-ea"/>
                <a:cs typeface="+mj-cs"/>
              </a:rPr>
              <a:t>]] </a:t>
            </a:r>
            <a:r>
              <a:rPr lang="en-US" sz="2000" dirty="0">
                <a:latin typeface="Himalb" pitchFamily="2" charset="0"/>
              </a:rPr>
              <a:t>;'</a:t>
            </a:r>
            <a:r>
              <a:rPr lang="en-US" sz="2000" dirty="0" err="1">
                <a:latin typeface="Himalb" pitchFamily="2" charset="0"/>
              </a:rPr>
              <a:t>JojlZyt</a:t>
            </a:r>
            <a:r>
              <a:rPr lang="en-US" sz="2000" dirty="0">
                <a:latin typeface="Himalb" pitchFamily="2" charset="0"/>
              </a:rPr>
              <a:t> </a:t>
            </a:r>
            <a:r>
              <a:rPr lang="en-US" sz="2000" dirty="0" err="1">
                <a:latin typeface="Himalb" pitchFamily="2" charset="0"/>
                <a:ea typeface="+mj-ea"/>
                <a:cs typeface="+mj-cs"/>
              </a:rPr>
              <a:t>zx</a:t>
            </a:r>
            <a:r>
              <a:rPr lang="en-US" sz="2000" dirty="0">
                <a:latin typeface="Himalb" pitchFamily="2" charset="0"/>
                <a:ea typeface="+mj-ea"/>
                <a:cs typeface="+mj-cs"/>
              </a:rPr>
              <a:t>/</a:t>
            </a:r>
            <a:r>
              <a:rPr lang="en-US" sz="2000" dirty="0" err="1">
                <a:latin typeface="Himalb" pitchFamily="2" charset="0"/>
                <a:ea typeface="+mj-ea"/>
                <a:cs typeface="+mj-cs"/>
              </a:rPr>
              <a:t>nfO</a:t>
            </a:r>
            <a:r>
              <a:rPr lang="en-US" sz="2000" dirty="0">
                <a:latin typeface="Himalb" pitchFamily="2" charset="0"/>
                <a:ea typeface="+mj-ea"/>
                <a:cs typeface="+mj-cs"/>
              </a:rPr>
              <a:t>{ :df6{ l;6L elgG5 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16041" y="1118288"/>
            <a:ext cx="4104316" cy="23175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dirty="0">
                <a:latin typeface="Himalb" pitchFamily="2" charset="0"/>
                <a:sym typeface="Wingdings" panose="05000000000000000000" pitchFamily="2" charset="2"/>
              </a:rPr>
              <a:t> </a:t>
            </a:r>
            <a:r>
              <a:rPr lang="en-US" dirty="0">
                <a:latin typeface="Himalb" pitchFamily="2" charset="0"/>
              </a:rPr>
              <a:t>;</a:t>
            </a:r>
            <a:r>
              <a:rPr lang="en-US" dirty="0" err="1">
                <a:latin typeface="Himalb" pitchFamily="2" charset="0"/>
              </a:rPr>
              <a:t>kmf</a:t>
            </a:r>
            <a:r>
              <a:rPr lang="en-US" dirty="0">
                <a:latin typeface="Himalb" pitchFamily="2" charset="0"/>
              </a:rPr>
              <a:t> -k|b'if0f /</a:t>
            </a:r>
            <a:r>
              <a:rPr lang="en-US" dirty="0" err="1">
                <a:latin typeface="Himalb" pitchFamily="2" charset="0"/>
              </a:rPr>
              <a:t>lxt</a:t>
            </a:r>
            <a:r>
              <a:rPr lang="en-US" dirty="0">
                <a:latin typeface="Himalb" pitchFamily="2" charset="0"/>
              </a:rPr>
              <a:t>_</a:t>
            </a:r>
          </a:p>
          <a:p>
            <a:pPr latinLnBrk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dirty="0">
                <a:latin typeface="Himalb" pitchFamily="2" charset="0"/>
                <a:sym typeface="Wingdings" panose="05000000000000000000" pitchFamily="2" charset="2"/>
              </a:rPr>
              <a:t> </a:t>
            </a:r>
            <a:r>
              <a:rPr lang="en-US" dirty="0">
                <a:latin typeface="Himalb" pitchFamily="2" charset="0"/>
              </a:rPr>
              <a:t>;'Gb/ -xl/</a:t>
            </a:r>
            <a:r>
              <a:rPr lang="en-US" dirty="0" err="1">
                <a:latin typeface="Himalb" pitchFamily="2" charset="0"/>
              </a:rPr>
              <a:t>ofnL</a:t>
            </a:r>
            <a:r>
              <a:rPr lang="en-US" dirty="0">
                <a:latin typeface="Himalb" pitchFamily="2" charset="0"/>
              </a:rPr>
              <a:t> ;</a:t>
            </a:r>
            <a:r>
              <a:rPr lang="en-US" dirty="0" err="1">
                <a:latin typeface="Himalb" pitchFamily="2" charset="0"/>
              </a:rPr>
              <a:t>lxt</a:t>
            </a:r>
            <a:r>
              <a:rPr lang="en-US" dirty="0">
                <a:latin typeface="Himalb" pitchFamily="2" charset="0"/>
              </a:rPr>
              <a:t>_</a:t>
            </a:r>
          </a:p>
          <a:p>
            <a:pPr latinLnBrk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dirty="0">
                <a:latin typeface="Himalb" pitchFamily="2" charset="0"/>
                <a:sym typeface="Wingdings" panose="05000000000000000000" pitchFamily="2" charset="2"/>
              </a:rPr>
              <a:t> </a:t>
            </a:r>
            <a:r>
              <a:rPr lang="en-US" dirty="0" err="1">
                <a:latin typeface="Himalb" pitchFamily="2" charset="0"/>
              </a:rPr>
              <a:t>JojlZyt</a:t>
            </a:r>
            <a:r>
              <a:rPr lang="en-US" dirty="0">
                <a:latin typeface="Himalb" pitchFamily="2" charset="0"/>
              </a:rPr>
              <a:t> -af6f], </a:t>
            </a:r>
            <a:r>
              <a:rPr lang="en-US" dirty="0" err="1">
                <a:latin typeface="Himalb" pitchFamily="2" charset="0"/>
              </a:rPr>
              <a:t>ejg</a:t>
            </a:r>
            <a:r>
              <a:rPr lang="en-US" dirty="0">
                <a:latin typeface="Himalb" pitchFamily="2" charset="0"/>
              </a:rPr>
              <a:t>, </a:t>
            </a:r>
            <a:r>
              <a:rPr lang="en-US" dirty="0" err="1">
                <a:latin typeface="Himalb" pitchFamily="2" charset="0"/>
              </a:rPr>
              <a:t>vfg</a:t>
            </a:r>
            <a:r>
              <a:rPr lang="en-US" dirty="0">
                <a:latin typeface="Himalb" pitchFamily="2" charset="0"/>
              </a:rPr>
              <a:t>]</a:t>
            </a:r>
            <a:r>
              <a:rPr lang="en-US" dirty="0" err="1">
                <a:latin typeface="Himalb" pitchFamily="2" charset="0"/>
              </a:rPr>
              <a:t>kfgL</a:t>
            </a:r>
            <a:r>
              <a:rPr lang="en-US" dirty="0">
                <a:latin typeface="Himalb" pitchFamily="2" charset="0"/>
              </a:rPr>
              <a:t>, 9n, </a:t>
            </a:r>
            <a:r>
              <a:rPr lang="en-US" dirty="0" err="1">
                <a:latin typeface="Himalb" pitchFamily="2" charset="0"/>
              </a:rPr>
              <a:t>lah'nL</a:t>
            </a:r>
            <a:r>
              <a:rPr lang="en-US" dirty="0">
                <a:latin typeface="Himalb" pitchFamily="2" charset="0"/>
              </a:rPr>
              <a:t>, 6]</a:t>
            </a:r>
            <a:r>
              <a:rPr lang="en-US" dirty="0" err="1">
                <a:latin typeface="Himalb" pitchFamily="2" charset="0"/>
              </a:rPr>
              <a:t>lnkmf</a:t>
            </a:r>
            <a:r>
              <a:rPr lang="en-US" dirty="0">
                <a:latin typeface="Himalb" pitchFamily="2" charset="0"/>
              </a:rPr>
              <a:t>]g, O{G6/g]6, 6«flkms÷a;kfs{, </a:t>
            </a:r>
            <a:r>
              <a:rPr lang="en-US" dirty="0" err="1">
                <a:latin typeface="Himalb" pitchFamily="2" charset="0"/>
              </a:rPr>
              <a:t>ahf</a:t>
            </a:r>
            <a:r>
              <a:rPr lang="en-US" dirty="0">
                <a:latin typeface="Himalb" pitchFamily="2" charset="0"/>
              </a:rPr>
              <a:t>/ </a:t>
            </a:r>
            <a:r>
              <a:rPr lang="en-US" dirty="0" err="1">
                <a:latin typeface="Himalb" pitchFamily="2" charset="0"/>
              </a:rPr>
              <a:t>cflbsf</a:t>
            </a:r>
            <a:r>
              <a:rPr lang="en-US" dirty="0">
                <a:latin typeface="Himalb" pitchFamily="2" charset="0"/>
              </a:rPr>
              <a:t>] j}1flgs </a:t>
            </a:r>
            <a:r>
              <a:rPr lang="en-US" dirty="0" err="1">
                <a:latin typeface="Himalb" pitchFamily="2" charset="0"/>
              </a:rPr>
              <a:t>JojZyfkg</a:t>
            </a:r>
            <a:r>
              <a:rPr lang="en-US" dirty="0">
                <a:latin typeface="Himalb" pitchFamily="2" charset="0"/>
              </a:rPr>
              <a:t>_</a:t>
            </a:r>
          </a:p>
          <a:p>
            <a:pPr latinLnBrk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dirty="0">
                <a:latin typeface="Himalb" pitchFamily="2" charset="0"/>
                <a:sym typeface="Wingdings" panose="05000000000000000000" pitchFamily="2" charset="2"/>
              </a:rPr>
              <a:t> </a:t>
            </a:r>
            <a:r>
              <a:rPr lang="en-US" dirty="0" err="1">
                <a:latin typeface="Himalb" pitchFamily="2" charset="0"/>
              </a:rPr>
              <a:t>k|ljlw</a:t>
            </a:r>
            <a:r>
              <a:rPr lang="en-US" dirty="0">
                <a:latin typeface="Himalb" pitchFamily="2" charset="0"/>
              </a:rPr>
              <a:t> ;</a:t>
            </a:r>
            <a:r>
              <a:rPr lang="en-US" dirty="0" err="1">
                <a:latin typeface="Himalb" pitchFamily="2" charset="0"/>
              </a:rPr>
              <a:t>DkGg</a:t>
            </a:r>
            <a:r>
              <a:rPr lang="en-US" dirty="0">
                <a:latin typeface="Himalb" pitchFamily="2" charset="0"/>
              </a:rPr>
              <a:t> / ;'</a:t>
            </a:r>
            <a:r>
              <a:rPr lang="en-US" dirty="0" err="1">
                <a:latin typeface="Himalb" pitchFamily="2" charset="0"/>
              </a:rPr>
              <a:t>zfl;t</a:t>
            </a:r>
            <a:r>
              <a:rPr lang="en-US" dirty="0">
                <a:latin typeface="Himalb" pitchFamily="2" charset="0"/>
              </a:rPr>
              <a:t> -e|i6frf/ /</a:t>
            </a:r>
            <a:r>
              <a:rPr lang="en-US" dirty="0" err="1">
                <a:latin typeface="Himalb" pitchFamily="2" charset="0"/>
              </a:rPr>
              <a:t>lxt</a:t>
            </a:r>
            <a:r>
              <a:rPr lang="en-US" dirty="0">
                <a:latin typeface="Himalb" pitchFamily="2" charset="0"/>
              </a:rPr>
              <a:t>_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316370" y="1118288"/>
            <a:ext cx="3679261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dirty="0">
                <a:latin typeface="Himalb" pitchFamily="2" charset="0"/>
                <a:sym typeface="Wingdings" panose="05000000000000000000" pitchFamily="2" charset="2"/>
              </a:rPr>
              <a:t> </a:t>
            </a:r>
            <a:r>
              <a:rPr lang="en-US" dirty="0" err="1">
                <a:latin typeface="Himalb" pitchFamily="2" charset="0"/>
              </a:rPr>
              <a:t>cfly</a:t>
            </a:r>
            <a:r>
              <a:rPr lang="en-US" dirty="0">
                <a:latin typeface="Himalb" pitchFamily="2" charset="0"/>
              </a:rPr>
              <a:t>{s ;</a:t>
            </a:r>
            <a:r>
              <a:rPr lang="en-US" dirty="0" err="1">
                <a:latin typeface="Himalb" pitchFamily="2" charset="0"/>
              </a:rPr>
              <a:t>DkGg</a:t>
            </a:r>
            <a:r>
              <a:rPr lang="en-US" dirty="0">
                <a:latin typeface="Himalb" pitchFamily="2" charset="0"/>
              </a:rPr>
              <a:t> -/f]</a:t>
            </a:r>
            <a:r>
              <a:rPr lang="en-US" dirty="0" err="1">
                <a:latin typeface="Himalb" pitchFamily="2" charset="0"/>
              </a:rPr>
              <a:t>huf</a:t>
            </a:r>
            <a:r>
              <a:rPr lang="en-US" dirty="0">
                <a:latin typeface="Himalb" pitchFamily="2" charset="0"/>
              </a:rPr>
              <a:t>/L, </a:t>
            </a:r>
            <a:r>
              <a:rPr lang="en-US" dirty="0" err="1">
                <a:latin typeface="Himalb" pitchFamily="2" charset="0"/>
              </a:rPr>
              <a:t>ul</a:t>
            </a:r>
            <a:r>
              <a:rPr lang="en-US" dirty="0">
                <a:latin typeface="Himalb" pitchFamily="2" charset="0"/>
              </a:rPr>
              <a:t>/</a:t>
            </a:r>
            <a:r>
              <a:rPr lang="en-US" dirty="0" err="1">
                <a:latin typeface="Himalb" pitchFamily="2" charset="0"/>
              </a:rPr>
              <a:t>aL</a:t>
            </a:r>
            <a:r>
              <a:rPr lang="en-US" dirty="0">
                <a:latin typeface="Himalb" pitchFamily="2" charset="0"/>
              </a:rPr>
              <a:t> </a:t>
            </a:r>
            <a:r>
              <a:rPr lang="en-US" dirty="0" err="1">
                <a:latin typeface="Himalb" pitchFamily="2" charset="0"/>
              </a:rPr>
              <a:t>Go"lgs</a:t>
            </a:r>
            <a:r>
              <a:rPr lang="en-US" dirty="0">
                <a:latin typeface="Himalb" pitchFamily="2" charset="0"/>
              </a:rPr>
              <a:t>/0f, </a:t>
            </a:r>
            <a:r>
              <a:rPr lang="en-US" dirty="0" err="1">
                <a:latin typeface="Himalb" pitchFamily="2" charset="0"/>
              </a:rPr>
              <a:t>snsf</a:t>
            </a:r>
            <a:r>
              <a:rPr lang="en-US" dirty="0">
                <a:latin typeface="Himalb" pitchFamily="2" charset="0"/>
              </a:rPr>
              <a:t>/</a:t>
            </a:r>
            <a:r>
              <a:rPr lang="en-US" dirty="0" err="1">
                <a:latin typeface="Himalb" pitchFamily="2" charset="0"/>
              </a:rPr>
              <a:t>vfgf</a:t>
            </a:r>
            <a:r>
              <a:rPr lang="en-US" dirty="0">
                <a:latin typeface="Himalb" pitchFamily="2" charset="0"/>
              </a:rPr>
              <a:t>, s[</a:t>
            </a:r>
            <a:r>
              <a:rPr lang="en-US" dirty="0" err="1">
                <a:latin typeface="Himalb" pitchFamily="2" charset="0"/>
              </a:rPr>
              <a:t>lif</a:t>
            </a:r>
            <a:r>
              <a:rPr lang="en-US" dirty="0">
                <a:latin typeface="Himalb" pitchFamily="2" charset="0"/>
              </a:rPr>
              <a:t> </a:t>
            </a:r>
            <a:r>
              <a:rPr lang="en-US" dirty="0" err="1">
                <a:latin typeface="Himalb" pitchFamily="2" charset="0"/>
              </a:rPr>
              <a:t>pTkfbg</a:t>
            </a:r>
            <a:r>
              <a:rPr lang="en-US" dirty="0">
                <a:latin typeface="Himalb" pitchFamily="2" charset="0"/>
              </a:rPr>
              <a:t>, </a:t>
            </a:r>
            <a:r>
              <a:rPr lang="en-US" dirty="0" err="1">
                <a:latin typeface="Himalb" pitchFamily="2" charset="0"/>
              </a:rPr>
              <a:t>ahf</a:t>
            </a:r>
            <a:r>
              <a:rPr lang="en-US" dirty="0">
                <a:latin typeface="Himalb" pitchFamily="2" charset="0"/>
              </a:rPr>
              <a:t>/ </a:t>
            </a:r>
            <a:r>
              <a:rPr lang="en-US" dirty="0" err="1">
                <a:latin typeface="Himalb" pitchFamily="2" charset="0"/>
              </a:rPr>
              <a:t>JojZyfkg</a:t>
            </a:r>
            <a:r>
              <a:rPr lang="en-US" dirty="0">
                <a:latin typeface="Himalb" pitchFamily="2" charset="0"/>
              </a:rPr>
              <a:t>_</a:t>
            </a:r>
          </a:p>
          <a:p>
            <a:pPr latinLnBrk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dirty="0">
                <a:latin typeface="Himalb" pitchFamily="2" charset="0"/>
                <a:sym typeface="Wingdings" panose="05000000000000000000" pitchFamily="2" charset="2"/>
              </a:rPr>
              <a:t> </a:t>
            </a:r>
            <a:r>
              <a:rPr lang="en-US" dirty="0" err="1">
                <a:latin typeface="Himalb" pitchFamily="2" charset="0"/>
              </a:rPr>
              <a:t>lzIff</a:t>
            </a:r>
            <a:r>
              <a:rPr lang="en-US" dirty="0">
                <a:latin typeface="Himalb" pitchFamily="2" charset="0"/>
              </a:rPr>
              <a:t>, :</a:t>
            </a:r>
            <a:r>
              <a:rPr lang="en-US" dirty="0" err="1">
                <a:latin typeface="Himalb" pitchFamily="2" charset="0"/>
              </a:rPr>
              <a:t>jf:Yo</a:t>
            </a:r>
            <a:r>
              <a:rPr lang="en-US" dirty="0">
                <a:latin typeface="Himalb" pitchFamily="2" charset="0"/>
              </a:rPr>
              <a:t>, s[</a:t>
            </a:r>
            <a:r>
              <a:rPr lang="en-US" dirty="0" err="1">
                <a:latin typeface="Himalb" pitchFamily="2" charset="0"/>
              </a:rPr>
              <a:t>lif</a:t>
            </a:r>
            <a:r>
              <a:rPr lang="en-US" dirty="0">
                <a:latin typeface="Himalb" pitchFamily="2" charset="0"/>
              </a:rPr>
              <a:t>, l;+</a:t>
            </a:r>
            <a:r>
              <a:rPr lang="en-US" dirty="0" err="1">
                <a:latin typeface="Himalb" pitchFamily="2" charset="0"/>
              </a:rPr>
              <a:t>rfO</a:t>
            </a:r>
            <a:r>
              <a:rPr lang="en-US" dirty="0">
                <a:latin typeface="Himalb" pitchFamily="2" charset="0"/>
              </a:rPr>
              <a:t>{, a}+lsª, ko{6g, ;</a:t>
            </a:r>
            <a:r>
              <a:rPr lang="en-US" dirty="0" err="1">
                <a:latin typeface="Himalb" pitchFamily="2" charset="0"/>
              </a:rPr>
              <a:t>Dkbf</a:t>
            </a:r>
            <a:r>
              <a:rPr lang="en-US" dirty="0">
                <a:latin typeface="Himalb" pitchFamily="2" charset="0"/>
              </a:rPr>
              <a:t>, </a:t>
            </a:r>
            <a:r>
              <a:rPr lang="en-US" dirty="0" err="1">
                <a:latin typeface="Himalb" pitchFamily="2" charset="0"/>
              </a:rPr>
              <a:t>Gofo÷sfg"g</a:t>
            </a:r>
            <a:r>
              <a:rPr lang="en-US" dirty="0">
                <a:latin typeface="Himalb" pitchFamily="2" charset="0"/>
              </a:rPr>
              <a:t>, v]</a:t>
            </a:r>
            <a:r>
              <a:rPr lang="en-US" dirty="0" err="1">
                <a:latin typeface="Himalb" pitchFamily="2" charset="0"/>
              </a:rPr>
              <a:t>ns'b</a:t>
            </a:r>
            <a:endParaRPr lang="en-US" dirty="0">
              <a:latin typeface="Himalb" pitchFamily="2" charset="0"/>
            </a:endParaRPr>
          </a:p>
          <a:p>
            <a:pPr latinLnBrk="0">
              <a:lnSpc>
                <a:spcPct val="12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en-US" dirty="0">
                <a:latin typeface="Himalb" pitchFamily="2" charset="0"/>
                <a:sym typeface="Wingdings" panose="05000000000000000000" pitchFamily="2" charset="2"/>
              </a:rPr>
              <a:t> </a:t>
            </a:r>
            <a:r>
              <a:rPr lang="en-US" dirty="0">
                <a:latin typeface="Himalb" pitchFamily="2" charset="0"/>
              </a:rPr>
              <a:t>;'/</a:t>
            </a:r>
            <a:r>
              <a:rPr lang="en-US" dirty="0" err="1">
                <a:latin typeface="Himalb" pitchFamily="2" charset="0"/>
              </a:rPr>
              <a:t>lIft</a:t>
            </a:r>
            <a:r>
              <a:rPr lang="en-US" dirty="0">
                <a:latin typeface="Himalb" pitchFamily="2" charset="0"/>
              </a:rPr>
              <a:t> </a:t>
            </a:r>
            <a:r>
              <a:rPr lang="en-US" dirty="0" err="1">
                <a:latin typeface="Himalb" pitchFamily="2" charset="0"/>
              </a:rPr>
              <a:t>tyf</a:t>
            </a:r>
            <a:r>
              <a:rPr lang="en-US" dirty="0">
                <a:latin typeface="Himalb" pitchFamily="2" charset="0"/>
              </a:rPr>
              <a:t> </a:t>
            </a:r>
            <a:r>
              <a:rPr lang="en-US" dirty="0" err="1">
                <a:latin typeface="Himalb" pitchFamily="2" charset="0"/>
              </a:rPr>
              <a:t>afn÷ckf</a:t>
            </a:r>
            <a:r>
              <a:rPr lang="en-US" dirty="0">
                <a:latin typeface="Himalb" pitchFamily="2" charset="0"/>
              </a:rPr>
              <a:t>· d}</a:t>
            </a:r>
            <a:r>
              <a:rPr lang="en-US" dirty="0" err="1">
                <a:latin typeface="Himalb" pitchFamily="2" charset="0"/>
              </a:rPr>
              <a:t>qL</a:t>
            </a:r>
            <a:r>
              <a:rPr lang="en-US" dirty="0">
                <a:latin typeface="Himalb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86823288"/>
      </p:ext>
    </p:extLst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3321" y="1491630"/>
            <a:ext cx="2952328" cy="792088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  <a:spcAft>
                <a:spcPts val="600"/>
              </a:spcAft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  <a:t>SMART </a:t>
            </a:r>
          </a:p>
          <a:p>
            <a:pPr lvl="0" algn="ctr">
              <a:spcBef>
                <a:spcPct val="0"/>
              </a:spcBef>
              <a:spcAft>
                <a:spcPts val="600"/>
              </a:spcAft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  <a:t>KARNALI </a:t>
            </a:r>
          </a:p>
          <a:p>
            <a:pPr lvl="0" algn="ctr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4000" b="1" dirty="0">
                <a:solidFill>
                  <a:srgbClr val="002060"/>
                </a:solidFill>
                <a:latin typeface="Cambria" pitchFamily="18" charset="0"/>
                <a:cs typeface="Subisu Sans 2"/>
              </a:rPr>
              <a:t>Phases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mbria" pitchFamily="18" charset="0"/>
              <a:ea typeface="+mj-ea"/>
              <a:cs typeface="Subisu Sans 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59832" y="514290"/>
            <a:ext cx="608416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B050"/>
                </a:solidFill>
              </a:rPr>
              <a:t>FIRST Phase (1)</a:t>
            </a:r>
          </a:p>
          <a:p>
            <a:endParaRPr lang="en-US" sz="1600" b="1" dirty="0"/>
          </a:p>
          <a:p>
            <a:r>
              <a:rPr lang="en-US" sz="1600" dirty="0"/>
              <a:t>1. Smart Governance</a:t>
            </a:r>
          </a:p>
          <a:p>
            <a:pPr marL="285750" indent="-285750">
              <a:buFontTx/>
              <a:buChar char="-"/>
            </a:pPr>
            <a:r>
              <a:rPr lang="en-US" sz="1600" dirty="0"/>
              <a:t>Paperless Digital &amp; Automated e-Governance System</a:t>
            </a:r>
          </a:p>
          <a:p>
            <a:r>
              <a:rPr lang="en-US" sz="1600" dirty="0"/>
              <a:t>2. Electricity, Telephone &amp; Internet</a:t>
            </a:r>
          </a:p>
          <a:p>
            <a:r>
              <a:rPr lang="en-US" sz="1600" dirty="0"/>
              <a:t>3. Smart Mobility &amp; Infrastructure</a:t>
            </a:r>
          </a:p>
          <a:p>
            <a:pPr marL="285750" indent="-285750">
              <a:buFontTx/>
              <a:buChar char="-"/>
            </a:pPr>
            <a:r>
              <a:rPr lang="en-US" sz="1600" dirty="0"/>
              <a:t>Smart Households/Building with greenery</a:t>
            </a:r>
          </a:p>
          <a:p>
            <a:pPr marL="285750" indent="-285750">
              <a:buFontTx/>
              <a:buChar char="-"/>
            </a:pPr>
            <a:r>
              <a:rPr lang="en-US" sz="1600" dirty="0"/>
              <a:t>Pollution free Smart Road with:</a:t>
            </a:r>
          </a:p>
          <a:p>
            <a:pPr marL="742950" lvl="1" indent="-285750">
              <a:buFontTx/>
              <a:buChar char="-"/>
            </a:pPr>
            <a:r>
              <a:rPr lang="en-US" sz="1600" dirty="0"/>
              <a:t>Smart Drainage/Sewerage</a:t>
            </a:r>
          </a:p>
          <a:p>
            <a:pPr marL="742950" lvl="1" indent="-285750">
              <a:buFontTx/>
              <a:buChar char="-"/>
            </a:pPr>
            <a:r>
              <a:rPr lang="en-US" sz="1600" dirty="0"/>
              <a:t>Smart Ducting for Cables &amp; Pipes</a:t>
            </a:r>
          </a:p>
          <a:p>
            <a:pPr marL="742950" lvl="1" indent="-285750">
              <a:buFontTx/>
              <a:buChar char="-"/>
            </a:pPr>
            <a:r>
              <a:rPr lang="en-US" sz="1600" dirty="0"/>
              <a:t>Smart Light with Solar Panel (underground Cables)</a:t>
            </a:r>
          </a:p>
          <a:p>
            <a:pPr marL="742950" lvl="1" indent="-285750">
              <a:buFontTx/>
              <a:buChar char="-"/>
            </a:pPr>
            <a:r>
              <a:rPr lang="en-US" sz="1600" dirty="0"/>
              <a:t>Intelligent Traffic System with CCTV, </a:t>
            </a:r>
            <a:r>
              <a:rPr lang="en-US" sz="1600" dirty="0" err="1"/>
              <a:t>WiFi</a:t>
            </a:r>
            <a:r>
              <a:rPr lang="en-US" sz="1600" dirty="0"/>
              <a:t> &amp; </a:t>
            </a:r>
            <a:r>
              <a:rPr lang="en-US" sz="1600" dirty="0" err="1"/>
              <a:t>IoT</a:t>
            </a:r>
            <a:r>
              <a:rPr lang="en-US" sz="1600" dirty="0"/>
              <a:t> Sensors</a:t>
            </a:r>
          </a:p>
          <a:p>
            <a:pPr marL="742950" lvl="1" indent="-285750">
              <a:buFontTx/>
              <a:buChar char="-"/>
            </a:pPr>
            <a:r>
              <a:rPr lang="en-US" sz="1600" dirty="0"/>
              <a:t>Separate Bicycle, Pedestrian &amp; Wheelchair Lane</a:t>
            </a:r>
          </a:p>
          <a:p>
            <a:r>
              <a:rPr lang="en-US" sz="1600" dirty="0"/>
              <a:t>3. Integrated Security System (Fire, Flood, Landslide, Crime</a:t>
            </a:r>
          </a:p>
          <a:p>
            <a:r>
              <a:rPr lang="en-US" sz="1600" dirty="0"/>
              <a:t>Emergency Alarming System)</a:t>
            </a:r>
          </a:p>
          <a:p>
            <a:r>
              <a:rPr lang="en-US" sz="1600" dirty="0"/>
              <a:t>4. Smart Waste Management</a:t>
            </a:r>
          </a:p>
        </p:txBody>
      </p:sp>
    </p:spTree>
    <p:extLst>
      <p:ext uri="{BB962C8B-B14F-4D97-AF65-F5344CB8AC3E}">
        <p14:creationId xmlns:p14="http://schemas.microsoft.com/office/powerpoint/2010/main" val="4233869308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23528" y="51470"/>
            <a:ext cx="835292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800" b="1" dirty="0">
              <a:solidFill>
                <a:srgbClr val="C00000"/>
              </a:solidFill>
              <a:ea typeface="ＭＳ Ｐゴシック" pitchFamily="34" charset="-128"/>
            </a:endParaRPr>
          </a:p>
          <a:p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34" charset="-128"/>
              </a:rPr>
              <a:t>Technology:</a:t>
            </a:r>
          </a:p>
          <a:p>
            <a:pPr marL="347663" indent="-347663">
              <a:buFont typeface="Arial" pitchFamily="34" charset="0"/>
              <a:buChar char="•"/>
            </a:pPr>
            <a:r>
              <a:rPr lang="en-US" sz="2000" dirty="0">
                <a:solidFill>
                  <a:srgbClr val="0070C0"/>
                </a:solidFill>
                <a:ea typeface="ＭＳ Ｐゴシック" pitchFamily="34" charset="-128"/>
              </a:rPr>
              <a:t>Information Technology </a:t>
            </a:r>
            <a:r>
              <a:rPr lang="en-US" sz="2000" dirty="0">
                <a:solidFill>
                  <a:srgbClr val="C00000"/>
                </a:solidFill>
                <a:ea typeface="ＭＳ Ｐゴシック" pitchFamily="34" charset="-128"/>
              </a:rPr>
              <a:t>(IT) – Computing</a:t>
            </a:r>
          </a:p>
          <a:p>
            <a:pPr marL="347663" indent="-347663">
              <a:buFont typeface="Arial" pitchFamily="34" charset="0"/>
              <a:buChar char="•"/>
            </a:pPr>
            <a:r>
              <a:rPr lang="en-US" sz="2000" dirty="0">
                <a:solidFill>
                  <a:srgbClr val="0070C0"/>
                </a:solidFill>
                <a:ea typeface="ＭＳ Ｐゴシック" pitchFamily="34" charset="-128"/>
              </a:rPr>
              <a:t>Information Communication Technology </a:t>
            </a:r>
            <a:r>
              <a:rPr lang="en-US" sz="2000" dirty="0">
                <a:solidFill>
                  <a:srgbClr val="C00000"/>
                </a:solidFill>
                <a:ea typeface="ＭＳ Ｐゴシック" pitchFamily="34" charset="-128"/>
              </a:rPr>
              <a:t>(ICT) – Computing, </a:t>
            </a:r>
            <a:br>
              <a:rPr lang="en-US" sz="2000" dirty="0">
                <a:solidFill>
                  <a:srgbClr val="C00000"/>
                </a:solidFill>
                <a:ea typeface="ＭＳ Ｐゴシック" pitchFamily="34" charset="-128"/>
              </a:rPr>
            </a:br>
            <a:r>
              <a:rPr lang="en-US" sz="2000" dirty="0">
                <a:solidFill>
                  <a:srgbClr val="C00000"/>
                </a:solidFill>
                <a:ea typeface="ＭＳ Ｐゴシック" pitchFamily="34" charset="-128"/>
              </a:rPr>
              <a:t>Networks</a:t>
            </a:r>
          </a:p>
          <a:p>
            <a:pPr marL="347663" indent="-347663">
              <a:buFont typeface="Arial" pitchFamily="34" charset="0"/>
              <a:buChar char="•"/>
            </a:pPr>
            <a:r>
              <a:rPr lang="en-US" sz="2000" dirty="0">
                <a:solidFill>
                  <a:srgbClr val="0070C0"/>
                </a:solidFill>
                <a:ea typeface="ＭＳ Ｐゴシック" pitchFamily="34" charset="-128"/>
              </a:rPr>
              <a:t>Internet of Things </a:t>
            </a:r>
            <a:r>
              <a:rPr lang="en-US" sz="2000" dirty="0">
                <a:solidFill>
                  <a:srgbClr val="C00000"/>
                </a:solidFill>
                <a:ea typeface="ＭＳ Ｐゴシック" pitchFamily="34" charset="-128"/>
              </a:rPr>
              <a:t>(</a:t>
            </a:r>
            <a:r>
              <a:rPr lang="en-US" sz="2000" dirty="0" err="1">
                <a:solidFill>
                  <a:srgbClr val="C00000"/>
                </a:solidFill>
                <a:ea typeface="ＭＳ Ｐゴシック" pitchFamily="34" charset="-128"/>
              </a:rPr>
              <a:t>IoT</a:t>
            </a:r>
            <a:r>
              <a:rPr lang="en-US" sz="2000" dirty="0">
                <a:solidFill>
                  <a:srgbClr val="C00000"/>
                </a:solidFill>
                <a:ea typeface="ＭＳ Ｐゴシック" pitchFamily="34" charset="-128"/>
              </a:rPr>
              <a:t>) – Sensors, Network, </a:t>
            </a:r>
            <a:br>
              <a:rPr lang="en-US" sz="2000" dirty="0">
                <a:solidFill>
                  <a:srgbClr val="C00000"/>
                </a:solidFill>
                <a:ea typeface="ＭＳ Ｐゴシック" pitchFamily="34" charset="-128"/>
              </a:rPr>
            </a:br>
            <a:r>
              <a:rPr lang="en-US" sz="2000" dirty="0">
                <a:solidFill>
                  <a:srgbClr val="C00000"/>
                </a:solidFill>
                <a:ea typeface="ＭＳ Ｐゴシック" pitchFamily="34" charset="-128"/>
              </a:rPr>
              <a:t>Internet &amp; Cloud</a:t>
            </a:r>
          </a:p>
          <a:p>
            <a:endParaRPr lang="en-US" sz="2800" b="1" dirty="0">
              <a:solidFill>
                <a:srgbClr val="C00000"/>
              </a:solidFill>
              <a:ea typeface="ＭＳ Ｐゴシック" pitchFamily="34" charset="-128"/>
            </a:endParaRPr>
          </a:p>
          <a:p>
            <a:r>
              <a:rPr 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34" charset="-128"/>
              </a:rPr>
              <a:t>Network:</a:t>
            </a:r>
          </a:p>
          <a:p>
            <a:pPr marL="347663" indent="-347663">
              <a:buFont typeface="Arial" pitchFamily="34" charset="0"/>
              <a:buChar char="•"/>
            </a:pPr>
            <a:r>
              <a:rPr lang="en-US" sz="2000" dirty="0">
                <a:solidFill>
                  <a:srgbClr val="0070C0"/>
                </a:solidFill>
                <a:ea typeface="ＭＳ Ｐゴシック" pitchFamily="34" charset="-128"/>
              </a:rPr>
              <a:t>On Premises</a:t>
            </a:r>
          </a:p>
          <a:p>
            <a:pPr marL="347663" indent="-347663">
              <a:buFont typeface="Arial" pitchFamily="34" charset="0"/>
              <a:buChar char="•"/>
            </a:pPr>
            <a:r>
              <a:rPr lang="en-US" sz="2000" dirty="0">
                <a:solidFill>
                  <a:srgbClr val="0070C0"/>
                </a:solidFill>
                <a:ea typeface="ＭＳ Ｐゴシック" pitchFamily="34" charset="-128"/>
              </a:rPr>
              <a:t>Cloud</a:t>
            </a:r>
            <a:endParaRPr lang="en-US" sz="2000" dirty="0">
              <a:solidFill>
                <a:srgbClr val="0070C0"/>
              </a:solidFill>
            </a:endParaRPr>
          </a:p>
        </p:txBody>
      </p:sp>
      <p:pic>
        <p:nvPicPr>
          <p:cNvPr id="8" name="Picture 7" descr="Cloud Io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40152" y="1707654"/>
            <a:ext cx="2965171" cy="242773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6300192" y="4280197"/>
            <a:ext cx="24019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Today &amp; Beyond Network</a:t>
            </a:r>
          </a:p>
        </p:txBody>
      </p:sp>
      <p:pic>
        <p:nvPicPr>
          <p:cNvPr id="5" name="Picture 4" descr="Gaaupalika ward network design.jpg">
            <a:extLst>
              <a:ext uri="{FF2B5EF4-FFF2-40B4-BE49-F238E27FC236}">
                <a16:creationId xmlns:a16="http://schemas.microsoft.com/office/drawing/2014/main" id="{05A2CE5D-4576-4A60-8887-08859DB2C1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tretch>
            <a:fillRect/>
          </a:stretch>
        </p:blipFill>
        <p:spPr>
          <a:xfrm>
            <a:off x="3881637" y="2139702"/>
            <a:ext cx="1236709" cy="2686643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0A93E14-D2E5-4380-98B1-2D84D28035EF}"/>
              </a:ext>
            </a:extLst>
          </p:cNvPr>
          <p:cNvSpPr txBox="1"/>
          <p:nvPr/>
        </p:nvSpPr>
        <p:spPr>
          <a:xfrm>
            <a:off x="3371030" y="4748245"/>
            <a:ext cx="20519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On Premises Network</a:t>
            </a:r>
          </a:p>
        </p:txBody>
      </p:sp>
    </p:spTree>
    <p:extLst>
      <p:ext uri="{BB962C8B-B14F-4D97-AF65-F5344CB8AC3E}">
        <p14:creationId xmlns:p14="http://schemas.microsoft.com/office/powerpoint/2010/main" val="2119214875"/>
      </p:ext>
    </p:extLst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5B59127-5B73-4C46-A25B-0D7102B0497A}"/>
              </a:ext>
            </a:extLst>
          </p:cNvPr>
          <p:cNvSpPr/>
          <p:nvPr/>
        </p:nvSpPr>
        <p:spPr>
          <a:xfrm>
            <a:off x="7183333" y="85337"/>
            <a:ext cx="1781155" cy="632461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691680" y="648072"/>
            <a:ext cx="7272808" cy="699542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  <a:t>Digitization of </a:t>
            </a:r>
            <a:b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</a:b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  <a:t>Government Services</a:t>
            </a:r>
          </a:p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rgbClr val="002060"/>
                </a:solidFill>
                <a:latin typeface="Cambria" pitchFamily="18" charset="0"/>
                <a:ea typeface="+mj-ea"/>
                <a:cs typeface="Subisu Sans 2"/>
              </a:rPr>
              <a:t>[Paperless Automation system]</a:t>
            </a:r>
          </a:p>
        </p:txBody>
      </p:sp>
      <p:sp>
        <p:nvSpPr>
          <p:cNvPr id="10" name="AutoShape 2" descr="Image result for nepal army"/>
          <p:cNvSpPr>
            <a:spLocks noChangeAspect="1" noChangeArrowheads="1"/>
          </p:cNvSpPr>
          <p:nvPr/>
        </p:nvSpPr>
        <p:spPr bwMode="auto">
          <a:xfrm>
            <a:off x="731639" y="367532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AutoShape 4" descr="Image result for nepal army"/>
          <p:cNvSpPr>
            <a:spLocks noChangeAspect="1" noChangeArrowheads="1"/>
          </p:cNvSpPr>
          <p:nvPr/>
        </p:nvSpPr>
        <p:spPr bwMode="auto">
          <a:xfrm>
            <a:off x="731639" y="367532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7" descr="Paperless-Office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59633" y="1836862"/>
            <a:ext cx="3810000" cy="2286000"/>
          </a:xfrm>
          <a:prstGeom prst="rect">
            <a:avLst/>
          </a:prstGeom>
        </p:spPr>
      </p:pic>
      <p:pic>
        <p:nvPicPr>
          <p:cNvPr id="6" name="Picture 5" descr="Go greener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92081" y="1836862"/>
            <a:ext cx="3200399" cy="2286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09335" y="4213126"/>
            <a:ext cx="7499169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00" b="1" dirty="0">
                <a:solidFill>
                  <a:srgbClr val="FF0000"/>
                </a:solidFill>
              </a:rPr>
              <a:t>Think BEFORE You Print: </a:t>
            </a:r>
            <a:r>
              <a:rPr lang="en-US" sz="900" b="1" dirty="0"/>
              <a:t>1 ream of paper = 6% of a tree and 5.4kg CO2 in the atmosphere.  3 sheets of A4 paper = 1 liter of water</a:t>
            </a:r>
            <a:endParaRPr lang="en-US" sz="900" dirty="0"/>
          </a:p>
        </p:txBody>
      </p:sp>
      <p:pic>
        <p:nvPicPr>
          <p:cNvPr id="12" name="Picture 11" descr="electric vehicle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9899"/>
          <a:stretch>
            <a:fillRect/>
          </a:stretch>
        </p:blipFill>
        <p:spPr>
          <a:xfrm>
            <a:off x="72008" y="0"/>
            <a:ext cx="1403648" cy="842306"/>
          </a:xfrm>
          <a:prstGeom prst="rect">
            <a:avLst/>
          </a:prstGeom>
        </p:spPr>
      </p:pic>
      <p:pic>
        <p:nvPicPr>
          <p:cNvPr id="13" name="Picture 12" descr="electric scotter.pn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lum bright="10000"/>
          </a:blip>
          <a:stretch>
            <a:fillRect/>
          </a:stretch>
        </p:blipFill>
        <p:spPr>
          <a:xfrm>
            <a:off x="107504" y="790836"/>
            <a:ext cx="1215353" cy="915566"/>
          </a:xfrm>
          <a:prstGeom prst="rect">
            <a:avLst/>
          </a:prstGeom>
        </p:spPr>
      </p:pic>
      <p:pic>
        <p:nvPicPr>
          <p:cNvPr id="14" name="Picture 13" descr="green-cities.png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BDDDAC"/>
              </a:clrFrom>
              <a:clrTo>
                <a:srgbClr val="BDDDAC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 l="21650" t="10626" r="24800" b="9051"/>
          <a:stretch>
            <a:fillRect/>
          </a:stretch>
        </p:blipFill>
        <p:spPr>
          <a:xfrm>
            <a:off x="179512" y="1922426"/>
            <a:ext cx="1056118" cy="792088"/>
          </a:xfrm>
          <a:prstGeom prst="rect">
            <a:avLst/>
          </a:prstGeom>
        </p:spPr>
      </p:pic>
      <p:pic>
        <p:nvPicPr>
          <p:cNvPr id="15" name="Picture 14" descr="Smart life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44016" y="2780756"/>
            <a:ext cx="1331640" cy="86986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4B1A931-C4FA-4A31-BA5A-364B2E5DF3B2}"/>
              </a:ext>
            </a:extLst>
          </p:cNvPr>
          <p:cNvSpPr txBox="1"/>
          <p:nvPr/>
        </p:nvSpPr>
        <p:spPr>
          <a:xfrm>
            <a:off x="7236296" y="123478"/>
            <a:ext cx="17281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>
                <a:latin typeface="Himalb" pitchFamily="2" charset="0"/>
              </a:rPr>
              <a:t>k|ljlw</a:t>
            </a:r>
            <a:r>
              <a:rPr lang="en-US" sz="1600" dirty="0">
                <a:latin typeface="Himalb" pitchFamily="2" charset="0"/>
              </a:rPr>
              <a:t> ;</a:t>
            </a:r>
            <a:r>
              <a:rPr lang="en-US" sz="1600" dirty="0" err="1">
                <a:latin typeface="Himalb" pitchFamily="2" charset="0"/>
              </a:rPr>
              <a:t>DkGg</a:t>
            </a:r>
            <a:r>
              <a:rPr lang="en-US" sz="1600" dirty="0">
                <a:latin typeface="Himalb" pitchFamily="2" charset="0"/>
              </a:rPr>
              <a:t> / ;'</a:t>
            </a:r>
            <a:r>
              <a:rPr lang="en-US" sz="1600" dirty="0" err="1">
                <a:latin typeface="Himalb" pitchFamily="2" charset="0"/>
              </a:rPr>
              <a:t>zfl;t</a:t>
            </a:r>
            <a:r>
              <a:rPr lang="en-US" sz="1600" dirty="0">
                <a:latin typeface="Himalb" pitchFamily="2" charset="0"/>
              </a:rPr>
              <a:t> -e|i6frf/ </a:t>
            </a:r>
            <a:r>
              <a:rPr lang="en-US" sz="1600" dirty="0" err="1">
                <a:latin typeface="Himalb" pitchFamily="2" charset="0"/>
              </a:rPr>
              <a:t>Go"lgs</a:t>
            </a:r>
            <a:r>
              <a:rPr lang="en-US" sz="1600" dirty="0">
                <a:latin typeface="Himalb" pitchFamily="2" charset="0"/>
              </a:rPr>
              <a:t>/0f_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E6F8904-DF20-4B96-9BEE-EFE0F34C4E11}"/>
              </a:ext>
            </a:extLst>
          </p:cNvPr>
          <p:cNvSpPr txBox="1"/>
          <p:nvPr/>
        </p:nvSpPr>
        <p:spPr>
          <a:xfrm>
            <a:off x="1995203" y="4587974"/>
            <a:ext cx="668125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Citizen </a:t>
            </a:r>
            <a:r>
              <a:rPr lang="en-US" sz="1400" b="1" dirty="0">
                <a:sym typeface="Wingdings" panose="05000000000000000000" pitchFamily="2" charset="2"/>
              </a:rPr>
              <a:t> e-Governance (Application)  Service Delivery  No Corruption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966529763"/>
      </p:ext>
    </p:extLst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D8671AF-32F1-40F0-B2BD-3BA5D09974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405045"/>
            <a:ext cx="8496944" cy="460648"/>
          </a:xfrm>
        </p:spPr>
        <p:txBody>
          <a:bodyPr/>
          <a:lstStyle/>
          <a:p>
            <a:r>
              <a:rPr lang="en-US" sz="3200" b="1" dirty="0">
                <a:solidFill>
                  <a:srgbClr val="002060"/>
                </a:solidFill>
                <a:latin typeface="Cambria" pitchFamily="18" charset="0"/>
                <a:ea typeface="+mj-ea"/>
              </a:rPr>
              <a:t>Clean &amp; Pollution Free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B03EB97-275B-4FFA-B276-9D93E22C0A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027188"/>
            <a:ext cx="2760817" cy="155448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CA9DA16-6895-4069-9116-B775EED5CFE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734" y="1027188"/>
            <a:ext cx="2333178" cy="15544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C43101E-4CE6-4F17-9797-F4669C89FD9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0478" y="2743163"/>
            <a:ext cx="2765978" cy="155448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5D008F0-5977-4ECD-9448-F34999A9631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0478" y="1027188"/>
            <a:ext cx="2765978" cy="155448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CA0ABDE-1FD7-4628-B149-7D9FF88592D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734" y="2743163"/>
            <a:ext cx="2333178" cy="15544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F6937D4-14AC-4985-9F89-646980F921C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885" y="2743163"/>
            <a:ext cx="2755460" cy="155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7863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179512" y="195486"/>
            <a:ext cx="8640960" cy="51435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C00000"/>
                </a:solidFill>
                <a:latin typeface="Calibri" pitchFamily="34" charset="0"/>
              </a:rPr>
              <a:t>Visible improvements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C110260-B6E4-408D-9CDC-D160CBEDD019}"/>
              </a:ext>
            </a:extLst>
          </p:cNvPr>
          <p:cNvSpPr txBox="1"/>
          <p:nvPr/>
        </p:nvSpPr>
        <p:spPr>
          <a:xfrm>
            <a:off x="912576" y="843558"/>
            <a:ext cx="42214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/>
              <a:t>Replacing overhead wires…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45BB3D9-EC29-46DB-8A46-0C96C8BB65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4488" y="339502"/>
            <a:ext cx="3810000" cy="428625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79512" y="1635646"/>
            <a:ext cx="8640960" cy="51435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C00000"/>
                </a:solidFill>
                <a:latin typeface="Calibri" pitchFamily="34" charset="0"/>
              </a:rPr>
              <a:t>Greenery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355726"/>
            <a:ext cx="4211960" cy="2710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774983"/>
      </p:ext>
    </p:extLst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107504" y="483518"/>
            <a:ext cx="2532887" cy="2761482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fontAlgn="auto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3300" b="1" dirty="0">
                <a:latin typeface="+mj-lt"/>
                <a:ea typeface="+mj-ea"/>
                <a:cs typeface="+mj-cs"/>
              </a:rPr>
              <a:t>Ducting System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86EF1A-0C53-48B3-95EF-E09A92CE2F5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"/>
          <a:stretch/>
        </p:blipFill>
        <p:spPr>
          <a:xfrm>
            <a:off x="3203848" y="10"/>
            <a:ext cx="5940152" cy="5143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56525"/>
      </p:ext>
    </p:extLst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7D2EDFE-8A99-4DBC-84ED-F0B25C9DC0A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000"/>
          <a:stretch/>
        </p:blipFill>
        <p:spPr>
          <a:xfrm>
            <a:off x="20" y="10"/>
            <a:ext cx="9143980" cy="5143490"/>
          </a:xfrm>
          <a:prstGeom prst="rect">
            <a:avLst/>
          </a:prstGeom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480060" y="480060"/>
            <a:ext cx="2064265" cy="2031956"/>
          </a:xfrm>
          <a:prstGeom prst="ellipse">
            <a:avLst/>
          </a:prstGeom>
          <a:solidFill>
            <a:srgbClr val="231815"/>
          </a:solidFill>
          <a:ln w="174625" cmpd="thinThick">
            <a:solidFill>
              <a:srgbClr val="231815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fontAlgn="auto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1600" b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Pedestrian friendly</a:t>
            </a:r>
          </a:p>
          <a:p>
            <a:pPr marL="0" marR="0" lvl="0" indent="0" algn="ctr" fontAlgn="auto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1600" b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Road with separate Bicycle Lane</a:t>
            </a:r>
          </a:p>
        </p:txBody>
      </p:sp>
    </p:spTree>
    <p:extLst>
      <p:ext uri="{BB962C8B-B14F-4D97-AF65-F5344CB8AC3E}">
        <p14:creationId xmlns:p14="http://schemas.microsoft.com/office/powerpoint/2010/main" val="395568457"/>
      </p:ext>
    </p:extLst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6694" y="1266026"/>
            <a:ext cx="2952328" cy="792088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  <a:spcAft>
                <a:spcPts val="600"/>
              </a:spcAft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  <a:t>SMART </a:t>
            </a:r>
          </a:p>
          <a:p>
            <a:pPr lvl="0" algn="ctr">
              <a:spcBef>
                <a:spcPct val="0"/>
              </a:spcBef>
              <a:spcAft>
                <a:spcPts val="600"/>
              </a:spcAft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  <a:t>KARNALI </a:t>
            </a:r>
          </a:p>
          <a:p>
            <a:pPr lvl="0" algn="ctr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4000" b="1" dirty="0">
                <a:solidFill>
                  <a:srgbClr val="002060"/>
                </a:solidFill>
                <a:latin typeface="Cambria" pitchFamily="18" charset="0"/>
                <a:cs typeface="Subisu Sans 2"/>
              </a:rPr>
              <a:t>Phases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mbria" pitchFamily="18" charset="0"/>
              <a:ea typeface="+mj-ea"/>
              <a:cs typeface="Subisu Sans 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59832" y="411510"/>
            <a:ext cx="6084168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00B050"/>
                </a:solidFill>
              </a:rPr>
              <a:t>SECOND Phase (2)</a:t>
            </a:r>
          </a:p>
          <a:p>
            <a:endParaRPr lang="en-US" sz="1600" b="1" dirty="0"/>
          </a:p>
          <a:p>
            <a:pPr marL="342900" indent="-342900">
              <a:buFont typeface="+mj-lt"/>
              <a:buAutoNum type="arabicPeriod" startAt="5"/>
            </a:pPr>
            <a:r>
              <a:rPr lang="en-US" sz="1600" dirty="0"/>
              <a:t>Smart Education</a:t>
            </a:r>
          </a:p>
          <a:p>
            <a:pPr marL="342900" indent="-342900">
              <a:buAutoNum type="arabicPeriod" startAt="5"/>
            </a:pPr>
            <a:r>
              <a:rPr lang="en-US" sz="1600" dirty="0"/>
              <a:t>Smart Health</a:t>
            </a:r>
          </a:p>
          <a:p>
            <a:pPr marL="342900" indent="-342900">
              <a:buAutoNum type="arabicPeriod" startAt="5"/>
            </a:pPr>
            <a:r>
              <a:rPr lang="en-US" sz="1600" dirty="0"/>
              <a:t>Smart Banking/ Billing/ Payment /Investment /Share</a:t>
            </a:r>
          </a:p>
          <a:p>
            <a:pPr marL="342900" indent="-342900">
              <a:buAutoNum type="arabicPeriod" startAt="5"/>
            </a:pPr>
            <a:r>
              <a:rPr lang="en-US" sz="1600" dirty="0"/>
              <a:t>Smart Agriculture &amp; Sanitation</a:t>
            </a:r>
          </a:p>
          <a:p>
            <a:pPr marL="342900" indent="-342900">
              <a:buAutoNum type="arabicPeriod" startAt="5"/>
            </a:pPr>
            <a:r>
              <a:rPr lang="en-US" sz="1600" dirty="0"/>
              <a:t>Smart Energy (Hydro, Solar)</a:t>
            </a:r>
          </a:p>
          <a:p>
            <a:pPr marL="342900" indent="-342900">
              <a:buAutoNum type="arabicPeriod" startAt="5"/>
            </a:pPr>
            <a:r>
              <a:rPr lang="en-US" sz="1600" dirty="0"/>
              <a:t>Smart Water/Electricity (with Smart Meters)</a:t>
            </a:r>
          </a:p>
          <a:p>
            <a:pPr marL="342900" indent="-342900">
              <a:buAutoNum type="arabicPeriod" startAt="5"/>
            </a:pPr>
            <a:r>
              <a:rPr lang="en-US" sz="1600" dirty="0"/>
              <a:t>Smart Tourism/Heritage</a:t>
            </a:r>
          </a:p>
          <a:p>
            <a:pPr marL="342900" indent="-342900">
              <a:buAutoNum type="arabicPeriod" startAt="5"/>
            </a:pPr>
            <a:r>
              <a:rPr lang="en-US" sz="1600" dirty="0"/>
              <a:t>Smart Security (Crime Control &amp; Communication)</a:t>
            </a:r>
          </a:p>
          <a:p>
            <a:pPr marL="342900" indent="-342900">
              <a:buAutoNum type="arabicPeriod" startAt="5"/>
            </a:pPr>
            <a:r>
              <a:rPr lang="en-US" sz="1600" dirty="0"/>
              <a:t>Smart Delivery/Logistic</a:t>
            </a:r>
          </a:p>
          <a:p>
            <a:pPr marL="342900" indent="-342900">
              <a:buFontTx/>
              <a:buAutoNum type="arabicPeriod" startAt="5"/>
            </a:pPr>
            <a:r>
              <a:rPr lang="en-US" sz="1600" dirty="0"/>
              <a:t>Smart Shopping (e-Commerce)</a:t>
            </a:r>
          </a:p>
          <a:p>
            <a:pPr marL="342900" indent="-342900">
              <a:buFontTx/>
              <a:buAutoNum type="arabicPeriod" startAt="5"/>
            </a:pPr>
            <a:r>
              <a:rPr lang="en-US" sz="1600" dirty="0"/>
              <a:t>Smart Livestock Farming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39552" y="4011910"/>
            <a:ext cx="81325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Smart People (Citizen) </a:t>
            </a:r>
            <a:r>
              <a:rPr lang="en-US" dirty="0">
                <a:sym typeface="Wingdings" panose="05000000000000000000" pitchFamily="2" charset="2"/>
              </a:rPr>
              <a:t> Smart Living  Smart Government  Smart City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2504986"/>
      </p:ext>
    </p:extLst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251520" y="267494"/>
            <a:ext cx="3672408" cy="62865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Smart Education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sz="quarter" idx="1"/>
          </p:nvPr>
        </p:nvSpPr>
        <p:spPr>
          <a:xfrm>
            <a:off x="216024" y="555526"/>
            <a:ext cx="4499992" cy="2088232"/>
          </a:xfrm>
        </p:spPr>
        <p:txBody>
          <a:bodyPr>
            <a:normAutofit/>
          </a:bodyPr>
          <a:lstStyle/>
          <a:p>
            <a:pPr lvl="1">
              <a:buFont typeface="Wingdings" pitchFamily="2" charset="2"/>
              <a:buChar char="§"/>
            </a:pPr>
            <a:r>
              <a:rPr lang="en-US" sz="1600" dirty="0">
                <a:latin typeface="Calibri" pitchFamily="34" charset="0"/>
              </a:rPr>
              <a:t>Centralized Student Database</a:t>
            </a:r>
          </a:p>
          <a:p>
            <a:pPr lvl="1">
              <a:buFont typeface="Wingdings" pitchFamily="2" charset="2"/>
              <a:buChar char="§"/>
            </a:pPr>
            <a:r>
              <a:rPr lang="en-US" sz="1600" dirty="0">
                <a:latin typeface="Calibri" pitchFamily="34" charset="0"/>
              </a:rPr>
              <a:t>Interactive learning with Audio/Video</a:t>
            </a:r>
          </a:p>
          <a:p>
            <a:pPr lvl="1">
              <a:buFont typeface="Wingdings" pitchFamily="2" charset="2"/>
              <a:buChar char="§"/>
            </a:pPr>
            <a:r>
              <a:rPr lang="en-US" sz="1600" dirty="0">
                <a:latin typeface="Calibri" pitchFamily="34" charset="0"/>
              </a:rPr>
              <a:t>Online progress report</a:t>
            </a:r>
          </a:p>
          <a:p>
            <a:pPr lvl="1">
              <a:buFont typeface="Wingdings" pitchFamily="2" charset="2"/>
              <a:buChar char="§"/>
            </a:pPr>
            <a:r>
              <a:rPr lang="en-US" sz="1600" dirty="0">
                <a:latin typeface="Calibri" pitchFamily="34" charset="0"/>
              </a:rPr>
              <a:t>Online resources</a:t>
            </a:r>
          </a:p>
          <a:p>
            <a:pPr lvl="1">
              <a:buFont typeface="Wingdings" pitchFamily="2" charset="2"/>
              <a:buChar char="§"/>
            </a:pPr>
            <a:r>
              <a:rPr lang="en-US" sz="1600" dirty="0">
                <a:latin typeface="Calibri" pitchFamily="34" charset="0"/>
              </a:rPr>
              <a:t>Remote education</a:t>
            </a:r>
          </a:p>
          <a:p>
            <a:pPr lvl="1">
              <a:buFont typeface="Wingdings" pitchFamily="2" charset="2"/>
              <a:buChar char="§"/>
            </a:pPr>
            <a:r>
              <a:rPr lang="en-US" sz="1600" dirty="0">
                <a:latin typeface="Calibri" pitchFamily="34" charset="0"/>
              </a:rPr>
              <a:t>Online tutorials</a:t>
            </a:r>
          </a:p>
        </p:txBody>
      </p:sp>
      <p:pic>
        <p:nvPicPr>
          <p:cNvPr id="10" name="Picture 9" descr="school management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28184" y="1368152"/>
            <a:ext cx="2931790" cy="2931790"/>
          </a:xfrm>
          <a:prstGeom prst="rect">
            <a:avLst/>
          </a:prstGeom>
        </p:spPr>
      </p:pic>
      <p:pic>
        <p:nvPicPr>
          <p:cNvPr id="13" name="Picture 12" descr="smart campu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2283718"/>
            <a:ext cx="5947344" cy="2803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120306"/>
      </p:ext>
    </p:extLst>
  </p:cSld>
  <p:clrMapOvr>
    <a:masterClrMapping/>
  </p:clrMapOvr>
  <p:transition>
    <p:fade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4F9E054E-3382-40F5-9AA5-9450855606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74" y="1008126"/>
            <a:ext cx="3127247" cy="312724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59ACD8B-124A-4F5A-B23F-78EF588068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2021" y="637459"/>
            <a:ext cx="5048504" cy="3868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824804"/>
      </p:ext>
    </p:extLst>
  </p:cSld>
  <p:clrMapOvr>
    <a:masterClrMapping/>
  </p:clrMapOvr>
  <p:transition>
    <p:fade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79512" y="214908"/>
            <a:ext cx="3059832" cy="62865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Smart Healthcare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483518"/>
            <a:ext cx="5184576" cy="1512168"/>
          </a:xfrm>
        </p:spPr>
        <p:txBody>
          <a:bodyPr>
            <a:noAutofit/>
          </a:bodyPr>
          <a:lstStyle/>
          <a:p>
            <a:pPr marL="285750" lvl="1">
              <a:buFont typeface="Wingdings" pitchFamily="2" charset="2"/>
              <a:buChar char="§"/>
            </a:pPr>
            <a:r>
              <a:rPr lang="en-US" sz="1800" dirty="0">
                <a:latin typeface="Calibri" pitchFamily="34" charset="0"/>
              </a:rPr>
              <a:t>Online common patient and diagnosis recording </a:t>
            </a:r>
            <a:br>
              <a:rPr lang="en-US" sz="1800" dirty="0">
                <a:latin typeface="Calibri" pitchFamily="34" charset="0"/>
              </a:rPr>
            </a:br>
            <a:r>
              <a:rPr lang="en-US" sz="1800" dirty="0">
                <a:latin typeface="Calibri" pitchFamily="34" charset="0"/>
              </a:rPr>
              <a:t>and accessible from the entire hospitals</a:t>
            </a:r>
          </a:p>
          <a:p>
            <a:pPr marL="285750" lvl="1">
              <a:buFont typeface="Wingdings" pitchFamily="2" charset="2"/>
              <a:buChar char="§"/>
            </a:pPr>
            <a:r>
              <a:rPr lang="en-US" sz="1800" dirty="0">
                <a:latin typeface="Calibri" pitchFamily="34" charset="0"/>
              </a:rPr>
              <a:t>Online Ambulance Booking</a:t>
            </a: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5112568" y="699542"/>
            <a:ext cx="3347864" cy="1008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621792" marR="0" lvl="1" indent="-228600" algn="l" defTabSz="914400" rtl="0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Online Appointment to the major hospitals</a:t>
            </a:r>
          </a:p>
          <a:p>
            <a:pPr marL="621792" marR="0" lvl="1" indent="-228600" algn="l" defTabSz="914400" rtl="0" eaLnBrk="1" fontAlgn="auto" latinLnBrk="0" hangingPunct="1">
              <a:lnSpc>
                <a:spcPct val="100000"/>
              </a:lnSpc>
              <a:spcBef>
                <a:spcPts val="324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" pitchFamily="2" charset="2"/>
              <a:buChar char="§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Online Report Access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pic>
        <p:nvPicPr>
          <p:cNvPr id="12" name="Picture 11" descr="Smart Health care.jpg"/>
          <p:cNvPicPr>
            <a:picLocks noChangeAspect="1"/>
          </p:cNvPicPr>
          <p:nvPr/>
        </p:nvPicPr>
        <p:blipFill>
          <a:blip r:embed="rId2" cstate="print">
            <a:lum contrast="10000"/>
          </a:blip>
          <a:stretch>
            <a:fillRect/>
          </a:stretch>
        </p:blipFill>
        <p:spPr>
          <a:xfrm>
            <a:off x="0" y="2191719"/>
            <a:ext cx="4067944" cy="29517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Health IoT.jpg"/>
          <p:cNvPicPr>
            <a:picLocks noChangeAspect="1"/>
          </p:cNvPicPr>
          <p:nvPr/>
        </p:nvPicPr>
        <p:blipFill>
          <a:blip r:embed="rId3" cstate="print"/>
          <a:srcRect l="7415" t="3677" r="7415" b="9022"/>
          <a:stretch>
            <a:fillRect/>
          </a:stretch>
        </p:blipFill>
        <p:spPr>
          <a:xfrm>
            <a:off x="4118073" y="2211710"/>
            <a:ext cx="5025926" cy="2931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569887"/>
      </p:ext>
    </p:extLst>
  </p:cSld>
  <p:clrMapOvr>
    <a:masterClrMapping/>
  </p:clrMapOvr>
  <p:transition>
    <p:fad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5EF9E76-D03F-4728-85F1-677CF7E29C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86" r="1538" b="2"/>
          <a:stretch/>
        </p:blipFill>
        <p:spPr>
          <a:xfrm>
            <a:off x="4815776" y="482600"/>
            <a:ext cx="3847338" cy="41782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2589BDC-9CD2-445C-BBDD-8AF4D95738E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647"/>
          <a:stretch/>
        </p:blipFill>
        <p:spPr>
          <a:xfrm>
            <a:off x="480885" y="482600"/>
            <a:ext cx="3847338" cy="4178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764738"/>
      </p:ext>
    </p:extLst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itle 1"/>
          <p:cNvSpPr txBox="1">
            <a:spLocks/>
          </p:cNvSpPr>
          <p:nvPr/>
        </p:nvSpPr>
        <p:spPr>
          <a:xfrm>
            <a:off x="328293" y="511462"/>
            <a:ext cx="2363748" cy="2312122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fontAlgn="auto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IoT Architecture</a:t>
            </a:r>
          </a:p>
        </p:txBody>
      </p:sp>
      <p:pic>
        <p:nvPicPr>
          <p:cNvPr id="8" name="Picture 7" descr="IoT structur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29313" y="123478"/>
            <a:ext cx="5863167" cy="3048846"/>
          </a:xfrm>
          <a:prstGeom prst="rect">
            <a:avLst/>
          </a:prstGeom>
        </p:spPr>
      </p:pic>
      <p:sp>
        <p:nvSpPr>
          <p:cNvPr id="49" name="AutoShape 2" descr="Image result for nepal army"/>
          <p:cNvSpPr>
            <a:spLocks noChangeAspect="1" noChangeArrowheads="1"/>
          </p:cNvSpPr>
          <p:nvPr/>
        </p:nvSpPr>
        <p:spPr bwMode="auto">
          <a:xfrm>
            <a:off x="155575" y="-136524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" name="AutoShape 4" descr="Image result for nepal army"/>
          <p:cNvSpPr>
            <a:spLocks noChangeAspect="1" noChangeArrowheads="1"/>
          </p:cNvSpPr>
          <p:nvPr/>
        </p:nvSpPr>
        <p:spPr bwMode="auto">
          <a:xfrm>
            <a:off x="155575" y="-136524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AutoShape 2" descr="Image result for nepal rastra ban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Picture 6" descr="IoT Sensors.jpg">
            <a:extLst>
              <a:ext uri="{FF2B5EF4-FFF2-40B4-BE49-F238E27FC236}">
                <a16:creationId xmlns:a16="http://schemas.microsoft.com/office/drawing/2014/main" id="{BEF533F5-5A5E-41D2-A415-918B8EC9CC7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l="39952" t="9252" r="37825" b="50501"/>
          <a:stretch/>
        </p:blipFill>
        <p:spPr>
          <a:xfrm>
            <a:off x="4669294" y="2919251"/>
            <a:ext cx="1152129" cy="923330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86F43AD3-DAE6-4B2A-BA38-F5886542FCCF}"/>
              </a:ext>
            </a:extLst>
          </p:cNvPr>
          <p:cNvSpPr txBox="1">
            <a:spLocks/>
          </p:cNvSpPr>
          <p:nvPr/>
        </p:nvSpPr>
        <p:spPr>
          <a:xfrm>
            <a:off x="0" y="2996080"/>
            <a:ext cx="2246519" cy="69783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fontAlgn="auto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IoT Sensors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6598392-8DD4-4FEB-8E15-42980434FB43}"/>
              </a:ext>
            </a:extLst>
          </p:cNvPr>
          <p:cNvSpPr txBox="1"/>
          <p:nvPr/>
        </p:nvSpPr>
        <p:spPr>
          <a:xfrm>
            <a:off x="1" y="3717746"/>
            <a:ext cx="263024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Communication Media: </a:t>
            </a:r>
            <a:r>
              <a:rPr lang="en-US" sz="1400" dirty="0"/>
              <a:t>GPS, </a:t>
            </a:r>
            <a:r>
              <a:rPr lang="en-US" sz="1400" dirty="0" err="1"/>
              <a:t>WiFi</a:t>
            </a:r>
            <a:r>
              <a:rPr lang="en-US" sz="1400" dirty="0"/>
              <a:t>, RFID, Tracker, Bluetooth, QR Code, Bar Code </a:t>
            </a:r>
          </a:p>
        </p:txBody>
      </p:sp>
      <p:pic>
        <p:nvPicPr>
          <p:cNvPr id="11" name="Picture 10" descr="IoT Sensors.jpg">
            <a:extLst>
              <a:ext uri="{FF2B5EF4-FFF2-40B4-BE49-F238E27FC236}">
                <a16:creationId xmlns:a16="http://schemas.microsoft.com/office/drawing/2014/main" id="{1EB3C5EC-80E2-4FA6-873D-4135D09884B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/>
          <a:srcRect t="61361"/>
          <a:stretch/>
        </p:blipFill>
        <p:spPr>
          <a:xfrm>
            <a:off x="2630242" y="3866412"/>
            <a:ext cx="5184576" cy="886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539290"/>
      </p:ext>
    </p:extLst>
  </p:cSld>
  <p:clrMapOvr>
    <a:masterClrMapping/>
  </p:clrMapOvr>
  <p:transition>
    <p:fad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 txBox="1">
            <a:spLocks/>
          </p:cNvSpPr>
          <p:nvPr/>
        </p:nvSpPr>
        <p:spPr>
          <a:xfrm>
            <a:off x="4788024" y="339502"/>
            <a:ext cx="4067944" cy="77155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Smart Agriculture</a:t>
            </a:r>
            <a:br>
              <a:rPr lang="en-US" sz="2400" b="1" dirty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</a:br>
            <a:r>
              <a:rPr lang="en-US" sz="2400" b="1" dirty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&amp; Smart Sanitation</a:t>
            </a:r>
          </a:p>
        </p:txBody>
      </p:sp>
      <p:sp>
        <p:nvSpPr>
          <p:cNvPr id="13" name="AutoShape 2" descr="Image result for hello sark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7" name="Picture 16" descr="smart sanitation.png"/>
          <p:cNvPicPr>
            <a:picLocks noChangeAspect="1"/>
          </p:cNvPicPr>
          <p:nvPr/>
        </p:nvPicPr>
        <p:blipFill>
          <a:blip r:embed="rId2" cstate="print"/>
          <a:srcRect b="5134"/>
          <a:stretch>
            <a:fillRect/>
          </a:stretch>
        </p:blipFill>
        <p:spPr>
          <a:xfrm>
            <a:off x="107504" y="2715766"/>
            <a:ext cx="3960440" cy="2355726"/>
          </a:xfrm>
          <a:prstGeom prst="rect">
            <a:avLst/>
          </a:prstGeom>
        </p:spPr>
      </p:pic>
      <p:pic>
        <p:nvPicPr>
          <p:cNvPr id="18" name="Picture 17" descr="Smart-Agricultur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51470"/>
            <a:ext cx="3960440" cy="2609930"/>
          </a:xfrm>
          <a:prstGeom prst="rect">
            <a:avLst/>
          </a:prstGeom>
        </p:spPr>
      </p:pic>
      <p:pic>
        <p:nvPicPr>
          <p:cNvPr id="7" name="Picture 6" descr="smart farm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3700" b="8965"/>
          <a:stretch>
            <a:fillRect/>
          </a:stretch>
        </p:blipFill>
        <p:spPr>
          <a:xfrm>
            <a:off x="4032448" y="1310879"/>
            <a:ext cx="5148064" cy="2989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583496"/>
      </p:ext>
    </p:extLst>
  </p:cSld>
  <p:clrMapOvr>
    <a:masterClrMapping/>
  </p:clrMapOvr>
  <p:transition>
    <p:fade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D6DCC5E-74CF-4DB6-9AFE-BFE01683424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400"/>
          <a:stretch/>
        </p:blipFill>
        <p:spPr>
          <a:xfrm>
            <a:off x="-1" y="0"/>
            <a:ext cx="912756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639983"/>
      </p:ext>
    </p:extLst>
  </p:cSld>
  <p:clrMapOvr>
    <a:masterClrMapping/>
  </p:clrMapOvr>
  <p:transition>
    <p:fade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323528" y="411510"/>
            <a:ext cx="8153400" cy="100811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Smart Waste Management</a:t>
            </a:r>
          </a:p>
        </p:txBody>
      </p:sp>
      <p:pic>
        <p:nvPicPr>
          <p:cNvPr id="8" name="Picture 7" descr="recycling-paper-glass-plastic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6200000">
            <a:off x="-917953" y="1913084"/>
            <a:ext cx="3672409" cy="1721442"/>
          </a:xfrm>
          <a:prstGeom prst="rect">
            <a:avLst/>
          </a:prstGeom>
        </p:spPr>
      </p:pic>
      <p:sp>
        <p:nvSpPr>
          <p:cNvPr id="9" name="AutoShape 2" descr="Image result for hello sark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" name="Picture 11" descr="Recycle-List-box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83702" y="936104"/>
            <a:ext cx="7260298" cy="4083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146302"/>
      </p:ext>
    </p:extLst>
  </p:cSld>
  <p:clrMapOvr>
    <a:masterClrMapping/>
  </p:clrMapOvr>
  <p:transition>
    <p:fad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Wast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4471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731567"/>
      </p:ext>
    </p:extLst>
  </p:cSld>
  <p:clrMapOvr>
    <a:masterClrMapping/>
  </p:clrMapOvr>
  <p:transition>
    <p:fad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179512" y="267494"/>
            <a:ext cx="8586663" cy="48463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Intelligent Traffic Management System (Smart Traffic Light, CCTV)</a:t>
            </a:r>
          </a:p>
        </p:txBody>
      </p:sp>
      <p:pic>
        <p:nvPicPr>
          <p:cNvPr id="11" name="Picture 10" descr="Intelligent traffic.jpg"/>
          <p:cNvPicPr>
            <a:picLocks noChangeAspect="1"/>
          </p:cNvPicPr>
          <p:nvPr/>
        </p:nvPicPr>
        <p:blipFill>
          <a:blip r:embed="rId2" cstate="print"/>
          <a:srcRect l="14871" r="21047" b="15000"/>
          <a:stretch>
            <a:fillRect/>
          </a:stretch>
        </p:blipFill>
        <p:spPr>
          <a:xfrm>
            <a:off x="2411760" y="814982"/>
            <a:ext cx="6696744" cy="4328518"/>
          </a:xfrm>
          <a:prstGeom prst="rect">
            <a:avLst/>
          </a:prstGeom>
        </p:spPr>
      </p:pic>
      <p:pic>
        <p:nvPicPr>
          <p:cNvPr id="12" name="Picture 11" descr="Picture3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1712" y="3291830"/>
            <a:ext cx="2534196" cy="1851670"/>
          </a:xfrm>
          <a:prstGeom prst="rect">
            <a:avLst/>
          </a:prstGeom>
        </p:spPr>
      </p:pic>
      <p:sp>
        <p:nvSpPr>
          <p:cNvPr id="14" name="Content Placeholder 2"/>
          <p:cNvSpPr>
            <a:spLocks noGrp="1"/>
          </p:cNvSpPr>
          <p:nvPr>
            <p:ph sz="quarter" idx="1"/>
          </p:nvPr>
        </p:nvSpPr>
        <p:spPr>
          <a:xfrm>
            <a:off x="72008" y="555526"/>
            <a:ext cx="2555776" cy="3456384"/>
          </a:xfrm>
        </p:spPr>
        <p:txBody>
          <a:bodyPr>
            <a:noAutofit/>
          </a:bodyPr>
          <a:lstStyle/>
          <a:p>
            <a:pPr marL="231775" lvl="0" indent="-231775">
              <a:buFont typeface="Arial" pitchFamily="34" charset="0"/>
              <a:buChar char="•"/>
            </a:pPr>
            <a:r>
              <a:rPr lang="en-US" sz="1600">
                <a:latin typeface="Calibri" pitchFamily="34" charset="0"/>
              </a:rPr>
              <a:t>Smart Lighting with photo sensing switching (Auto)</a:t>
            </a:r>
          </a:p>
          <a:p>
            <a:pPr marL="231775" lvl="0" indent="-231775">
              <a:buFont typeface="Arial" pitchFamily="34" charset="0"/>
              <a:buChar char="•"/>
            </a:pPr>
            <a:r>
              <a:rPr lang="en-US" sz="1600">
                <a:latin typeface="Calibri" pitchFamily="34" charset="0"/>
              </a:rPr>
              <a:t>Smart Sight (CCTV)</a:t>
            </a:r>
          </a:p>
          <a:p>
            <a:pPr marL="522288" lvl="1"/>
            <a:r>
              <a:rPr lang="en-US" sz="1400">
                <a:latin typeface="Calibri" pitchFamily="34" charset="0"/>
              </a:rPr>
              <a:t>Main Road Junctions</a:t>
            </a:r>
          </a:p>
          <a:p>
            <a:pPr marL="522288" lvl="1"/>
            <a:r>
              <a:rPr lang="en-US" sz="1400">
                <a:latin typeface="Calibri" pitchFamily="34" charset="0"/>
              </a:rPr>
              <a:t>Bus Stops</a:t>
            </a:r>
          </a:p>
          <a:p>
            <a:pPr marL="522288" lvl="1"/>
            <a:r>
              <a:rPr lang="en-US" sz="1400">
                <a:latin typeface="Calibri" pitchFamily="34" charset="0"/>
              </a:rPr>
              <a:t>Other Public places </a:t>
            </a:r>
            <a:br>
              <a:rPr lang="en-US" sz="1400">
                <a:latin typeface="Calibri" pitchFamily="34" charset="0"/>
              </a:rPr>
            </a:br>
            <a:r>
              <a:rPr lang="en-US" sz="1400">
                <a:latin typeface="Calibri" pitchFamily="34" charset="0"/>
              </a:rPr>
              <a:t>like Court, Police/Traffic </a:t>
            </a:r>
            <a:br>
              <a:rPr lang="en-US" sz="1400">
                <a:latin typeface="Calibri" pitchFamily="34" charset="0"/>
              </a:rPr>
            </a:br>
            <a:r>
              <a:rPr lang="en-US" sz="1400">
                <a:latin typeface="Calibri" pitchFamily="34" charset="0"/>
              </a:rPr>
              <a:t>Stations</a:t>
            </a:r>
          </a:p>
          <a:p>
            <a:pPr marL="231775" lvl="0" indent="-231775">
              <a:buFont typeface="Arial" pitchFamily="34" charset="0"/>
              <a:buChar char="•"/>
            </a:pPr>
            <a:r>
              <a:rPr lang="en-US" sz="1600">
                <a:latin typeface="Calibri" pitchFamily="34" charset="0"/>
              </a:rPr>
              <a:t>Smart Traffic Light</a:t>
            </a:r>
          </a:p>
          <a:p>
            <a:pPr marL="231775" lvl="0" indent="-231775">
              <a:buFont typeface="Arial" pitchFamily="34" charset="0"/>
              <a:buChar char="•"/>
            </a:pPr>
            <a:r>
              <a:rPr lang="en-US" sz="1600">
                <a:latin typeface="Calibri" pitchFamily="34" charset="0"/>
              </a:rPr>
              <a:t>Digital Signage</a:t>
            </a:r>
            <a:endParaRPr lang="en-US" sz="16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4111794"/>
      </p:ext>
    </p:extLst>
  </p:cSld>
  <p:clrMapOvr>
    <a:masterClrMapping/>
  </p:clrMapOvr>
  <p:transition>
    <p:fad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 txBox="1">
            <a:spLocks/>
          </p:cNvSpPr>
          <p:nvPr/>
        </p:nvSpPr>
        <p:spPr>
          <a:xfrm>
            <a:off x="179512" y="380578"/>
            <a:ext cx="2736304" cy="55552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Smart Banking</a:t>
            </a:r>
          </a:p>
        </p:txBody>
      </p:sp>
      <p:sp>
        <p:nvSpPr>
          <p:cNvPr id="9" name="AutoShape 2" descr="Image result for hello sarka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" name="Picture 9" descr="Smart bank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801"/>
          <a:stretch>
            <a:fillRect/>
          </a:stretch>
        </p:blipFill>
        <p:spPr>
          <a:xfrm>
            <a:off x="377944" y="884634"/>
            <a:ext cx="2726858" cy="26232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2" descr="Smart Banking.jpg"/>
          <p:cNvPicPr>
            <a:picLocks noChangeAspect="1"/>
          </p:cNvPicPr>
          <p:nvPr/>
        </p:nvPicPr>
        <p:blipFill>
          <a:blip r:embed="rId3" cstate="print"/>
          <a:srcRect l="5509"/>
          <a:stretch>
            <a:fillRect/>
          </a:stretch>
        </p:blipFill>
        <p:spPr>
          <a:xfrm>
            <a:off x="3923928" y="380578"/>
            <a:ext cx="4997123" cy="27877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Picture 14" descr="HDFC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83668" y="3552859"/>
            <a:ext cx="5976664" cy="15516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4543334" y="3240360"/>
            <a:ext cx="39170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Should have common banking societies</a:t>
            </a:r>
          </a:p>
        </p:txBody>
      </p:sp>
    </p:spTree>
    <p:extLst>
      <p:ext uri="{BB962C8B-B14F-4D97-AF65-F5344CB8AC3E}">
        <p14:creationId xmlns:p14="http://schemas.microsoft.com/office/powerpoint/2010/main" val="1902676522"/>
      </p:ext>
    </p:extLst>
  </p:cSld>
  <p:clrMapOvr>
    <a:masterClrMapping/>
  </p:clrMapOvr>
  <p:transition>
    <p:fad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697" b="6922"/>
          <a:stretch/>
        </p:blipFill>
        <p:spPr>
          <a:xfrm>
            <a:off x="0" y="1"/>
            <a:ext cx="9153368" cy="5141426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05248" y="65981"/>
            <a:ext cx="4832347" cy="62865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Smart Shopping &amp; Delivery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864C5F-0EAA-4E1C-A908-73C9729292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600" y="57782"/>
            <a:ext cx="3911763" cy="293382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A801BBC-E500-4A37-9563-29576147E6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747" y="3249922"/>
            <a:ext cx="3147415" cy="177125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D770C2D-E8BC-434E-9731-99ECACD845E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534" y="3435846"/>
            <a:ext cx="3911763" cy="158533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9DAFA16-D081-4B34-96B1-1B5D2D90B2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" y="789809"/>
            <a:ext cx="3101679" cy="2153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085049"/>
      </p:ext>
    </p:extLst>
  </p:cSld>
  <p:clrMapOvr>
    <a:masterClrMapping/>
  </p:clrMapOvr>
  <p:transition>
    <p:fad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mart heritag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4048" y="0"/>
            <a:ext cx="1745067" cy="1714053"/>
          </a:xfrm>
          <a:prstGeom prst="rect">
            <a:avLst/>
          </a:prstGeom>
        </p:spPr>
      </p:pic>
      <p:sp>
        <p:nvSpPr>
          <p:cNvPr id="16" name="Title 1"/>
          <p:cNvSpPr txBox="1">
            <a:spLocks/>
          </p:cNvSpPr>
          <p:nvPr/>
        </p:nvSpPr>
        <p:spPr>
          <a:xfrm>
            <a:off x="235024" y="214908"/>
            <a:ext cx="8153400" cy="62865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Smart Tourism and Heritage</a:t>
            </a:r>
          </a:p>
        </p:txBody>
      </p:sp>
      <p:pic>
        <p:nvPicPr>
          <p:cNvPr id="18" name="Picture 4" descr="Image result for e tourism"/>
          <p:cNvPicPr>
            <a:picLocks noChangeAspect="1" noChangeArrowheads="1"/>
          </p:cNvPicPr>
          <p:nvPr/>
        </p:nvPicPr>
        <p:blipFill>
          <a:blip r:embed="rId3" cstate="print"/>
          <a:srcRect b="5086"/>
          <a:stretch>
            <a:fillRect/>
          </a:stretch>
        </p:blipFill>
        <p:spPr bwMode="auto">
          <a:xfrm>
            <a:off x="2483769" y="761062"/>
            <a:ext cx="2459126" cy="1555478"/>
          </a:xfrm>
          <a:prstGeom prst="rect">
            <a:avLst/>
          </a:prstGeom>
          <a:noFill/>
        </p:spPr>
      </p:pic>
      <p:pic>
        <p:nvPicPr>
          <p:cNvPr id="19" name="Picture 6" descr="Image result for e tourism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874"/>
          <a:stretch>
            <a:fillRect/>
          </a:stretch>
        </p:blipFill>
        <p:spPr bwMode="auto">
          <a:xfrm>
            <a:off x="6804248" y="51470"/>
            <a:ext cx="2232248" cy="1539745"/>
          </a:xfrm>
          <a:prstGeom prst="rect">
            <a:avLst/>
          </a:prstGeom>
          <a:noFill/>
        </p:spPr>
      </p:pic>
      <p:sp>
        <p:nvSpPr>
          <p:cNvPr id="20" name="Content Placeholder 2"/>
          <p:cNvSpPr>
            <a:spLocks noGrp="1"/>
          </p:cNvSpPr>
          <p:nvPr>
            <p:ph sz="quarter" idx="1"/>
          </p:nvPr>
        </p:nvSpPr>
        <p:spPr>
          <a:xfrm>
            <a:off x="0" y="1059582"/>
            <a:ext cx="3275856" cy="2592288"/>
          </a:xfrm>
        </p:spPr>
        <p:txBody>
          <a:bodyPr>
            <a:normAutofit/>
          </a:bodyPr>
          <a:lstStyle/>
          <a:p>
            <a:pPr marL="401638" lvl="1">
              <a:buFont typeface="Wingdings" pitchFamily="2" charset="2"/>
              <a:buChar char="§"/>
            </a:pPr>
            <a:r>
              <a:rPr lang="en-US" sz="2000" dirty="0">
                <a:latin typeface="Calibri" pitchFamily="34" charset="0"/>
              </a:rPr>
              <a:t>Online Reservation</a:t>
            </a:r>
          </a:p>
          <a:p>
            <a:pPr marL="401638" lvl="1">
              <a:buFont typeface="Wingdings" pitchFamily="2" charset="2"/>
              <a:buChar char="§"/>
            </a:pPr>
            <a:r>
              <a:rPr lang="en-US" sz="2000" dirty="0">
                <a:latin typeface="Calibri" pitchFamily="34" charset="0"/>
              </a:rPr>
              <a:t>Online ticketing</a:t>
            </a:r>
          </a:p>
          <a:p>
            <a:pPr marL="401638" lvl="1">
              <a:buFont typeface="Wingdings" pitchFamily="2" charset="2"/>
              <a:buChar char="§"/>
            </a:pPr>
            <a:r>
              <a:rPr lang="en-US" sz="2000" dirty="0">
                <a:latin typeface="Calibri" pitchFamily="34" charset="0"/>
              </a:rPr>
              <a:t>Online Map</a:t>
            </a:r>
          </a:p>
          <a:p>
            <a:pPr marL="401638" lvl="1">
              <a:buFont typeface="Wingdings" pitchFamily="2" charset="2"/>
              <a:buChar char="§"/>
            </a:pPr>
            <a:r>
              <a:rPr lang="en-US" sz="2000" dirty="0">
                <a:latin typeface="Calibri" pitchFamily="34" charset="0"/>
              </a:rPr>
              <a:t>GPS based </a:t>
            </a:r>
            <a:br>
              <a:rPr lang="en-US" sz="2000" dirty="0">
                <a:latin typeface="Calibri" pitchFamily="34" charset="0"/>
              </a:rPr>
            </a:br>
            <a:r>
              <a:rPr lang="en-US" sz="2000" dirty="0">
                <a:latin typeface="Calibri" pitchFamily="34" charset="0"/>
              </a:rPr>
              <a:t>real time information</a:t>
            </a:r>
          </a:p>
          <a:p>
            <a:pPr marL="401638" lvl="1">
              <a:buFont typeface="Wingdings" pitchFamily="2" charset="2"/>
              <a:buChar char="§"/>
            </a:pPr>
            <a:r>
              <a:rPr lang="en-US" sz="2000" dirty="0">
                <a:latin typeface="Calibri" pitchFamily="34" charset="0"/>
              </a:rPr>
              <a:t>Online Information </a:t>
            </a:r>
            <a:br>
              <a:rPr lang="en-US" sz="2000" dirty="0">
                <a:latin typeface="Calibri" pitchFamily="34" charset="0"/>
              </a:rPr>
            </a:br>
            <a:r>
              <a:rPr lang="en-US" sz="2000" dirty="0">
                <a:latin typeface="Calibri" pitchFamily="34" charset="0"/>
              </a:rPr>
              <a:t>System for Heritage Sites</a:t>
            </a:r>
          </a:p>
          <a:p>
            <a:pPr marL="401638" lvl="1">
              <a:buFont typeface="Wingdings" pitchFamily="2" charset="2"/>
              <a:buChar char="§"/>
            </a:pPr>
            <a:endParaRPr lang="en-US" sz="2000" dirty="0">
              <a:latin typeface="Calibri" pitchFamily="34" charset="0"/>
            </a:endParaRPr>
          </a:p>
        </p:txBody>
      </p:sp>
      <p:pic>
        <p:nvPicPr>
          <p:cNvPr id="21" name="Picture 20" descr="smarttourism_05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3528" y="3939902"/>
            <a:ext cx="4211960" cy="49319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5469" y="2426588"/>
            <a:ext cx="4068531" cy="2712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314973"/>
      </p:ext>
    </p:extLst>
  </p:cSld>
  <p:clrMapOvr>
    <a:masterClrMapping/>
  </p:clrMapOvr>
  <p:transition>
    <p:fad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179512" y="285750"/>
            <a:ext cx="8586663" cy="62865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Smart Power/Water (Smart Digital Meter at Households)</a:t>
            </a:r>
          </a:p>
        </p:txBody>
      </p:sp>
      <p:pic>
        <p:nvPicPr>
          <p:cNvPr id="11" name="Picture 10" descr="smart-meter-infrastructureLG.pn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2877"/>
          <a:stretch>
            <a:fillRect/>
          </a:stretch>
        </p:blipFill>
        <p:spPr>
          <a:xfrm>
            <a:off x="4283968" y="2427734"/>
            <a:ext cx="4587054" cy="2171713"/>
          </a:xfrm>
          <a:prstGeom prst="rect">
            <a:avLst/>
          </a:prstGeom>
        </p:spPr>
      </p:pic>
      <p:pic>
        <p:nvPicPr>
          <p:cNvPr id="12" name="Picture 11" descr="Smart Energ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843558"/>
            <a:ext cx="3954338" cy="1944216"/>
          </a:xfrm>
          <a:prstGeom prst="rect">
            <a:avLst/>
          </a:prstGeom>
        </p:spPr>
      </p:pic>
      <p:pic>
        <p:nvPicPr>
          <p:cNvPr id="14" name="Picture 13" descr="Smart-Power-Meter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59632" y="3014831"/>
            <a:ext cx="1944216" cy="12054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614813" y="4238967"/>
            <a:ext cx="30930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Smart Power meter with GSM SIM card</a:t>
            </a:r>
          </a:p>
        </p:txBody>
      </p:sp>
      <p:pic>
        <p:nvPicPr>
          <p:cNvPr id="22" name="Picture 21" descr="Water meter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724128" y="627534"/>
            <a:ext cx="1944216" cy="194421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7524328" y="1205339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Smart Water meter with </a:t>
            </a:r>
            <a:br>
              <a:rPr lang="en-US" sz="1200" b="1" dirty="0"/>
            </a:br>
            <a:r>
              <a:rPr lang="en-US" sz="1200" b="1" dirty="0"/>
              <a:t>GSM SIM card</a:t>
            </a:r>
          </a:p>
        </p:txBody>
      </p:sp>
    </p:spTree>
    <p:extLst>
      <p:ext uri="{BB962C8B-B14F-4D97-AF65-F5344CB8AC3E}">
        <p14:creationId xmlns:p14="http://schemas.microsoft.com/office/powerpoint/2010/main" val="3974337121"/>
      </p:ext>
    </p:extLst>
  </p:cSld>
  <p:clrMapOvr>
    <a:masterClrMapping/>
  </p:clrMapOvr>
  <p:transition>
    <p:fad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491490" y="273843"/>
            <a:ext cx="3840085" cy="12695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61963" marR="0" lvl="0" indent="-461963" fontAlgn="auto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4100" b="1">
                <a:latin typeface="+mj-lt"/>
                <a:ea typeface="+mj-ea"/>
                <a:cs typeface="+mj-cs"/>
              </a:rPr>
              <a:t>Smart Transport</a:t>
            </a:r>
          </a:p>
        </p:txBody>
      </p:sp>
      <p:sp>
        <p:nvSpPr>
          <p:cNvPr id="11" name="Content Placeholder 2"/>
          <p:cNvSpPr>
            <a:spLocks noGrp="1"/>
          </p:cNvSpPr>
          <p:nvPr>
            <p:ph sz="quarter" idx="1"/>
          </p:nvPr>
        </p:nvSpPr>
        <p:spPr>
          <a:xfrm>
            <a:off x="2411760" y="2643758"/>
            <a:ext cx="2711903" cy="2228447"/>
          </a:xfrm>
        </p:spPr>
        <p:txBody>
          <a:bodyPr vert="horz" lIns="91440" tIns="45720" rIns="91440" bIns="45720" rtlCol="0">
            <a:normAutofit/>
          </a:bodyPr>
          <a:lstStyle/>
          <a:p>
            <a:pPr marL="231775" lvl="1" indent="-122238" latinLnBrk="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400" dirty="0"/>
              <a:t>Smart Bus Stops with real time information using GPS + </a:t>
            </a:r>
            <a:r>
              <a:rPr lang="en-US" sz="1400" dirty="0" err="1"/>
              <a:t>WiFi</a:t>
            </a:r>
            <a:r>
              <a:rPr lang="en-US" sz="1400" dirty="0"/>
              <a:t> + CCTV </a:t>
            </a:r>
          </a:p>
          <a:p>
            <a:pPr marL="231775" lvl="1" indent="-122238" latinLnBrk="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400" dirty="0"/>
              <a:t>Interactive digital screens</a:t>
            </a:r>
          </a:p>
          <a:p>
            <a:pPr marL="231775" lvl="1" indent="-122238" latinLnBrk="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400" dirty="0"/>
              <a:t>Advertising Boards</a:t>
            </a:r>
          </a:p>
          <a:p>
            <a:pPr marL="231775" lvl="1" indent="-122238" latinLnBrk="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400" dirty="0"/>
              <a:t>Smart Ticketing through </a:t>
            </a:r>
            <a:br>
              <a:rPr lang="en-US" sz="1400" dirty="0"/>
            </a:br>
            <a:r>
              <a:rPr lang="en-US" sz="1400" dirty="0"/>
              <a:t>automated ticketing machine</a:t>
            </a:r>
          </a:p>
          <a:p>
            <a:pPr marL="231775" lvl="1" indent="-122238" latinLnBrk="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1400" dirty="0"/>
              <a:t>Travel Cards</a:t>
            </a:r>
          </a:p>
        </p:txBody>
      </p:sp>
      <p:pic>
        <p:nvPicPr>
          <p:cNvPr id="12" name="Picture 11" descr="Smart Traffic.jpg"/>
          <p:cNvPicPr>
            <a:picLocks noChangeAspect="1"/>
          </p:cNvPicPr>
          <p:nvPr/>
        </p:nvPicPr>
        <p:blipFill rotWithShape="1">
          <a:blip r:embed="rId2" cstate="print"/>
          <a:srcRect l="20749" r="34604" b="1"/>
          <a:stretch/>
        </p:blipFill>
        <p:spPr>
          <a:xfrm>
            <a:off x="4409136" y="10"/>
            <a:ext cx="4734863" cy="51434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24" y="1779662"/>
            <a:ext cx="2527468" cy="3369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806237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211470E-22D8-4412-A9BD-FAFD92F5B9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627534"/>
            <a:ext cx="7128792" cy="46033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4D906FC-5994-4D53-957D-559C1716D010}"/>
              </a:ext>
            </a:extLst>
          </p:cNvPr>
          <p:cNvSpPr txBox="1"/>
          <p:nvPr/>
        </p:nvSpPr>
        <p:spPr>
          <a:xfrm>
            <a:off x="0" y="339502"/>
            <a:ext cx="91085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C00000"/>
                </a:solidFill>
              </a:rPr>
              <a:t>Example of IoT and Cloud: </a:t>
            </a:r>
            <a:r>
              <a:rPr lang="en-US" sz="1600" b="1" dirty="0">
                <a:solidFill>
                  <a:srgbClr val="0070C0"/>
                </a:solidFill>
              </a:rPr>
              <a:t>Real-Time Global Positioning System (GPS) Tracking System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956259-AB54-4033-9883-600D11AAC16F}"/>
              </a:ext>
            </a:extLst>
          </p:cNvPr>
          <p:cNvSpPr/>
          <p:nvPr/>
        </p:nvSpPr>
        <p:spPr>
          <a:xfrm>
            <a:off x="1871700" y="1808407"/>
            <a:ext cx="1512168" cy="369332"/>
          </a:xfrm>
          <a:prstGeom prst="rect">
            <a:avLst/>
          </a:prstGeom>
          <a:solidFill>
            <a:srgbClr val="EAEF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>
                <a:solidFill>
                  <a:schemeClr val="tx1"/>
                </a:solidFill>
              </a:rPr>
              <a:t>With IoT Sensor</a:t>
            </a:r>
          </a:p>
          <a:p>
            <a:pPr algn="ctr"/>
            <a:r>
              <a:rPr lang="en-US" sz="900" b="1" dirty="0">
                <a:solidFill>
                  <a:schemeClr val="tx1"/>
                </a:solidFill>
              </a:rPr>
              <a:t>(GPS Tracking Device)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1D42177-0168-4C9E-923E-AD8534DCBEC9}"/>
              </a:ext>
            </a:extLst>
          </p:cNvPr>
          <p:cNvSpPr/>
          <p:nvPr/>
        </p:nvSpPr>
        <p:spPr>
          <a:xfrm>
            <a:off x="3311860" y="4438836"/>
            <a:ext cx="1152128" cy="144016"/>
          </a:xfrm>
          <a:prstGeom prst="rect">
            <a:avLst/>
          </a:prstGeom>
          <a:solidFill>
            <a:srgbClr val="EAEF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>
                <a:solidFill>
                  <a:schemeClr val="tx1"/>
                </a:solidFill>
              </a:rPr>
              <a:t>Internet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28652A2-0008-4746-B430-27B7AD0F00D3}"/>
              </a:ext>
            </a:extLst>
          </p:cNvPr>
          <p:cNvSpPr/>
          <p:nvPr/>
        </p:nvSpPr>
        <p:spPr>
          <a:xfrm>
            <a:off x="377729" y="4764290"/>
            <a:ext cx="1782003" cy="178601"/>
          </a:xfrm>
          <a:prstGeom prst="rect">
            <a:avLst/>
          </a:prstGeom>
          <a:solidFill>
            <a:srgbClr val="EAEF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>
                <a:solidFill>
                  <a:schemeClr val="tx1"/>
                </a:solidFill>
              </a:rPr>
              <a:t>Computer, Laptop or Mobile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6E2DADD6-AFAF-4EEF-8AF9-16BAF37FD617}"/>
              </a:ext>
            </a:extLst>
          </p:cNvPr>
          <p:cNvSpPr/>
          <p:nvPr/>
        </p:nvSpPr>
        <p:spPr>
          <a:xfrm>
            <a:off x="5017474" y="4749446"/>
            <a:ext cx="2466469" cy="178601"/>
          </a:xfrm>
          <a:prstGeom prst="rect">
            <a:avLst/>
          </a:prstGeom>
          <a:solidFill>
            <a:srgbClr val="EAEF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900" b="1" dirty="0">
                <a:solidFill>
                  <a:schemeClr val="tx1"/>
                </a:solidFill>
              </a:rPr>
              <a:t>Tracking Server on Premises or Cloud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AE4C941-D053-4704-8552-7FD413BB11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3682" y="2355726"/>
            <a:ext cx="2100318" cy="102554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1B4085AD-9CE3-47B8-8D5F-B13E9617D912}"/>
              </a:ext>
            </a:extLst>
          </p:cNvPr>
          <p:cNvSpPr/>
          <p:nvPr/>
        </p:nvSpPr>
        <p:spPr>
          <a:xfrm>
            <a:off x="7337756" y="3494121"/>
            <a:ext cx="1626731" cy="369332"/>
          </a:xfrm>
          <a:prstGeom prst="rect">
            <a:avLst/>
          </a:prstGeom>
          <a:solidFill>
            <a:srgbClr val="EAEF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Application (Sample)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44ECA3E-6BE0-4CDA-A6B4-95CC01DA651A}"/>
              </a:ext>
            </a:extLst>
          </p:cNvPr>
          <p:cNvSpPr/>
          <p:nvPr/>
        </p:nvSpPr>
        <p:spPr>
          <a:xfrm>
            <a:off x="7043682" y="2283718"/>
            <a:ext cx="2100318" cy="158417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616782"/>
      </p:ext>
    </p:extLst>
  </p:cSld>
  <p:clrMapOvr>
    <a:masterClrMapping/>
  </p:clrMapOvr>
  <p:transition>
    <p:fade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0AF7ECD-5948-49B3-A516-3FA1A234A6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568537"/>
      </p:ext>
    </p:extLst>
  </p:cSld>
  <p:clrMapOvr>
    <a:masterClrMapping/>
  </p:clrMapOvr>
  <p:transition>
    <p:fade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179512" y="130955"/>
            <a:ext cx="4872598" cy="9286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461963" marR="0" lvl="0" indent="-461963" fontAlgn="auto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lang="en-US" sz="3200" b="1" dirty="0">
                <a:solidFill>
                  <a:srgbClr val="0070C0"/>
                </a:solidFill>
                <a:latin typeface="+mj-lt"/>
                <a:ea typeface="+mj-ea"/>
                <a:cs typeface="+mj-cs"/>
              </a:rPr>
              <a:t>Smart</a:t>
            </a:r>
            <a:r>
              <a:rPr lang="en-US" sz="32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Stadium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96" b="9989"/>
          <a:stretch/>
        </p:blipFill>
        <p:spPr>
          <a:xfrm>
            <a:off x="683568" y="915566"/>
            <a:ext cx="8376336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723748"/>
      </p:ext>
    </p:extLst>
  </p:cSld>
  <p:clrMapOvr>
    <a:masterClrMapping/>
  </p:clrMapOvr>
  <p:transition>
    <p:fade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itle 1"/>
          <p:cNvSpPr txBox="1">
            <a:spLocks/>
          </p:cNvSpPr>
          <p:nvPr/>
        </p:nvSpPr>
        <p:spPr>
          <a:xfrm>
            <a:off x="323528" y="267494"/>
            <a:ext cx="8660068" cy="72008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  <a:t>How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  <a:t>SMART </a:t>
            </a:r>
            <a:r>
              <a:rPr lang="en-US" sz="2800" b="1" dirty="0">
                <a:solidFill>
                  <a:srgbClr val="FF0000"/>
                </a:solidFill>
                <a:latin typeface="Cambria" pitchFamily="18" charset="0"/>
                <a:ea typeface="+mj-ea"/>
                <a:cs typeface="Subisu Sans 2"/>
              </a:rPr>
              <a:t>KARNALI</a:t>
            </a:r>
            <a:b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</a:br>
            <a:r>
              <a:rPr lang="en-US" sz="2800" b="1" dirty="0">
                <a:solidFill>
                  <a:srgbClr val="002060"/>
                </a:solidFill>
                <a:latin typeface="Cambria" pitchFamily="18" charset="0"/>
                <a:ea typeface="+mj-ea"/>
                <a:cs typeface="Subisu Sans 2"/>
              </a:rPr>
              <a:t>can be achieved?</a:t>
            </a:r>
          </a:p>
        </p:txBody>
      </p:sp>
      <p:sp>
        <p:nvSpPr>
          <p:cNvPr id="49" name="AutoShape 2" descr="Image result for nepal army"/>
          <p:cNvSpPr>
            <a:spLocks noChangeAspect="1" noChangeArrowheads="1"/>
          </p:cNvSpPr>
          <p:nvPr/>
        </p:nvSpPr>
        <p:spPr bwMode="auto">
          <a:xfrm>
            <a:off x="155575" y="-136524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" name="AutoShape 4" descr="Image result for nepal army"/>
          <p:cNvSpPr>
            <a:spLocks noChangeAspect="1" noChangeArrowheads="1"/>
          </p:cNvSpPr>
          <p:nvPr/>
        </p:nvSpPr>
        <p:spPr bwMode="auto">
          <a:xfrm>
            <a:off x="155575" y="-136524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AutoShape 2" descr="Image result for nepal rastra ban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" name="Title 1"/>
          <p:cNvSpPr txBox="1">
            <a:spLocks/>
          </p:cNvSpPr>
          <p:nvPr/>
        </p:nvSpPr>
        <p:spPr>
          <a:xfrm>
            <a:off x="1584176" y="1275606"/>
            <a:ext cx="2232248" cy="504056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uLnTx/>
                <a:uFillTx/>
                <a:latin typeface="Calibri" pitchFamily="34" charset="0"/>
                <a:ea typeface="+mj-ea"/>
                <a:cs typeface="+mj-cs"/>
              </a:rPr>
              <a:t>1. Smart Citizen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232248" y="1779662"/>
            <a:ext cx="2232248" cy="504056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uLnTx/>
                <a:uFillTx/>
                <a:latin typeface="Calibri" pitchFamily="34" charset="0"/>
                <a:ea typeface="+mj-ea"/>
                <a:cs typeface="+mj-cs"/>
              </a:rPr>
              <a:t>2. Smart Home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736304" y="2355726"/>
            <a:ext cx="4860032" cy="504056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uLnTx/>
                <a:uFillTx/>
                <a:latin typeface="Calibri" pitchFamily="34" charset="0"/>
                <a:ea typeface="+mj-ea"/>
                <a:cs typeface="+mj-cs"/>
              </a:rPr>
              <a:t>3. Smart Society (Ward/Community)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3384376" y="2859782"/>
            <a:ext cx="2555776" cy="504056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Calibri" pitchFamily="34" charset="0"/>
                <a:ea typeface="+mj-ea"/>
                <a:cs typeface="+mj-cs"/>
              </a:rPr>
              <a:t>3. Smart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uLnTx/>
                <a:uFillTx/>
                <a:latin typeface="Calibri" pitchFamily="34" charset="0"/>
                <a:ea typeface="+mj-ea"/>
                <a:cs typeface="+mj-cs"/>
              </a:rPr>
              <a:t>Palika</a:t>
            </a:r>
            <a:r>
              <a:rPr lang="en-US" sz="2000" b="1" dirty="0">
                <a:solidFill>
                  <a:srgbClr val="C00000"/>
                </a:solidFill>
                <a:latin typeface="Calibri" pitchFamily="34" charset="0"/>
                <a:ea typeface="+mj-ea"/>
                <a:cs typeface="+mj-cs"/>
              </a:rPr>
              <a:t> (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uLnTx/>
                <a:uFillTx/>
                <a:latin typeface="Calibri" pitchFamily="34" charset="0"/>
                <a:ea typeface="+mj-ea"/>
                <a:cs typeface="+mj-cs"/>
              </a:rPr>
              <a:t>City)</a:t>
            </a: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104456" y="3363838"/>
            <a:ext cx="3131840" cy="504056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uLnTx/>
                <a:uFillTx/>
                <a:latin typeface="Calibri" pitchFamily="34" charset="0"/>
                <a:ea typeface="+mj-ea"/>
                <a:cs typeface="+mj-cs"/>
              </a:rPr>
              <a:t>4. Smart Province (State)</a:t>
            </a: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5148064" y="3867894"/>
            <a:ext cx="2520280" cy="504056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0" marR="0" lvl="0" indent="0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uLnTx/>
                <a:uFillTx/>
                <a:latin typeface="Calibri" pitchFamily="34" charset="0"/>
                <a:ea typeface="+mj-ea"/>
                <a:cs typeface="+mj-cs"/>
              </a:rPr>
              <a:t>6. Smart Nation</a:t>
            </a:r>
          </a:p>
        </p:txBody>
      </p:sp>
    </p:spTree>
    <p:extLst>
      <p:ext uri="{BB962C8B-B14F-4D97-AF65-F5344CB8AC3E}">
        <p14:creationId xmlns:p14="http://schemas.microsoft.com/office/powerpoint/2010/main" val="898250552"/>
      </p:ext>
    </p:extLst>
  </p:cSld>
  <p:clrMapOvr>
    <a:masterClrMapping/>
  </p:clrMapOvr>
  <p:transition>
    <p:fade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itle 1"/>
          <p:cNvSpPr txBox="1">
            <a:spLocks/>
          </p:cNvSpPr>
          <p:nvPr/>
        </p:nvSpPr>
        <p:spPr>
          <a:xfrm>
            <a:off x="323528" y="339502"/>
            <a:ext cx="6480720" cy="72008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  <a:t>SMART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  <a:t> Citizen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mbria" pitchFamily="18" charset="0"/>
              <a:ea typeface="+mj-ea"/>
              <a:cs typeface="Subisu Sans 2"/>
            </a:endParaRPr>
          </a:p>
        </p:txBody>
      </p:sp>
      <p:sp>
        <p:nvSpPr>
          <p:cNvPr id="49" name="AutoShape 2" descr="Image result for nepal army"/>
          <p:cNvSpPr>
            <a:spLocks noChangeAspect="1" noChangeArrowheads="1"/>
          </p:cNvSpPr>
          <p:nvPr/>
        </p:nvSpPr>
        <p:spPr bwMode="auto">
          <a:xfrm>
            <a:off x="155575" y="-136524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" name="AutoShape 4" descr="Image result for nepal army"/>
          <p:cNvSpPr>
            <a:spLocks noChangeAspect="1" noChangeArrowheads="1"/>
          </p:cNvSpPr>
          <p:nvPr/>
        </p:nvSpPr>
        <p:spPr bwMode="auto">
          <a:xfrm>
            <a:off x="155575" y="-136524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AutoShape 2" descr="Image result for nepal rastra ban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" name="Title 1"/>
          <p:cNvSpPr txBox="1">
            <a:spLocks/>
          </p:cNvSpPr>
          <p:nvPr/>
        </p:nvSpPr>
        <p:spPr>
          <a:xfrm>
            <a:off x="395536" y="1707654"/>
            <a:ext cx="8568952" cy="2664296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342900" indent="-342900">
              <a:spcAft>
                <a:spcPts val="300"/>
              </a:spcAft>
              <a:buFont typeface="+mj-lt"/>
              <a:buAutoNum type="arabicPeriod"/>
            </a:pPr>
            <a:r>
              <a:rPr lang="en-US" dirty="0"/>
              <a:t>At least Smart Phone on Pocket</a:t>
            </a:r>
          </a:p>
          <a:p>
            <a:pPr marL="342900" indent="-342900">
              <a:spcAft>
                <a:spcPts val="300"/>
              </a:spcAft>
              <a:buFont typeface="+mj-lt"/>
              <a:buAutoNum type="arabicPeriod"/>
            </a:pPr>
            <a:r>
              <a:rPr lang="en-US" dirty="0"/>
              <a:t>Data Pack or Easy </a:t>
            </a:r>
            <a:r>
              <a:rPr lang="en-US" dirty="0" err="1"/>
              <a:t>WiFi</a:t>
            </a:r>
            <a:r>
              <a:rPr lang="en-US" dirty="0"/>
              <a:t> Access</a:t>
            </a:r>
          </a:p>
          <a:p>
            <a:pPr marL="342900" indent="-342900">
              <a:spcAft>
                <a:spcPts val="300"/>
              </a:spcAft>
              <a:buFont typeface="+mj-lt"/>
              <a:buAutoNum type="arabicPeriod"/>
            </a:pPr>
            <a:r>
              <a:rPr lang="en-US" dirty="0"/>
              <a:t>Familiar with Technology [2G - GPRS (General Packet Radio Service), 3G, 4G)</a:t>
            </a:r>
          </a:p>
          <a:p>
            <a:pPr marL="342900" indent="-342900">
              <a:spcAft>
                <a:spcPts val="300"/>
              </a:spcAft>
              <a:buFont typeface="+mj-lt"/>
              <a:buAutoNum type="arabicPeriod"/>
            </a:pPr>
            <a:r>
              <a:rPr lang="en-US" dirty="0"/>
              <a:t>Compatible Set, Settings to activate 3G/4G, Service Providers</a:t>
            </a:r>
          </a:p>
          <a:p>
            <a:pPr marL="342900" indent="-342900">
              <a:spcAft>
                <a:spcPts val="300"/>
              </a:spcAft>
              <a:buFont typeface="+mj-lt"/>
              <a:buAutoNum type="arabicPeriod"/>
            </a:pPr>
            <a:r>
              <a:rPr lang="en-US" dirty="0"/>
              <a:t>Familiar with Government Activities (Citizen Charters)</a:t>
            </a:r>
          </a:p>
          <a:p>
            <a:pPr marL="342900" indent="-342900">
              <a:spcAft>
                <a:spcPts val="300"/>
              </a:spcAft>
              <a:buFont typeface="+mj-lt"/>
              <a:buAutoNum type="arabicPeriod"/>
            </a:pPr>
            <a:r>
              <a:rPr lang="en-US" dirty="0"/>
              <a:t>Familiar with available Government Applications</a:t>
            </a:r>
          </a:p>
          <a:p>
            <a:pPr marL="342900" indent="-342900">
              <a:spcAft>
                <a:spcPts val="300"/>
              </a:spcAft>
              <a:buFont typeface="+mj-lt"/>
              <a:buAutoNum type="arabicPeriod"/>
            </a:pPr>
            <a:r>
              <a:rPr lang="en-US" dirty="0"/>
              <a:t>Application download from Play Store (Android), App Store (</a:t>
            </a:r>
            <a:r>
              <a:rPr lang="en-US" dirty="0" err="1"/>
              <a:t>iOS</a:t>
            </a:r>
            <a:r>
              <a:rPr lang="en-US" dirty="0"/>
              <a:t>) &amp; Others</a:t>
            </a:r>
          </a:p>
          <a:p>
            <a:pPr marL="342900" indent="-342900">
              <a:spcAft>
                <a:spcPts val="300"/>
              </a:spcAft>
              <a:buFont typeface="+mj-lt"/>
              <a:buAutoNum type="arabicPeriod"/>
            </a:pPr>
            <a:r>
              <a:rPr lang="en-US" dirty="0"/>
              <a:t>Proper use of the available Applications (Mobile/Web apps)</a:t>
            </a:r>
          </a:p>
          <a:p>
            <a:pPr marL="342900" indent="-342900">
              <a:spcAft>
                <a:spcPts val="300"/>
              </a:spcAft>
              <a:buFont typeface="+mj-lt"/>
              <a:buAutoNum type="arabicPeriod"/>
            </a:pPr>
            <a:r>
              <a:rPr lang="en-US" dirty="0"/>
              <a:t>Government Service </a:t>
            </a:r>
            <a:r>
              <a:rPr lang="en-US" dirty="0" err="1"/>
              <a:t>Centres</a:t>
            </a:r>
            <a:endParaRPr lang="en-US" dirty="0"/>
          </a:p>
          <a:p>
            <a:pPr marL="342900" indent="-342900">
              <a:spcAft>
                <a:spcPts val="300"/>
              </a:spcAft>
              <a:buFont typeface="+mj-lt"/>
              <a:buAutoNum type="arabicPeriod"/>
            </a:pPr>
            <a:r>
              <a:rPr lang="en-US" dirty="0"/>
              <a:t>Awareness (Neat &amp; Tidy, Hygiene, Foods, Birth Control, Marriage </a:t>
            </a:r>
            <a:r>
              <a:rPr lang="en-US" dirty="0" err="1"/>
              <a:t>etc</a:t>
            </a:r>
            <a:r>
              <a:rPr lang="en-US" dirty="0"/>
              <a:t>…) </a:t>
            </a:r>
          </a:p>
        </p:txBody>
      </p:sp>
      <p:pic>
        <p:nvPicPr>
          <p:cNvPr id="8" name="Picture 7" descr="Mobile use.jpg"/>
          <p:cNvPicPr>
            <a:picLocks noChangeAspect="1"/>
          </p:cNvPicPr>
          <p:nvPr/>
        </p:nvPicPr>
        <p:blipFill>
          <a:blip r:embed="rId2" cstate="print"/>
          <a:srcRect l="14534" r="24800" b="15000"/>
          <a:stretch>
            <a:fillRect/>
          </a:stretch>
        </p:blipFill>
        <p:spPr>
          <a:xfrm>
            <a:off x="6876256" y="195486"/>
            <a:ext cx="2100964" cy="1962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264542"/>
      </p:ext>
    </p:extLst>
  </p:cSld>
  <p:clrMapOvr>
    <a:masterClrMapping/>
  </p:clrMapOvr>
  <p:transition>
    <p:fade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itle 1"/>
          <p:cNvSpPr txBox="1">
            <a:spLocks/>
          </p:cNvSpPr>
          <p:nvPr/>
        </p:nvSpPr>
        <p:spPr>
          <a:xfrm>
            <a:off x="323528" y="339502"/>
            <a:ext cx="6480720" cy="72008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  <a:t>SMART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  <a:t> Home/Building </a:t>
            </a:r>
            <a:b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</a:b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  <a:t>(Home/Building Automation)</a:t>
            </a:r>
          </a:p>
        </p:txBody>
      </p:sp>
      <p:sp>
        <p:nvSpPr>
          <p:cNvPr id="49" name="AutoShape 2" descr="Image result for nepal army"/>
          <p:cNvSpPr>
            <a:spLocks noChangeAspect="1" noChangeArrowheads="1"/>
          </p:cNvSpPr>
          <p:nvPr/>
        </p:nvSpPr>
        <p:spPr bwMode="auto">
          <a:xfrm>
            <a:off x="155575" y="-136524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" name="AutoShape 4" descr="Image result for nepal army"/>
          <p:cNvSpPr>
            <a:spLocks noChangeAspect="1" noChangeArrowheads="1"/>
          </p:cNvSpPr>
          <p:nvPr/>
        </p:nvSpPr>
        <p:spPr bwMode="auto">
          <a:xfrm>
            <a:off x="155575" y="-136524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AutoShape 2" descr="Image result for nepal rastra ban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" name="Title 1"/>
          <p:cNvSpPr txBox="1">
            <a:spLocks/>
          </p:cNvSpPr>
          <p:nvPr/>
        </p:nvSpPr>
        <p:spPr>
          <a:xfrm>
            <a:off x="755576" y="1779662"/>
            <a:ext cx="7272808" cy="2664296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600" dirty="0"/>
              <a:t>PC (Desktop, Laptop), Smart TV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Internet, </a:t>
            </a:r>
            <a:r>
              <a:rPr lang="en-US" sz="1600" dirty="0" err="1"/>
              <a:t>WiFi</a:t>
            </a:r>
            <a:endParaRPr lang="en-US" sz="1600" dirty="0"/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Surveillance System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Access Control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Security Sensors (Smart Locks – Anti Theft, Emergency Services etc…)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Smart Light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Smart Appliances (Remote ON/OFF system)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Auto Cooling (Temperature/Humidity)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Automatic Door (Swing, Slide)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Fire Fighting System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Smart Blinds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Smart Meter (Water, Electricity) etc…</a:t>
            </a:r>
          </a:p>
        </p:txBody>
      </p:sp>
      <p:pic>
        <p:nvPicPr>
          <p:cNvPr id="9" name="Picture 8" descr="Smart Home.jpe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/>
          </a:blip>
          <a:stretch>
            <a:fillRect/>
          </a:stretch>
        </p:blipFill>
        <p:spPr>
          <a:xfrm>
            <a:off x="5879116" y="0"/>
            <a:ext cx="3386095" cy="2512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146803"/>
      </p:ext>
    </p:extLst>
  </p:cSld>
  <p:clrMapOvr>
    <a:masterClrMapping/>
  </p:clrMapOvr>
  <p:transition>
    <p:fade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195486"/>
            <a:ext cx="8496944" cy="504056"/>
          </a:xfrm>
        </p:spPr>
        <p:txBody>
          <a:bodyPr>
            <a:noAutofit/>
          </a:bodyPr>
          <a:lstStyle/>
          <a:p>
            <a:pPr lvl="0"/>
            <a:r>
              <a:rPr lang="en-US" sz="2400" b="1" dirty="0">
                <a:solidFill>
                  <a:srgbClr val="0070C0"/>
                </a:solidFill>
                <a:latin typeface="Calibri" pitchFamily="34" charset="0"/>
              </a:rPr>
              <a:t>Building Power Management</a:t>
            </a:r>
          </a:p>
        </p:txBody>
      </p:sp>
      <p:pic>
        <p:nvPicPr>
          <p:cNvPr id="3" name="Picture 2" descr="solar power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489322"/>
            <a:ext cx="5359400" cy="2730500"/>
          </a:xfrm>
          <a:prstGeom prst="rect">
            <a:avLst/>
          </a:prstGeom>
        </p:spPr>
      </p:pic>
      <p:pic>
        <p:nvPicPr>
          <p:cNvPr id="4" name="Picture 3" descr="Generator.jp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7476" b="13775"/>
          <a:stretch>
            <a:fillRect/>
          </a:stretch>
        </p:blipFill>
        <p:spPr>
          <a:xfrm>
            <a:off x="5436096" y="195486"/>
            <a:ext cx="3471865" cy="2734056"/>
          </a:xfrm>
          <a:prstGeom prst="rect">
            <a:avLst/>
          </a:prstGeom>
        </p:spPr>
      </p:pic>
      <p:pic>
        <p:nvPicPr>
          <p:cNvPr id="5" name="Picture 4" descr="Batter.jpg"/>
          <p:cNvPicPr>
            <a:picLocks noChangeAspect="1"/>
          </p:cNvPicPr>
          <p:nvPr/>
        </p:nvPicPr>
        <p:blipFill>
          <a:blip r:embed="rId4" cstate="print"/>
          <a:srcRect r="39745"/>
          <a:stretch>
            <a:fillRect/>
          </a:stretch>
        </p:blipFill>
        <p:spPr bwMode="auto">
          <a:xfrm>
            <a:off x="5292080" y="3113467"/>
            <a:ext cx="3571015" cy="20300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power_rack+PDU+UPS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3098880"/>
            <a:ext cx="3816424" cy="2044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6344224"/>
      </p:ext>
    </p:extLst>
  </p:cSld>
  <p:clrMapOvr>
    <a:masterClrMapping/>
  </p:clrMapOvr>
  <p:transition>
    <p:fade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267494"/>
            <a:ext cx="8496944" cy="504056"/>
          </a:xfrm>
        </p:spPr>
        <p:txBody>
          <a:bodyPr>
            <a:noAutofit/>
          </a:bodyPr>
          <a:lstStyle/>
          <a:p>
            <a:pPr lvl="0"/>
            <a:r>
              <a:rPr lang="en-US" sz="2400" b="1" dirty="0">
                <a:solidFill>
                  <a:srgbClr val="0070C0"/>
                </a:solidFill>
                <a:latin typeface="Calibri" pitchFamily="34" charset="0"/>
              </a:rPr>
              <a:t>Main Gate Automation with Remote Control</a:t>
            </a:r>
          </a:p>
        </p:txBody>
      </p:sp>
      <p:pic>
        <p:nvPicPr>
          <p:cNvPr id="3" name="Picture 2" descr="Swing Gat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27984" y="1267190"/>
            <a:ext cx="4501896" cy="24566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4" descr="remote-control-sliding-gate-500x500.jpg"/>
          <p:cNvPicPr>
            <a:picLocks noChangeAspect="1"/>
          </p:cNvPicPr>
          <p:nvPr/>
        </p:nvPicPr>
        <p:blipFill>
          <a:blip r:embed="rId3" cstate="print"/>
          <a:srcRect t="17800" b="19201"/>
          <a:stretch>
            <a:fillRect/>
          </a:stretch>
        </p:blipFill>
        <p:spPr>
          <a:xfrm>
            <a:off x="323528" y="1267190"/>
            <a:ext cx="3886200" cy="24482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44773786"/>
      </p:ext>
    </p:extLst>
  </p:cSld>
  <p:clrMapOvr>
    <a:masterClrMapping/>
  </p:clrMapOvr>
  <p:transition>
    <p:fade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195486"/>
            <a:ext cx="8496944" cy="504056"/>
          </a:xfrm>
        </p:spPr>
        <p:txBody>
          <a:bodyPr>
            <a:noAutofit/>
          </a:bodyPr>
          <a:lstStyle/>
          <a:p>
            <a:pPr lvl="0"/>
            <a:r>
              <a:rPr lang="en-US" sz="2400" b="1" dirty="0">
                <a:solidFill>
                  <a:srgbClr val="0070C0"/>
                </a:solidFill>
                <a:latin typeface="Calibri" pitchFamily="34" charset="0"/>
              </a:rPr>
              <a:t>Auto Swing Main Entrance Door (Sliding)</a:t>
            </a:r>
          </a:p>
        </p:txBody>
      </p:sp>
      <p:pic>
        <p:nvPicPr>
          <p:cNvPr id="3" name="Picture 2" descr="Sliding Door Motion senso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405869" y="843558"/>
            <a:ext cx="5738131" cy="3188941"/>
          </a:xfrm>
          <a:prstGeom prst="rect">
            <a:avLst/>
          </a:prstGeom>
        </p:spPr>
      </p:pic>
      <p:pic>
        <p:nvPicPr>
          <p:cNvPr id="4" name="Picture 3" descr="Slide Doo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851670"/>
            <a:ext cx="3321149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073249"/>
      </p:ext>
    </p:extLst>
  </p:cSld>
  <p:clrMapOvr>
    <a:masterClrMapping/>
  </p:clrMapOvr>
  <p:transition>
    <p:fade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195486"/>
            <a:ext cx="8496944" cy="504056"/>
          </a:xfrm>
        </p:spPr>
        <p:txBody>
          <a:bodyPr>
            <a:noAutofit/>
          </a:bodyPr>
          <a:lstStyle/>
          <a:p>
            <a:pPr lvl="0"/>
            <a:r>
              <a:rPr lang="en-US" sz="2400" b="1" dirty="0">
                <a:solidFill>
                  <a:srgbClr val="0070C0"/>
                </a:solidFill>
                <a:latin typeface="Calibri" pitchFamily="34" charset="0"/>
              </a:rPr>
              <a:t>Smart Blinds, Smart Lights</a:t>
            </a:r>
          </a:p>
        </p:txBody>
      </p:sp>
      <p:pic>
        <p:nvPicPr>
          <p:cNvPr id="3" name="Picture 2" descr="Smart Blind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699542"/>
            <a:ext cx="6219844" cy="2174375"/>
          </a:xfrm>
          <a:prstGeom prst="rect">
            <a:avLst/>
          </a:prstGeom>
        </p:spPr>
      </p:pic>
      <p:pic>
        <p:nvPicPr>
          <p:cNvPr id="4" name="Picture 3" descr="Motion sensor ligh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24106" y="2931790"/>
            <a:ext cx="6219894" cy="1923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040957"/>
      </p:ext>
    </p:extLst>
  </p:cSld>
  <p:clrMapOvr>
    <a:masterClrMapping/>
  </p:clrMapOvr>
  <p:transition>
    <p:fade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195486"/>
            <a:ext cx="8496944" cy="504056"/>
          </a:xfrm>
        </p:spPr>
        <p:txBody>
          <a:bodyPr>
            <a:noAutofit/>
          </a:bodyPr>
          <a:lstStyle/>
          <a:p>
            <a:pPr lvl="0"/>
            <a:r>
              <a:rPr lang="en-US" sz="2400" b="1" dirty="0">
                <a:solidFill>
                  <a:srgbClr val="0070C0"/>
                </a:solidFill>
                <a:latin typeface="Calibri" pitchFamily="34" charset="0"/>
              </a:rPr>
              <a:t>Remote Control for Building Appliances</a:t>
            </a:r>
          </a:p>
        </p:txBody>
      </p:sp>
      <p:pic>
        <p:nvPicPr>
          <p:cNvPr id="3" name="Picture 2" descr="Remote Control for Home Appliance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5696" y="790575"/>
            <a:ext cx="5715000" cy="4352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398531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itle 1"/>
          <p:cNvSpPr txBox="1">
            <a:spLocks/>
          </p:cNvSpPr>
          <p:nvPr/>
        </p:nvSpPr>
        <p:spPr>
          <a:xfrm>
            <a:off x="323528" y="195486"/>
            <a:ext cx="8660068" cy="720080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  <a:spcAft>
                <a:spcPts val="600"/>
              </a:spcAft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  <a:t>DIGITAL KARNALI </a:t>
            </a:r>
            <a:r>
              <a:rPr lang="en-US" sz="3600" b="1" dirty="0">
                <a:solidFill>
                  <a:srgbClr val="002060"/>
                </a:solidFill>
                <a:latin typeface="Cambria" pitchFamily="18" charset="0"/>
                <a:cs typeface="Subisu Sans 2"/>
              </a:rPr>
              <a:t>Parameters 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mbria" pitchFamily="18" charset="0"/>
              <a:ea typeface="+mj-ea"/>
              <a:cs typeface="Subisu Sans 2"/>
            </a:endParaRPr>
          </a:p>
        </p:txBody>
      </p:sp>
      <p:sp>
        <p:nvSpPr>
          <p:cNvPr id="49" name="AutoShape 2" descr="Image result for nepal army"/>
          <p:cNvSpPr>
            <a:spLocks noChangeAspect="1" noChangeArrowheads="1"/>
          </p:cNvSpPr>
          <p:nvPr/>
        </p:nvSpPr>
        <p:spPr bwMode="auto">
          <a:xfrm>
            <a:off x="155575" y="-136524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" name="AutoShape 4" descr="Image result for nepal army"/>
          <p:cNvSpPr>
            <a:spLocks noChangeAspect="1" noChangeArrowheads="1"/>
          </p:cNvSpPr>
          <p:nvPr/>
        </p:nvSpPr>
        <p:spPr bwMode="auto">
          <a:xfrm>
            <a:off x="155575" y="-136524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AutoShape 2" descr="Image result for nepal rastra ban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539552" y="915566"/>
            <a:ext cx="2376264" cy="19851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Infrastructure</a:t>
            </a:r>
          </a:p>
          <a:p>
            <a:endParaRPr lang="en-US" sz="900" b="1" dirty="0">
              <a:solidFill>
                <a:srgbClr val="002060"/>
              </a:solidFill>
            </a:endParaRPr>
          </a:p>
          <a:p>
            <a:pPr marL="342900" indent="-342900">
              <a:buFontTx/>
              <a:buAutoNum type="arabicPeriod"/>
            </a:pPr>
            <a:r>
              <a:rPr lang="en-US" sz="1600" dirty="0"/>
              <a:t>Data Centre </a:t>
            </a:r>
            <a:br>
              <a:rPr lang="en-US" sz="1600" dirty="0"/>
            </a:br>
            <a:r>
              <a:rPr lang="en-US" sz="1600" dirty="0"/>
              <a:t>Infrastructure</a:t>
            </a:r>
            <a:endParaRPr lang="en-US" sz="1600" b="1" dirty="0"/>
          </a:p>
          <a:p>
            <a:pPr marL="342900" indent="-342900">
              <a:buAutoNum type="arabicPeriod"/>
            </a:pPr>
            <a:r>
              <a:rPr lang="en-US" sz="1600" dirty="0"/>
              <a:t>Hardware</a:t>
            </a:r>
          </a:p>
          <a:p>
            <a:pPr marL="342900" indent="-342900">
              <a:buFontTx/>
              <a:buAutoNum type="arabicPeriod"/>
            </a:pPr>
            <a:r>
              <a:rPr lang="en-US" sz="1600" dirty="0"/>
              <a:t>Connectivity</a:t>
            </a:r>
          </a:p>
          <a:p>
            <a:pPr marL="342900" indent="-342900">
              <a:buAutoNum type="arabicPeriod"/>
            </a:pPr>
            <a:r>
              <a:rPr lang="en-US" sz="1600" dirty="0"/>
              <a:t>Network/Security</a:t>
            </a:r>
          </a:p>
          <a:p>
            <a:pPr marL="342900" indent="-342900">
              <a:buAutoNum type="arabicPeriod"/>
            </a:pPr>
            <a:r>
              <a:rPr lang="en-US" sz="1600" dirty="0"/>
              <a:t>Server/Storage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15816" y="915566"/>
            <a:ext cx="2776722" cy="23237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Application</a:t>
            </a:r>
          </a:p>
          <a:p>
            <a:endParaRPr lang="en-US" sz="900" b="1" dirty="0">
              <a:solidFill>
                <a:srgbClr val="002060"/>
              </a:solidFill>
            </a:endParaRPr>
          </a:p>
          <a:p>
            <a:pPr marL="342900" indent="-342900">
              <a:buAutoNum type="arabicPeriod"/>
            </a:pPr>
            <a:r>
              <a:rPr lang="en-US" sz="1600" dirty="0"/>
              <a:t>Enterprise E-mail</a:t>
            </a:r>
          </a:p>
          <a:p>
            <a:pPr marL="342900" indent="-342900">
              <a:buAutoNum type="arabicPeriod"/>
            </a:pPr>
            <a:r>
              <a:rPr lang="en-US" sz="1600" dirty="0"/>
              <a:t>Website</a:t>
            </a:r>
          </a:p>
          <a:p>
            <a:pPr marL="342900" indent="-342900">
              <a:buAutoNum type="arabicPeriod"/>
            </a:pPr>
            <a:r>
              <a:rPr lang="en-US" sz="1600" dirty="0"/>
              <a:t>Mobile/ Web Apps for</a:t>
            </a:r>
          </a:p>
          <a:p>
            <a:pPr marL="403225" indent="-174625">
              <a:buFont typeface="Arial" pitchFamily="34" charset="0"/>
              <a:buChar char="•"/>
            </a:pPr>
            <a:r>
              <a:rPr lang="en-US" sz="1400" dirty="0"/>
              <a:t>Online Payment</a:t>
            </a:r>
          </a:p>
          <a:p>
            <a:pPr marL="403225" indent="-174625">
              <a:buFont typeface="Arial" pitchFamily="34" charset="0"/>
              <a:buChar char="•"/>
            </a:pPr>
            <a:r>
              <a:rPr lang="en-US" sz="1400" dirty="0"/>
              <a:t>Local Govt. Applications</a:t>
            </a:r>
          </a:p>
          <a:p>
            <a:pPr marL="403225" indent="-174625">
              <a:buFont typeface="Arial" pitchFamily="34" charset="0"/>
              <a:buChar char="•"/>
            </a:pPr>
            <a:r>
              <a:rPr lang="en-US" sz="1400" dirty="0"/>
              <a:t>Central Govt. Applications</a:t>
            </a:r>
          </a:p>
          <a:p>
            <a:pPr marL="403225" indent="-174625">
              <a:buFont typeface="Arial" pitchFamily="34" charset="0"/>
              <a:buChar char="•"/>
            </a:pPr>
            <a:r>
              <a:rPr lang="en-US" sz="1400" dirty="0"/>
              <a:t>Apps as per Smart City </a:t>
            </a:r>
            <a:br>
              <a:rPr lang="en-US" sz="1400" dirty="0"/>
            </a:br>
            <a:r>
              <a:rPr lang="en-US" sz="1400" dirty="0"/>
              <a:t>Components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12160" y="915567"/>
            <a:ext cx="3023264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002060"/>
                </a:solidFill>
              </a:rPr>
              <a:t>Smart City Components</a:t>
            </a:r>
          </a:p>
          <a:p>
            <a:endParaRPr lang="en-US" sz="900" b="1" dirty="0">
              <a:solidFill>
                <a:srgbClr val="002060"/>
              </a:solidFill>
            </a:endParaRPr>
          </a:p>
          <a:p>
            <a:pPr marL="342900" indent="-342900">
              <a:buAutoNum type="arabicPeriod"/>
            </a:pPr>
            <a:r>
              <a:rPr lang="en-US" sz="1400" dirty="0"/>
              <a:t>Smart People</a:t>
            </a:r>
          </a:p>
          <a:p>
            <a:pPr marL="342900" indent="-342900">
              <a:buAutoNum type="arabicPeriod"/>
            </a:pPr>
            <a:r>
              <a:rPr lang="en-US" sz="1400" dirty="0"/>
              <a:t>Smart Home/Living</a:t>
            </a:r>
          </a:p>
          <a:p>
            <a:pPr marL="342900" indent="-342900">
              <a:buAutoNum type="arabicPeriod"/>
            </a:pPr>
            <a:r>
              <a:rPr lang="en-US" sz="1400" dirty="0"/>
              <a:t>Smart </a:t>
            </a:r>
            <a:r>
              <a:rPr lang="en-US" sz="1400" dirty="0" err="1"/>
              <a:t>WiFi</a:t>
            </a:r>
            <a:endParaRPr lang="en-US" sz="1400" dirty="0"/>
          </a:p>
          <a:p>
            <a:pPr marL="342900" indent="-342900">
              <a:buFontTx/>
              <a:buAutoNum type="arabicPeriod"/>
            </a:pPr>
            <a:r>
              <a:rPr lang="en-US" sz="1400" dirty="0"/>
              <a:t>Smart Communication</a:t>
            </a:r>
          </a:p>
          <a:p>
            <a:pPr marL="342900" indent="-342900">
              <a:buFontTx/>
              <a:buAutoNum type="arabicPeriod"/>
            </a:pPr>
            <a:r>
              <a:rPr lang="en-US" sz="1400" dirty="0"/>
              <a:t>Smart Education</a:t>
            </a:r>
          </a:p>
          <a:p>
            <a:pPr marL="342900" indent="-342900">
              <a:buAutoNum type="arabicPeriod"/>
            </a:pPr>
            <a:r>
              <a:rPr lang="en-US" sz="1400" dirty="0"/>
              <a:t>Smart Health</a:t>
            </a:r>
          </a:p>
          <a:p>
            <a:pPr marL="342900" indent="-342900">
              <a:buFontTx/>
              <a:buAutoNum type="arabicPeriod"/>
            </a:pPr>
            <a:r>
              <a:rPr lang="en-US" sz="1400" dirty="0"/>
              <a:t>Smart Transport/Mobility</a:t>
            </a:r>
          </a:p>
          <a:p>
            <a:pPr marL="342900" indent="-342900">
              <a:buFontTx/>
              <a:buAutoNum type="arabicPeriod"/>
            </a:pPr>
            <a:r>
              <a:rPr lang="en-US" sz="1400" dirty="0"/>
              <a:t>Smart Water/Electricity Supply</a:t>
            </a:r>
          </a:p>
          <a:p>
            <a:pPr marL="342900" indent="-342900">
              <a:buAutoNum type="arabicPeriod"/>
            </a:pPr>
            <a:r>
              <a:rPr lang="en-US" sz="1400" dirty="0"/>
              <a:t>Smart Energy</a:t>
            </a:r>
          </a:p>
          <a:p>
            <a:pPr marL="342900" indent="-342900">
              <a:buAutoNum type="arabicPeriod"/>
            </a:pPr>
            <a:r>
              <a:rPr lang="en-US" sz="1400" dirty="0"/>
              <a:t>Smart Agriculture</a:t>
            </a:r>
          </a:p>
          <a:p>
            <a:pPr marL="342900" indent="-342900">
              <a:buAutoNum type="arabicPeriod"/>
            </a:pPr>
            <a:r>
              <a:rPr lang="en-US" sz="1400" dirty="0"/>
              <a:t>Smart Tourism/Heritage</a:t>
            </a:r>
          </a:p>
          <a:p>
            <a:pPr marL="342900" indent="-342900">
              <a:buAutoNum type="arabicPeriod"/>
            </a:pPr>
            <a:r>
              <a:rPr lang="en-US" sz="1400" dirty="0"/>
              <a:t>Smart Waste Management</a:t>
            </a:r>
          </a:p>
          <a:p>
            <a:pPr marL="342900" indent="-342900">
              <a:buAutoNum type="arabicPeriod"/>
            </a:pPr>
            <a:r>
              <a:rPr lang="en-US" sz="1400" dirty="0"/>
              <a:t>Smart Livestock farming</a:t>
            </a:r>
          </a:p>
          <a:p>
            <a:pPr marL="342900" indent="-342900">
              <a:buAutoNum type="arabicPeriod"/>
            </a:pPr>
            <a:r>
              <a:rPr lang="en-US" sz="1400" dirty="0"/>
              <a:t>Smart Crime Control</a:t>
            </a:r>
          </a:p>
          <a:p>
            <a:pPr marL="342900" indent="-342900">
              <a:buAutoNum type="arabicPeriod"/>
            </a:pPr>
            <a:r>
              <a:rPr lang="en-US" sz="1400" dirty="0"/>
              <a:t>Smart Banking</a:t>
            </a:r>
          </a:p>
        </p:txBody>
      </p:sp>
      <p:pic>
        <p:nvPicPr>
          <p:cNvPr id="12" name="Picture 11" descr="Infr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3363838"/>
            <a:ext cx="2103198" cy="1368152"/>
          </a:xfrm>
          <a:prstGeom prst="rect">
            <a:avLst/>
          </a:prstGeom>
        </p:spPr>
      </p:pic>
      <p:pic>
        <p:nvPicPr>
          <p:cNvPr id="13" name="Picture 12" descr="Apps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35896" y="3219822"/>
            <a:ext cx="1224136" cy="122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930683"/>
      </p:ext>
    </p:extLst>
  </p:cSld>
  <p:clrMapOvr>
    <a:masterClrMapping/>
  </p:clrMapOvr>
  <p:transition>
    <p:fade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195486"/>
            <a:ext cx="8496944" cy="504056"/>
          </a:xfrm>
        </p:spPr>
        <p:txBody>
          <a:bodyPr>
            <a:noAutofit/>
          </a:bodyPr>
          <a:lstStyle/>
          <a:p>
            <a:pPr lvl="0"/>
            <a:r>
              <a:rPr lang="en-US" sz="2400" b="1" dirty="0">
                <a:solidFill>
                  <a:srgbClr val="0070C0"/>
                </a:solidFill>
                <a:latin typeface="Calibri" pitchFamily="34" charset="0"/>
              </a:rPr>
              <a:t>Temperature &amp; Humidity Control</a:t>
            </a:r>
          </a:p>
        </p:txBody>
      </p:sp>
      <p:pic>
        <p:nvPicPr>
          <p:cNvPr id="3" name="Picture 2" descr="Thermostat with humidity control.jpg"/>
          <p:cNvPicPr>
            <a:picLocks noChangeAspect="1"/>
          </p:cNvPicPr>
          <p:nvPr/>
        </p:nvPicPr>
        <p:blipFill>
          <a:blip r:embed="rId2" cstate="print"/>
          <a:srcRect l="18455" r="18456"/>
          <a:stretch>
            <a:fillRect/>
          </a:stretch>
        </p:blipFill>
        <p:spPr>
          <a:xfrm>
            <a:off x="3527376" y="843558"/>
            <a:ext cx="5616624" cy="3594100"/>
          </a:xfrm>
          <a:prstGeom prst="rect">
            <a:avLst/>
          </a:prstGeom>
        </p:spPr>
      </p:pic>
      <p:pic>
        <p:nvPicPr>
          <p:cNvPr id="4" name="Picture 4" descr="Humidity_&amp;_Temperature_Monitoring_Sensor_for_Data_Centers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35646"/>
            <a:ext cx="33782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120409238"/>
      </p:ext>
    </p:extLst>
  </p:cSld>
  <p:clrMapOvr>
    <a:masterClrMapping/>
  </p:clrMapOvr>
  <p:transition>
    <p:fade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195486"/>
            <a:ext cx="8496944" cy="504056"/>
          </a:xfrm>
        </p:spPr>
        <p:txBody>
          <a:bodyPr>
            <a:noAutofit/>
          </a:bodyPr>
          <a:lstStyle/>
          <a:p>
            <a:pPr lvl="0"/>
            <a:r>
              <a:rPr lang="en-US" sz="2400" b="1" dirty="0">
                <a:solidFill>
                  <a:srgbClr val="0070C0"/>
                </a:solidFill>
                <a:latin typeface="Calibri" pitchFamily="34" charset="0"/>
              </a:rPr>
              <a:t>Payment Kiosk Terminal and ATM</a:t>
            </a:r>
          </a:p>
        </p:txBody>
      </p:sp>
      <p:pic>
        <p:nvPicPr>
          <p:cNvPr id="3" name="Picture 2" descr="Paypoint Kiosk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771550"/>
            <a:ext cx="3987302" cy="3657143"/>
          </a:xfrm>
          <a:prstGeom prst="rect">
            <a:avLst/>
          </a:prstGeom>
        </p:spPr>
      </p:pic>
      <p:pic>
        <p:nvPicPr>
          <p:cNvPr id="4" name="Picture 3" descr="AT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1419622"/>
            <a:ext cx="4185792" cy="234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979050"/>
      </p:ext>
    </p:extLst>
  </p:cSld>
  <p:clrMapOvr>
    <a:masterClrMapping/>
  </p:clrMapOvr>
  <p:transition>
    <p:fade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195486"/>
            <a:ext cx="8496944" cy="504056"/>
          </a:xfrm>
        </p:spPr>
        <p:txBody>
          <a:bodyPr>
            <a:noAutofit/>
          </a:bodyPr>
          <a:lstStyle/>
          <a:p>
            <a:pPr lvl="0"/>
            <a:r>
              <a:rPr lang="en-US" sz="2400" b="1" dirty="0">
                <a:solidFill>
                  <a:srgbClr val="0070C0"/>
                </a:solidFill>
                <a:latin typeface="Calibri" pitchFamily="34" charset="0"/>
              </a:rPr>
              <a:t>Smart Water Tank (Auto Power-Cut System)</a:t>
            </a:r>
          </a:p>
        </p:txBody>
      </p:sp>
      <p:pic>
        <p:nvPicPr>
          <p:cNvPr id="6" name="Picture 5" descr="Smart Pani 2.jpg"/>
          <p:cNvPicPr>
            <a:picLocks noChangeAspect="1"/>
          </p:cNvPicPr>
          <p:nvPr/>
        </p:nvPicPr>
        <p:blipFill>
          <a:blip r:embed="rId2" cstate="print"/>
          <a:srcRect l="6099" t="6601" r="6927" b="19200"/>
          <a:stretch>
            <a:fillRect/>
          </a:stretch>
        </p:blipFill>
        <p:spPr>
          <a:xfrm>
            <a:off x="899592" y="771550"/>
            <a:ext cx="7560840" cy="381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140021"/>
      </p:ext>
    </p:extLst>
  </p:cSld>
  <p:clrMapOvr>
    <a:masterClrMapping/>
  </p:clrMapOvr>
  <p:transition>
    <p:fade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771550"/>
            <a:ext cx="2808312" cy="504056"/>
          </a:xfrm>
        </p:spPr>
        <p:txBody>
          <a:bodyPr>
            <a:noAutofit/>
          </a:bodyPr>
          <a:lstStyle/>
          <a:p>
            <a:pPr lvl="0"/>
            <a:r>
              <a:rPr lang="en-US" sz="2400" b="1" dirty="0">
                <a:solidFill>
                  <a:srgbClr val="0070C0"/>
                </a:solidFill>
                <a:latin typeface="Calibri" pitchFamily="34" charset="0"/>
              </a:rPr>
              <a:t>Smart Wash Room</a:t>
            </a:r>
          </a:p>
        </p:txBody>
      </p:sp>
      <p:pic>
        <p:nvPicPr>
          <p:cNvPr id="6" name="Picture 5" descr="Motion sensor ta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08362" y="0"/>
            <a:ext cx="2427734" cy="2427734"/>
          </a:xfrm>
          <a:prstGeom prst="rect">
            <a:avLst/>
          </a:prstGeom>
        </p:spPr>
      </p:pic>
      <p:pic>
        <p:nvPicPr>
          <p:cNvPr id="7" name="Picture 6" descr="Paper dispensor motion sensor.jpg"/>
          <p:cNvPicPr>
            <a:picLocks noChangeAspect="1"/>
          </p:cNvPicPr>
          <p:nvPr/>
        </p:nvPicPr>
        <p:blipFill>
          <a:blip r:embed="rId3" cstate="print"/>
          <a:srcRect l="4807" r="11873"/>
          <a:stretch>
            <a:fillRect/>
          </a:stretch>
        </p:blipFill>
        <p:spPr>
          <a:xfrm>
            <a:off x="5547925" y="0"/>
            <a:ext cx="3596075" cy="2427734"/>
          </a:xfrm>
          <a:prstGeom prst="rect">
            <a:avLst/>
          </a:prstGeom>
        </p:spPr>
      </p:pic>
      <p:pic>
        <p:nvPicPr>
          <p:cNvPr id="8" name="Picture 7" descr="Motion sensor urinal flush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4056" y="2403478"/>
            <a:ext cx="4932040" cy="2740022"/>
          </a:xfrm>
          <a:prstGeom prst="rect">
            <a:avLst/>
          </a:prstGeom>
        </p:spPr>
      </p:pic>
      <p:pic>
        <p:nvPicPr>
          <p:cNvPr id="10" name="Picture 9" descr="Hand Dryer.jpg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56176" y="2427734"/>
            <a:ext cx="2736304" cy="2736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098582"/>
      </p:ext>
    </p:extLst>
  </p:cSld>
  <p:clrMapOvr>
    <a:masterClrMapping/>
  </p:clrMapOvr>
  <p:transition>
    <p:fade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195486"/>
            <a:ext cx="8496944" cy="504056"/>
          </a:xfrm>
        </p:spPr>
        <p:txBody>
          <a:bodyPr>
            <a:noAutofit/>
          </a:bodyPr>
          <a:lstStyle/>
          <a:p>
            <a:pPr lvl="0"/>
            <a:r>
              <a:rPr lang="en-US" sz="2400" b="1" dirty="0">
                <a:solidFill>
                  <a:srgbClr val="0070C0"/>
                </a:solidFill>
                <a:latin typeface="Calibri" pitchFamily="34" charset="0"/>
              </a:rPr>
              <a:t>Smart Urinal (Water Less System)</a:t>
            </a:r>
          </a:p>
        </p:txBody>
      </p:sp>
      <p:pic>
        <p:nvPicPr>
          <p:cNvPr id="3" name="Picture 2" descr="Urinal 2.jpe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11960" y="483518"/>
            <a:ext cx="4744858" cy="3795886"/>
          </a:xfrm>
          <a:prstGeom prst="rect">
            <a:avLst/>
          </a:prstGeom>
        </p:spPr>
      </p:pic>
      <p:pic>
        <p:nvPicPr>
          <p:cNvPr id="4" name="Picture 3" descr="Urinal 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5616" y="843558"/>
            <a:ext cx="1182221" cy="1584176"/>
          </a:xfrm>
          <a:prstGeom prst="rect">
            <a:avLst/>
          </a:prstGeom>
        </p:spPr>
      </p:pic>
      <p:pic>
        <p:nvPicPr>
          <p:cNvPr id="5" name="Picture 4" descr="Urinal.jpg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9552" y="2499742"/>
            <a:ext cx="2816939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426083"/>
      </p:ext>
    </p:extLst>
  </p:cSld>
  <p:clrMapOvr>
    <a:masterClrMapping/>
  </p:clrMapOvr>
  <p:transition>
    <p:fade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itle 1"/>
          <p:cNvSpPr txBox="1">
            <a:spLocks/>
          </p:cNvSpPr>
          <p:nvPr/>
        </p:nvSpPr>
        <p:spPr>
          <a:xfrm>
            <a:off x="323528" y="339502"/>
            <a:ext cx="6480720" cy="72008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  <a:t>SMART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  <a:t> Village/Society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  <a:t> </a:t>
            </a:r>
            <a:b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</a:b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  <a:t>(Community/Ward)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mbria" pitchFamily="18" charset="0"/>
              <a:ea typeface="+mj-ea"/>
              <a:cs typeface="Subisu Sans 2"/>
            </a:endParaRPr>
          </a:p>
        </p:txBody>
      </p:sp>
      <p:sp>
        <p:nvSpPr>
          <p:cNvPr id="49" name="AutoShape 2" descr="Image result for nepal army"/>
          <p:cNvSpPr>
            <a:spLocks noChangeAspect="1" noChangeArrowheads="1"/>
          </p:cNvSpPr>
          <p:nvPr/>
        </p:nvSpPr>
        <p:spPr bwMode="auto">
          <a:xfrm>
            <a:off x="155575" y="-136524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" name="AutoShape 4" descr="Image result for nepal army"/>
          <p:cNvSpPr>
            <a:spLocks noChangeAspect="1" noChangeArrowheads="1"/>
          </p:cNvSpPr>
          <p:nvPr/>
        </p:nvSpPr>
        <p:spPr bwMode="auto">
          <a:xfrm>
            <a:off x="155575" y="-136524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AutoShape 2" descr="Image result for nepal rastra ban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" name="Title 1"/>
          <p:cNvSpPr txBox="1">
            <a:spLocks/>
          </p:cNvSpPr>
          <p:nvPr/>
        </p:nvSpPr>
        <p:spPr>
          <a:xfrm>
            <a:off x="755576" y="1923678"/>
            <a:ext cx="7704856" cy="2664296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600" dirty="0"/>
              <a:t>Hardware (PC, Printer, Photocopy, Attendance, Surveillance etc…)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Network with basic level of security </a:t>
            </a:r>
            <a:br>
              <a:rPr lang="en-US" sz="1600" dirty="0"/>
            </a:br>
            <a:r>
              <a:rPr lang="en-US" sz="1600" dirty="0"/>
              <a:t>(Basic LAN and WAN connectivity to connect </a:t>
            </a:r>
            <a:r>
              <a:rPr lang="en-US" sz="1600" dirty="0" err="1"/>
              <a:t>Palika</a:t>
            </a:r>
            <a:r>
              <a:rPr lang="en-US" sz="1600" dirty="0"/>
              <a:t>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Connectivity (Internet L3/Intranet L2)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Email Access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Paper Less system (Digitalization)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Citizen Charter through Local Government Applications (Mobile/Web Apps) 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Security system to the public (Ambulance, Anti-theft alarm, public siren etc..)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Citizen to Government (Complaints/Feedback)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Awareness to the public about available government services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Government Service Centre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Facilities provided by the Government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Trained IT Officers (Through LGCDP)</a:t>
            </a:r>
          </a:p>
        </p:txBody>
      </p:sp>
      <p:pic>
        <p:nvPicPr>
          <p:cNvPr id="8" name="Picture 7" descr="Smart Society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629400" y="0"/>
            <a:ext cx="2514600" cy="1819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597931"/>
      </p:ext>
    </p:extLst>
  </p:cSld>
  <p:clrMapOvr>
    <a:masterClrMapping/>
  </p:clrMapOvr>
  <p:transition>
    <p:fade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itle 1"/>
          <p:cNvSpPr txBox="1">
            <a:spLocks/>
          </p:cNvSpPr>
          <p:nvPr/>
        </p:nvSpPr>
        <p:spPr>
          <a:xfrm>
            <a:off x="323528" y="51470"/>
            <a:ext cx="6480720" cy="72008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  <a:t>SMART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  <a:t>Palika</a:t>
            </a:r>
            <a:b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</a:b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  <a:t>(Rural/Urban)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mbria" pitchFamily="18" charset="0"/>
              <a:ea typeface="+mj-ea"/>
              <a:cs typeface="Subisu Sans 2"/>
            </a:endParaRPr>
          </a:p>
        </p:txBody>
      </p:sp>
      <p:sp>
        <p:nvSpPr>
          <p:cNvPr id="49" name="AutoShape 2" descr="Image result for nepal army"/>
          <p:cNvSpPr>
            <a:spLocks noChangeAspect="1" noChangeArrowheads="1"/>
          </p:cNvSpPr>
          <p:nvPr/>
        </p:nvSpPr>
        <p:spPr bwMode="auto">
          <a:xfrm>
            <a:off x="155575" y="-136524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" name="AutoShape 4" descr="Image result for nepal army"/>
          <p:cNvSpPr>
            <a:spLocks noChangeAspect="1" noChangeArrowheads="1"/>
          </p:cNvSpPr>
          <p:nvPr/>
        </p:nvSpPr>
        <p:spPr bwMode="auto">
          <a:xfrm>
            <a:off x="155575" y="-136524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AutoShape 2" descr="Image result for nepal rastra ban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" name="Title 1"/>
          <p:cNvSpPr txBox="1">
            <a:spLocks/>
          </p:cNvSpPr>
          <p:nvPr/>
        </p:nvSpPr>
        <p:spPr>
          <a:xfrm>
            <a:off x="755576" y="1635646"/>
            <a:ext cx="7704856" cy="2952328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600" dirty="0"/>
              <a:t>Hardware (PC, Printer, Photocopy, Attendance, Surveillance etc…)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Medium Level Data Centre: Network with </a:t>
            </a:r>
            <a:r>
              <a:rPr lang="en-US" sz="1600" dirty="0">
                <a:solidFill>
                  <a:srgbClr val="FF0000"/>
                </a:solidFill>
              </a:rPr>
              <a:t>moderate level </a:t>
            </a:r>
            <a:r>
              <a:rPr lang="en-US" sz="1600" dirty="0"/>
              <a:t>of Security </a:t>
            </a:r>
            <a:br>
              <a:rPr lang="en-US" sz="1600" dirty="0"/>
            </a:br>
            <a:r>
              <a:rPr lang="en-US" sz="1600" dirty="0"/>
              <a:t>(Basic LAN and WAN to the Province/State), Server/Storage system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Connectivity (Internet L3/Intranet L2)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Email and </a:t>
            </a:r>
            <a:r>
              <a:rPr lang="en-US" sz="1600" dirty="0">
                <a:solidFill>
                  <a:srgbClr val="FF0000"/>
                </a:solidFill>
              </a:rPr>
              <a:t>Website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Paper Less system (Digitalization)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Government Service Centre to facilitate Government Services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Smart City Components (Varies from one </a:t>
            </a:r>
            <a:r>
              <a:rPr lang="en-US" sz="1600" dirty="0" err="1"/>
              <a:t>Palika</a:t>
            </a:r>
            <a:r>
              <a:rPr lang="en-US" sz="1600" dirty="0"/>
              <a:t> to another)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600" dirty="0"/>
              <a:t>Smart </a:t>
            </a:r>
            <a:r>
              <a:rPr lang="en-US" sz="1600" dirty="0" err="1"/>
              <a:t>WiFi</a:t>
            </a:r>
            <a:endParaRPr lang="en-US" sz="1600" dirty="0"/>
          </a:p>
          <a:p>
            <a:pPr marL="800100" lvl="1" indent="-342900">
              <a:buFont typeface="+mj-lt"/>
              <a:buAutoNum type="arabicPeriod"/>
            </a:pPr>
            <a:r>
              <a:rPr lang="en-US" sz="1600" dirty="0"/>
              <a:t>Smart Health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600" dirty="0"/>
              <a:t>Smart Education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600" dirty="0"/>
              <a:t>Smart Agriculture and Irrigation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600" dirty="0"/>
              <a:t>Smart Waste Management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600" dirty="0"/>
              <a:t>Smart Water and Electricity</a:t>
            </a:r>
          </a:p>
        </p:txBody>
      </p:sp>
    </p:spTree>
    <p:extLst>
      <p:ext uri="{BB962C8B-B14F-4D97-AF65-F5344CB8AC3E}">
        <p14:creationId xmlns:p14="http://schemas.microsoft.com/office/powerpoint/2010/main" val="3948141853"/>
      </p:ext>
    </p:extLst>
  </p:cSld>
  <p:clrMapOvr>
    <a:masterClrMapping/>
  </p:clrMapOvr>
  <p:transition>
    <p:fade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itle 1"/>
          <p:cNvSpPr txBox="1">
            <a:spLocks/>
          </p:cNvSpPr>
          <p:nvPr/>
        </p:nvSpPr>
        <p:spPr>
          <a:xfrm>
            <a:off x="323528" y="339502"/>
            <a:ext cx="6480720" cy="72008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  <a:t>SMART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  <a:t> Province (State)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mbria" pitchFamily="18" charset="0"/>
              <a:ea typeface="+mj-ea"/>
              <a:cs typeface="Subisu Sans 2"/>
            </a:endParaRPr>
          </a:p>
        </p:txBody>
      </p:sp>
      <p:sp>
        <p:nvSpPr>
          <p:cNvPr id="49" name="AutoShape 2" descr="Image result for nepal army"/>
          <p:cNvSpPr>
            <a:spLocks noChangeAspect="1" noChangeArrowheads="1"/>
          </p:cNvSpPr>
          <p:nvPr/>
        </p:nvSpPr>
        <p:spPr bwMode="auto">
          <a:xfrm>
            <a:off x="155575" y="-136524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" name="AutoShape 4" descr="Image result for nepal army"/>
          <p:cNvSpPr>
            <a:spLocks noChangeAspect="1" noChangeArrowheads="1"/>
          </p:cNvSpPr>
          <p:nvPr/>
        </p:nvSpPr>
        <p:spPr bwMode="auto">
          <a:xfrm>
            <a:off x="155575" y="-136524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AutoShape 2" descr="Image result for nepal rastra ban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" name="Title 1"/>
          <p:cNvSpPr txBox="1">
            <a:spLocks/>
          </p:cNvSpPr>
          <p:nvPr/>
        </p:nvSpPr>
        <p:spPr>
          <a:xfrm>
            <a:off x="755576" y="1635646"/>
            <a:ext cx="7920880" cy="2952328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600" dirty="0"/>
              <a:t>Data Centre to connect entire </a:t>
            </a:r>
            <a:r>
              <a:rPr lang="en-US" sz="1600" dirty="0" err="1"/>
              <a:t>Palikas</a:t>
            </a:r>
            <a:r>
              <a:rPr lang="en-US" sz="1600" dirty="0"/>
              <a:t> (Rural/Urban Municipalities) with: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Wide Area Network with High level of Security (Access to Rural/Urban </a:t>
            </a:r>
            <a:br>
              <a:rPr lang="en-US" sz="1600" dirty="0"/>
            </a:br>
            <a:r>
              <a:rPr lang="en-US" sz="1600" dirty="0"/>
              <a:t>Municipalities and connectivity to the Central Government)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Servers for Email (Client based email like Ms. Exchange, IBM Lotus 123, Open </a:t>
            </a:r>
            <a:br>
              <a:rPr lang="en-US" sz="1600" dirty="0"/>
            </a:br>
            <a:r>
              <a:rPr lang="en-US" sz="1600" dirty="0"/>
              <a:t>Source </a:t>
            </a:r>
            <a:r>
              <a:rPr lang="en-US" sz="1600" dirty="0" err="1"/>
              <a:t>Zimbra</a:t>
            </a:r>
            <a:r>
              <a:rPr lang="en-US" sz="1600" dirty="0"/>
              <a:t> etc…), Web, Smart Cities Applications and Storage System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Integration with Central Government Applications like: Passport, License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Smart City Parameters rather than Smart </a:t>
            </a:r>
            <a:r>
              <a:rPr lang="en-US" sz="1600" dirty="0" err="1"/>
              <a:t>Palikas</a:t>
            </a:r>
            <a:r>
              <a:rPr lang="en-US" sz="1600" dirty="0"/>
              <a:t>…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sz="1600" dirty="0"/>
              <a:t>Smart Transportation using Intelligent Traffic Management System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sz="1600" dirty="0"/>
              <a:t>Smart Energy (Solar, Windmill)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sz="1600" dirty="0"/>
              <a:t>Smart Transportation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sz="1600" dirty="0"/>
              <a:t>Smart Tourism/Heritage</a:t>
            </a:r>
          </a:p>
          <a:p>
            <a:pPr marL="800100" lvl="1" indent="-342900">
              <a:buFont typeface="+mj-lt"/>
              <a:buAutoNum type="alphaLcPeriod"/>
            </a:pPr>
            <a:r>
              <a:rPr lang="en-US" sz="1600" dirty="0"/>
              <a:t>Smart Payment Gateway</a:t>
            </a:r>
          </a:p>
          <a:p>
            <a:pPr marL="342900" indent="-342900"/>
            <a:r>
              <a:rPr lang="en-US" sz="1600" dirty="0"/>
              <a:t>5. Poverty reduction</a:t>
            </a:r>
          </a:p>
          <a:p>
            <a:pPr marL="342900" indent="-342900"/>
            <a:r>
              <a:rPr lang="en-US" sz="1600" dirty="0"/>
              <a:t>6. Employment Opportunities</a:t>
            </a:r>
          </a:p>
        </p:txBody>
      </p:sp>
    </p:spTree>
    <p:extLst>
      <p:ext uri="{BB962C8B-B14F-4D97-AF65-F5344CB8AC3E}">
        <p14:creationId xmlns:p14="http://schemas.microsoft.com/office/powerpoint/2010/main" val="1622709321"/>
      </p:ext>
    </p:extLst>
  </p:cSld>
  <p:clrMapOvr>
    <a:masterClrMapping/>
  </p:clrMapOvr>
  <p:transition>
    <p:fade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itle 1"/>
          <p:cNvSpPr txBox="1">
            <a:spLocks/>
          </p:cNvSpPr>
          <p:nvPr/>
        </p:nvSpPr>
        <p:spPr>
          <a:xfrm>
            <a:off x="323528" y="339502"/>
            <a:ext cx="6480720" cy="72008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  <a:t>SMART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  <a:t> Nation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mbria" pitchFamily="18" charset="0"/>
              <a:ea typeface="+mj-ea"/>
              <a:cs typeface="Subisu Sans 2"/>
            </a:endParaRPr>
          </a:p>
        </p:txBody>
      </p:sp>
      <p:sp>
        <p:nvSpPr>
          <p:cNvPr id="49" name="AutoShape 2" descr="Image result for nepal army"/>
          <p:cNvSpPr>
            <a:spLocks noChangeAspect="1" noChangeArrowheads="1"/>
          </p:cNvSpPr>
          <p:nvPr/>
        </p:nvSpPr>
        <p:spPr bwMode="auto">
          <a:xfrm>
            <a:off x="155575" y="-136524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" name="AutoShape 4" descr="Image result for nepal army"/>
          <p:cNvSpPr>
            <a:spLocks noChangeAspect="1" noChangeArrowheads="1"/>
          </p:cNvSpPr>
          <p:nvPr/>
        </p:nvSpPr>
        <p:spPr bwMode="auto">
          <a:xfrm>
            <a:off x="155575" y="-136524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AutoShape 2" descr="Image result for nepal rastra ban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" name="Title 1"/>
          <p:cNvSpPr txBox="1">
            <a:spLocks/>
          </p:cNvSpPr>
          <p:nvPr/>
        </p:nvSpPr>
        <p:spPr>
          <a:xfrm>
            <a:off x="755576" y="1275606"/>
            <a:ext cx="7920880" cy="2952328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600" dirty="0"/>
              <a:t>High Level of Government Cloud/ Government Integrated Data Centre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Mobile Data Centre (Incase of Huge Natural Disaster)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National ID, Smart License, Smart Citizenship (Central Database)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Smart Roads, Electric Railways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Smart Transportation and Accident Response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Smart Energy/Grids (Hydropower, Solar, Wind, Nuclear)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Smart Banking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Smart Taxation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Smart Land Reform Management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Poverty Alleviation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Employment Opportunities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Placement opportunities for highly skilled manpower</a:t>
            </a:r>
          </a:p>
        </p:txBody>
      </p:sp>
    </p:spTree>
    <p:extLst>
      <p:ext uri="{BB962C8B-B14F-4D97-AF65-F5344CB8AC3E}">
        <p14:creationId xmlns:p14="http://schemas.microsoft.com/office/powerpoint/2010/main" val="2532788751"/>
      </p:ext>
    </p:extLst>
  </p:cSld>
  <p:clrMapOvr>
    <a:masterClrMapping/>
  </p:clrMapOvr>
  <p:transition>
    <p:fade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79512" y="288032"/>
            <a:ext cx="8856984" cy="555526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0070C0"/>
                </a:solidFill>
                <a:latin typeface="Calibri" pitchFamily="34" charset="0"/>
                <a:cs typeface="Arial" pitchFamily="34" charset="0"/>
              </a:rPr>
              <a:t>Educate/Aware Citizens through Digital Online Media</a:t>
            </a:r>
          </a:p>
        </p:txBody>
      </p:sp>
      <p:sp>
        <p:nvSpPr>
          <p:cNvPr id="3" name="Shape 232"/>
          <p:cNvSpPr txBox="1">
            <a:spLocks/>
          </p:cNvSpPr>
          <p:nvPr/>
        </p:nvSpPr>
        <p:spPr>
          <a:xfrm>
            <a:off x="107504" y="915566"/>
            <a:ext cx="3672408" cy="2736304"/>
          </a:xfrm>
          <a:prstGeom prst="rect">
            <a:avLst/>
          </a:prstGeom>
          <a:noFill/>
          <a:ln>
            <a:noFill/>
          </a:ln>
        </p:spPr>
        <p:txBody>
          <a:bodyPr vert="horz" lIns="91425" tIns="91425" rIns="91425" bIns="91425" rtlCol="0" anchor="t" anchorCtr="0">
            <a:noAutofit/>
          </a:bodyPr>
          <a:lstStyle/>
          <a:p>
            <a:pPr marL="228600" marR="0" lvl="0" indent="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Solution: </a:t>
            </a:r>
          </a:p>
          <a:p>
            <a:pPr marL="685800" marR="0" lvl="0" indent="-457200" algn="l" defTabSz="9144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AutoNum type="arabicPeriod"/>
              <a:tabLst/>
              <a:defRPr/>
            </a:pPr>
            <a:r>
              <a:rPr 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Create Social Media Pages</a:t>
            </a:r>
          </a:p>
          <a:p>
            <a:pPr marL="1143000" lvl="1" indent="-4572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YouTube Channel</a:t>
            </a:r>
          </a:p>
          <a:p>
            <a:pPr marL="1143000" lvl="1" indent="-4572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Face book Page</a:t>
            </a:r>
          </a:p>
          <a:p>
            <a:pPr marL="1143000" lvl="1" indent="-457200"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en-US" sz="160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Twitter Page etc..</a:t>
            </a:r>
            <a:endParaRPr 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735013" lvl="1" indent="-503238">
              <a:spcBef>
                <a:spcPct val="20000"/>
              </a:spcBef>
              <a:buAutoNum type="arabicPeriod" startAt="2"/>
            </a:pPr>
            <a:r>
              <a:rPr kumimoji="0" lang="en-US" sz="1600" i="0" u="none" strike="noStrike" kern="1200" cap="none" spc="0" normalizeH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U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pload educational and </a:t>
            </a: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awareness Contents in </a:t>
            </a: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Social media pages and </a:t>
            </a:r>
            <a:b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</a:b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Share it publicly. </a:t>
            </a:r>
          </a:p>
          <a:p>
            <a:pPr marL="735013" lvl="1" indent="-503238">
              <a:spcBef>
                <a:spcPct val="20000"/>
              </a:spcBef>
              <a:buAutoNum type="arabicPeriod" startAt="2"/>
            </a:pP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Develop user friendly Mobile </a:t>
            </a:r>
            <a:b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Apps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779912" y="987574"/>
            <a:ext cx="5292080" cy="2880320"/>
            <a:chOff x="230884" y="1691636"/>
            <a:chExt cx="8040695" cy="3763233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0884" y="1691636"/>
              <a:ext cx="2286000" cy="1969765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88133" y="2275946"/>
              <a:ext cx="1097049" cy="881743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" y="3657600"/>
              <a:ext cx="1622783" cy="1797269"/>
            </a:xfrm>
            <a:prstGeom prst="rect">
              <a:avLst/>
            </a:prstGeom>
          </p:spPr>
        </p:pic>
        <p:sp>
          <p:nvSpPr>
            <p:cNvPr id="8" name="Rounded Rectangle 7"/>
            <p:cNvSpPr/>
            <p:nvPr/>
          </p:nvSpPr>
          <p:spPr>
            <a:xfrm>
              <a:off x="3599730" y="2093890"/>
              <a:ext cx="2091559" cy="112873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/>
                <a:t>Association of </a:t>
              </a:r>
              <a:br>
                <a:rPr lang="en-US" sz="1000" dirty="0"/>
              </a:br>
              <a:r>
                <a:rPr lang="en-US" sz="1000" dirty="0"/>
                <a:t>Academic </a:t>
              </a:r>
              <a:br>
                <a:rPr lang="en-US" sz="1000" dirty="0"/>
              </a:br>
              <a:r>
                <a:rPr lang="en-US" sz="1000" dirty="0"/>
                <a:t>Institution</a:t>
              </a:r>
            </a:p>
          </p:txBody>
        </p:sp>
        <p:cxnSp>
          <p:nvCxnSpPr>
            <p:cNvPr id="9" name="Straight Arrow Connector 8"/>
            <p:cNvCxnSpPr/>
            <p:nvPr/>
          </p:nvCxnSpPr>
          <p:spPr>
            <a:xfrm flipH="1">
              <a:off x="4630960" y="3222627"/>
              <a:ext cx="1" cy="39058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" name="Rounded Rectangle 9"/>
            <p:cNvSpPr/>
            <p:nvPr/>
          </p:nvSpPr>
          <p:spPr>
            <a:xfrm>
              <a:off x="3585180" y="3627758"/>
              <a:ext cx="2091559" cy="707795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/>
                <a:t>College &amp; School </a:t>
              </a:r>
              <a:br>
                <a:rPr lang="en-US" sz="1000" dirty="0"/>
              </a:br>
              <a:r>
                <a:rPr lang="en-US" sz="1000" dirty="0"/>
                <a:t>Principals</a:t>
              </a: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3599730" y="4691201"/>
              <a:ext cx="2091559" cy="707795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/>
                <a:t>College &amp; School </a:t>
              </a:r>
              <a:br>
                <a:rPr lang="en-US" sz="1000" dirty="0"/>
              </a:br>
              <a:r>
                <a:rPr lang="en-US" sz="1000" dirty="0"/>
                <a:t>Teachers</a:t>
              </a:r>
            </a:p>
          </p:txBody>
        </p:sp>
        <p:cxnSp>
          <p:nvCxnSpPr>
            <p:cNvPr id="12" name="Straight Arrow Connector 11"/>
            <p:cNvCxnSpPr/>
            <p:nvPr/>
          </p:nvCxnSpPr>
          <p:spPr>
            <a:xfrm flipH="1">
              <a:off x="4620384" y="4324316"/>
              <a:ext cx="1" cy="39058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3" name="Rounded Rectangle 12"/>
            <p:cNvSpPr/>
            <p:nvPr/>
          </p:nvSpPr>
          <p:spPr>
            <a:xfrm>
              <a:off x="6180020" y="4691200"/>
              <a:ext cx="2091559" cy="707795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/>
                <a:t>Students</a:t>
              </a:r>
            </a:p>
          </p:txBody>
        </p:sp>
        <p:cxnSp>
          <p:nvCxnSpPr>
            <p:cNvPr id="14" name="Straight Arrow Connector 13"/>
            <p:cNvCxnSpPr>
              <a:stCxn id="11" idx="3"/>
              <a:endCxn id="13" idx="1"/>
            </p:cNvCxnSpPr>
            <p:nvPr/>
          </p:nvCxnSpPr>
          <p:spPr>
            <a:xfrm flipV="1">
              <a:off x="5691289" y="5045098"/>
              <a:ext cx="488731" cy="1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Rounded Rectangle 14"/>
            <p:cNvSpPr/>
            <p:nvPr/>
          </p:nvSpPr>
          <p:spPr>
            <a:xfrm>
              <a:off x="6180019" y="3616521"/>
              <a:ext cx="2091559" cy="707795"/>
            </a:xfrm>
            <a:prstGeom prst="round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000" dirty="0"/>
                <a:t>Parents &amp; Societies</a:t>
              </a:r>
            </a:p>
          </p:txBody>
        </p:sp>
        <p:cxnSp>
          <p:nvCxnSpPr>
            <p:cNvPr id="16" name="Straight Arrow Connector 15"/>
            <p:cNvCxnSpPr>
              <a:stCxn id="13" idx="0"/>
              <a:endCxn id="15" idx="2"/>
            </p:cNvCxnSpPr>
            <p:nvPr/>
          </p:nvCxnSpPr>
          <p:spPr>
            <a:xfrm flipH="1" flipV="1">
              <a:off x="7225799" y="4324315"/>
              <a:ext cx="1" cy="36688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467610" y="3275194"/>
              <a:ext cx="212319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/>
                <a:t>Traffic Rules Video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32444248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23962611-DFD5-4092-AAFD-559E3DFCE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6616" y="0"/>
            <a:ext cx="8182719" cy="51435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284026" y="1532747"/>
            <a:ext cx="4578895" cy="152329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 lvl="0" indent="0" algn="ctr" fontAlgn="auto" latinLnBrk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tabLst/>
              <a:defRPr/>
            </a:pPr>
            <a:r>
              <a:rPr kumimoji="0" lang="en-US" sz="51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Infrastructure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2270F1FA-0425-408F-9861-80BF5AFB2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045485"/>
      </p:ext>
    </p:extLst>
  </p:cSld>
  <p:clrMapOvr>
    <a:masterClrMapping/>
  </p:clrMapOvr>
  <p:transition>
    <p:fade/>
  </p:transition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07504" y="915566"/>
            <a:ext cx="2952328" cy="792088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  <a:spcAft>
                <a:spcPts val="600"/>
              </a:spcAft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  <a:t>SMART </a:t>
            </a:r>
          </a:p>
          <a:p>
            <a:pPr lvl="0" algn="ctr">
              <a:spcBef>
                <a:spcPct val="0"/>
              </a:spcBef>
              <a:spcAft>
                <a:spcPts val="600"/>
              </a:spcAft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  <a:t>KARNALI </a:t>
            </a:r>
          </a:p>
          <a:p>
            <a:pPr lvl="0" algn="ctr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4000" b="1" dirty="0">
                <a:solidFill>
                  <a:srgbClr val="002060"/>
                </a:solidFill>
                <a:latin typeface="Cambria" pitchFamily="18" charset="0"/>
                <a:cs typeface="Subisu Sans 2"/>
              </a:rPr>
              <a:t>Indicators</a:t>
            </a:r>
          </a:p>
          <a:p>
            <a:pPr lvl="0" algn="ctr">
              <a:spcBef>
                <a:spcPct val="0"/>
              </a:spcBef>
              <a:spcAft>
                <a:spcPts val="600"/>
              </a:spcAft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itchFamily="18" charset="0"/>
                <a:ea typeface="+mj-ea"/>
                <a:cs typeface="Subisu Sans 2"/>
              </a:rPr>
              <a:t>&amp;</a:t>
            </a:r>
          </a:p>
          <a:p>
            <a:pPr lvl="0" algn="ctr">
              <a:spcBef>
                <a:spcPct val="0"/>
              </a:spcBef>
              <a:spcAft>
                <a:spcPts val="600"/>
              </a:spcAft>
              <a:defRPr/>
            </a:pPr>
            <a:r>
              <a:rPr lang="en-US" sz="4000" b="1" dirty="0">
                <a:solidFill>
                  <a:srgbClr val="002060"/>
                </a:solidFill>
                <a:latin typeface="Cambria" pitchFamily="18" charset="0"/>
                <a:ea typeface="+mj-ea"/>
                <a:cs typeface="Subisu Sans 2"/>
              </a:rPr>
              <a:t>Phases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mbria" pitchFamily="18" charset="0"/>
              <a:ea typeface="+mj-ea"/>
              <a:cs typeface="Subisu Sans 2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1519" y="35640"/>
            <a:ext cx="600899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2630"/>
      </p:ext>
    </p:extLst>
  </p:cSld>
  <p:clrMapOvr>
    <a:masterClrMapping/>
  </p:clrMapOvr>
  <p:transition>
    <p:fade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Cloud and Smart city.jpg"/>
          <p:cNvPicPr>
            <a:picLocks noChangeAspect="1"/>
          </p:cNvPicPr>
          <p:nvPr/>
        </p:nvPicPr>
        <p:blipFill>
          <a:blip r:embed="rId2" cstate="print"/>
          <a:srcRect r="7772"/>
          <a:stretch>
            <a:fillRect/>
          </a:stretch>
        </p:blipFill>
        <p:spPr>
          <a:xfrm>
            <a:off x="4860032" y="25110"/>
            <a:ext cx="4316640" cy="5138928"/>
          </a:xfrm>
          <a:prstGeom prst="rect">
            <a:avLst/>
          </a:prstGeom>
        </p:spPr>
      </p:pic>
      <p:pic>
        <p:nvPicPr>
          <p:cNvPr id="16" name="Picture 15" descr="Internet of Things.jpg"/>
          <p:cNvPicPr>
            <a:picLocks noChangeAspect="1"/>
          </p:cNvPicPr>
          <p:nvPr/>
        </p:nvPicPr>
        <p:blipFill>
          <a:blip r:embed="rId3" cstate="print"/>
          <a:srcRect r="8810"/>
          <a:stretch>
            <a:fillRect/>
          </a:stretch>
        </p:blipFill>
        <p:spPr>
          <a:xfrm>
            <a:off x="-36512" y="-9521"/>
            <a:ext cx="4058945" cy="5138928"/>
          </a:xfrm>
          <a:prstGeom prst="rect">
            <a:avLst/>
          </a:prstGeom>
        </p:spPr>
      </p:pic>
      <p:pic>
        <p:nvPicPr>
          <p:cNvPr id="18" name="Picture 17" descr="Smart city logo.jpg"/>
          <p:cNvPicPr>
            <a:picLocks noChangeAspect="1"/>
          </p:cNvPicPr>
          <p:nvPr/>
        </p:nvPicPr>
        <p:blipFill>
          <a:blip r:embed="rId4" cstate="print"/>
          <a:srcRect l="18500" t="62600" r="17713" b="16400"/>
          <a:stretch>
            <a:fillRect/>
          </a:stretch>
        </p:blipFill>
        <p:spPr>
          <a:xfrm rot="16200000">
            <a:off x="1856235" y="2139702"/>
            <a:ext cx="5143500" cy="864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  <p:transition>
    <p:fade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35496" y="51470"/>
            <a:ext cx="720080" cy="4752528"/>
          </a:xfrm>
          <a:prstGeom prst="rect">
            <a:avLst/>
          </a:prstGeom>
        </p:spPr>
        <p:txBody>
          <a:bodyPr vert="vert270"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itchFamily="34" charset="0"/>
                <a:ea typeface="+mj-ea"/>
                <a:cs typeface="Arial" pitchFamily="34" charset="0"/>
              </a:rPr>
              <a:t>RESULT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95486"/>
            <a:ext cx="7723585" cy="4527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  <p:transition>
    <p:fade/>
  </p:transition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23528" y="1491630"/>
            <a:ext cx="8568952" cy="57606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Giorgino" pitchFamily="34" charset="0"/>
                <a:ea typeface="ＭＳ Ｐゴシック" pitchFamily="34" charset="-128"/>
                <a:cs typeface="Aharoni" panose="02010803020104030203" pitchFamily="2" charset="-79"/>
              </a:rPr>
              <a:t>Thank You</a:t>
            </a:r>
          </a:p>
        </p:txBody>
      </p:sp>
      <p:pic>
        <p:nvPicPr>
          <p:cNvPr id="6" name="Picture 5" descr="Namast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85685" y="339502"/>
            <a:ext cx="3170491" cy="1496187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575048" y="2931790"/>
            <a:ext cx="8568952" cy="57606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iorgino" pitchFamily="34" charset="0"/>
                <a:ea typeface="ＭＳ Ｐゴシック" pitchFamily="34" charset="-128"/>
                <a:cs typeface="Aharoni" panose="02010803020104030203" pitchFamily="2" charset="-79"/>
              </a:rPr>
              <a:t>Any</a:t>
            </a:r>
            <a:r>
              <a:rPr kumimoji="0" lang="en-GB" sz="3200" b="1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Giorgino" pitchFamily="34" charset="0"/>
                <a:ea typeface="ＭＳ Ｐゴシック" pitchFamily="34" charset="-128"/>
                <a:cs typeface="Aharoni" panose="02010803020104030203" pitchFamily="2" charset="-79"/>
              </a:rPr>
              <a:t> Questions?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Giorgino" pitchFamily="34" charset="0"/>
              <a:ea typeface="ＭＳ Ｐゴシック" pitchFamily="34" charset="-128"/>
              <a:cs typeface="Aharoni" panose="02010803020104030203" pitchFamily="2" charset="-79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9512" y="2067694"/>
            <a:ext cx="320235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Contact:</a:t>
            </a:r>
          </a:p>
          <a:p>
            <a:r>
              <a:rPr lang="en-US" sz="1400" b="1" dirty="0">
                <a:solidFill>
                  <a:srgbClr val="0070C0"/>
                </a:solidFill>
              </a:rPr>
              <a:t>Hemanta Baral (ICT Consultant) </a:t>
            </a:r>
          </a:p>
          <a:p>
            <a:r>
              <a:rPr lang="en-US" sz="1400" dirty="0">
                <a:solidFill>
                  <a:srgbClr val="0070C0"/>
                </a:solidFill>
              </a:rPr>
              <a:t>M: 9843067142</a:t>
            </a:r>
          </a:p>
          <a:p>
            <a:r>
              <a:rPr lang="en-US" sz="1400" dirty="0">
                <a:solidFill>
                  <a:srgbClr val="0070C0"/>
                </a:solidFill>
              </a:rPr>
              <a:t>hemanta.baral@gmail.com</a:t>
            </a:r>
          </a:p>
          <a:p>
            <a:r>
              <a:rPr lang="en-US" sz="1400" dirty="0">
                <a:solidFill>
                  <a:srgbClr val="0070C0"/>
                </a:solidFill>
              </a:rPr>
              <a:t>www.hemantabaral.com.np</a:t>
            </a:r>
          </a:p>
          <a:p>
            <a:r>
              <a:rPr lang="en-US" sz="1400" dirty="0">
                <a:solidFill>
                  <a:srgbClr val="0070C0"/>
                </a:solidFill>
              </a:rPr>
              <a:t>https://hemantabaral.wordpress.com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179512" y="195486"/>
            <a:ext cx="8640960" cy="51435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>
                <a:solidFill>
                  <a:srgbClr val="C00000"/>
                </a:solidFill>
                <a:latin typeface="Calibri" pitchFamily="34" charset="0"/>
              </a:rPr>
              <a:t>Data </a:t>
            </a:r>
            <a:r>
              <a:rPr lang="en-US" sz="4000" b="1">
                <a:solidFill>
                  <a:srgbClr val="C00000"/>
                </a:solidFill>
                <a:latin typeface="Calibri" pitchFamily="34" charset="0"/>
              </a:rPr>
              <a:t>Centre Infrastructre</a:t>
            </a:r>
            <a:endParaRPr lang="en-US" sz="40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4" name="Picture 2" descr="\\Pc10\gi_10_d\O10D\B232_Emerson_Smart_Solutions_ppt\jpg\SmartRow_vector.png">
            <a:extLst>
              <a:ext uri="{FF2B5EF4-FFF2-40B4-BE49-F238E27FC236}">
                <a16:creationId xmlns:a16="http://schemas.microsoft.com/office/drawing/2014/main" id="{EAAF76C2-560B-4619-B81B-FDC533453B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4192" y="1059582"/>
            <a:ext cx="6671600" cy="3362648"/>
          </a:xfrm>
          <a:prstGeom prst="rect">
            <a:avLst/>
          </a:prstGeom>
          <a:noFill/>
          <a:effectLst>
            <a:outerShdw blurRad="190500" dist="127000" dir="5400000" algn="t" rotWithShape="0">
              <a:prstClr val="black">
                <a:alpha val="6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1579846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2382" y="51470"/>
            <a:ext cx="9156382" cy="4824536"/>
            <a:chOff x="-12382" y="-73763"/>
            <a:chExt cx="9156382" cy="4824536"/>
          </a:xfrm>
        </p:grpSpPr>
        <p:pic>
          <p:nvPicPr>
            <p:cNvPr id="45" name="Picture 3" descr="\\Pc10\gi_10_d\O10D\B232_Emerson_Smart_Solutions_ppt\jpg\SmartRow_vector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91701" y="2042319"/>
              <a:ext cx="3722826" cy="1876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Oval 45"/>
            <p:cNvSpPr/>
            <p:nvPr/>
          </p:nvSpPr>
          <p:spPr>
            <a:xfrm flipH="1">
              <a:off x="4508682" y="1096347"/>
              <a:ext cx="987082" cy="769672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25A29"/>
              </a:solidFill>
            </a:ln>
            <a:effectLst>
              <a:innerShdw blurRad="127000" dist="63500" dir="18900000">
                <a:prstClr val="black">
                  <a:alpha val="2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pic>
          <p:nvPicPr>
            <p:cNvPr id="51" name="Picture 5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6141" y="3026806"/>
              <a:ext cx="1313535" cy="102589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25A29"/>
              </a:solidFill>
            </a:ln>
            <a:effectLst>
              <a:innerShdw blurRad="127000" dist="63500" dir="13800000">
                <a:prstClr val="black">
                  <a:alpha val="20000"/>
                </a:prstClr>
              </a:innerShdw>
            </a:effectLst>
          </p:spPr>
        </p:pic>
        <p:sp>
          <p:nvSpPr>
            <p:cNvPr id="53" name="TextBox 52"/>
            <p:cNvSpPr txBox="1"/>
            <p:nvPr/>
          </p:nvSpPr>
          <p:spPr>
            <a:xfrm>
              <a:off x="919492" y="4069984"/>
              <a:ext cx="146065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dirty="0"/>
                <a:t>Containment Frame </a:t>
              </a:r>
            </a:p>
            <a:p>
              <a:pPr algn="ctr"/>
              <a:r>
                <a:rPr lang="en-US" sz="1000" b="1" dirty="0"/>
                <a:t>Structure Isometric View</a:t>
              </a:r>
            </a:p>
          </p:txBody>
        </p:sp>
        <p:pic>
          <p:nvPicPr>
            <p:cNvPr id="55" name="Picture 5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19788" y="1799545"/>
              <a:ext cx="1313535" cy="1022187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25A29"/>
              </a:solidFill>
            </a:ln>
            <a:effectLst>
              <a:innerShdw blurRad="127000" dist="63500" dir="13800000">
                <a:prstClr val="black">
                  <a:alpha val="20000"/>
                </a:prstClr>
              </a:innerShdw>
            </a:effectLst>
          </p:spPr>
        </p:pic>
        <p:sp>
          <p:nvSpPr>
            <p:cNvPr id="59" name="Title 10"/>
            <p:cNvSpPr txBox="1">
              <a:spLocks/>
            </p:cNvSpPr>
            <p:nvPr/>
          </p:nvSpPr>
          <p:spPr>
            <a:xfrm>
              <a:off x="762531" y="-73763"/>
              <a:ext cx="7115460" cy="393697"/>
            </a:xfrm>
            <a:prstGeom prst="rect">
              <a:avLst/>
            </a:prstGeom>
          </p:spPr>
          <p:txBody>
            <a:bodyPr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200" b="0" kern="1200" baseline="0">
                  <a:solidFill>
                    <a:schemeClr val="accent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defRPr>
              </a:lvl1pPr>
            </a:lstStyle>
            <a:p>
              <a:pPr algn="ctr">
                <a:lnSpc>
                  <a:spcPct val="100000"/>
                </a:lnSpc>
                <a:tabLst>
                  <a:tab pos="723900" algn="l"/>
                  <a:tab pos="1447800" algn="l"/>
                  <a:tab pos="2171700" algn="l"/>
                  <a:tab pos="2895600" algn="l"/>
                  <a:tab pos="3619500" algn="l"/>
                  <a:tab pos="4343400" algn="l"/>
                  <a:tab pos="5067300" algn="l"/>
                  <a:tab pos="5791200" algn="l"/>
                  <a:tab pos="6515100" algn="l"/>
                  <a:tab pos="7239000" algn="l"/>
                </a:tabLst>
              </a:pPr>
              <a:r>
                <a:rPr lang="en-IN" sz="2400" b="1" dirty="0">
                  <a:solidFill>
                    <a:srgbClr val="CC3300"/>
                  </a:solidFill>
                  <a:latin typeface="+mn-lt"/>
                  <a:ea typeface="+mn-ea"/>
                  <a:cs typeface="+mn-cs"/>
                </a:rPr>
                <a:t>Data Centre Infrastructure Components</a:t>
              </a:r>
            </a:p>
          </p:txBody>
        </p:sp>
        <p:pic>
          <p:nvPicPr>
            <p:cNvPr id="62" name="Picture 3" descr="Z:\Smart Solution Projects\Smart Row\SR-320\Exhaust Fan.jpg"/>
            <p:cNvPicPr>
              <a:picLocks noChangeAspect="1" noChangeArrowheads="1"/>
            </p:cNvPicPr>
            <p:nvPr/>
          </p:nvPicPr>
          <p:blipFill rotWithShape="1">
            <a:blip r:embed="rId6" cstate="print"/>
            <a:srcRect l="21514" t="4367" r="21285" b="4367"/>
            <a:stretch/>
          </p:blipFill>
          <p:spPr bwMode="auto">
            <a:xfrm>
              <a:off x="4702868" y="1259147"/>
              <a:ext cx="645273" cy="497161"/>
            </a:xfrm>
            <a:prstGeom prst="rect">
              <a:avLst/>
            </a:prstGeom>
            <a:noFill/>
          </p:spPr>
        </p:pic>
        <p:grpSp>
          <p:nvGrpSpPr>
            <p:cNvPr id="3" name="Group 62"/>
            <p:cNvGrpSpPr/>
            <p:nvPr/>
          </p:nvGrpSpPr>
          <p:grpSpPr>
            <a:xfrm>
              <a:off x="207636" y="1857028"/>
              <a:ext cx="1313807" cy="1024434"/>
              <a:chOff x="2072110" y="3192599"/>
              <a:chExt cx="1622013" cy="1686341"/>
            </a:xfrm>
          </p:grpSpPr>
          <p:sp>
            <p:nvSpPr>
              <p:cNvPr id="64" name="Oval 63"/>
              <p:cNvSpPr/>
              <p:nvPr/>
            </p:nvSpPr>
            <p:spPr>
              <a:xfrm flipH="1">
                <a:off x="2072110" y="3192599"/>
                <a:ext cx="1622013" cy="1686341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F25A29"/>
                </a:solidFill>
              </a:ln>
              <a:effectLst>
                <a:innerShdw blurRad="127000" dist="63500" dir="18900000">
                  <a:prstClr val="black">
                    <a:alpha val="2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pic>
            <p:nvPicPr>
              <p:cNvPr id="65" name="Picture 75" descr="VO8M1434 副本"/>
              <p:cNvPicPr>
                <a:picLocks noChangeAspect="1" noChangeArrowheads="1"/>
              </p:cNvPicPr>
              <p:nvPr/>
            </p:nvPicPr>
            <p:blipFill>
              <a:blip r:embed="rId7" cstate="print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173643" y="3739586"/>
                <a:ext cx="1431143" cy="5613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4" name="Group 65"/>
            <p:cNvGrpSpPr/>
            <p:nvPr/>
          </p:nvGrpSpPr>
          <p:grpSpPr>
            <a:xfrm>
              <a:off x="8144547" y="837671"/>
              <a:ext cx="897347" cy="699702"/>
              <a:chOff x="10745416" y="1030936"/>
              <a:chExt cx="1107856" cy="1151794"/>
            </a:xfrm>
          </p:grpSpPr>
          <p:sp>
            <p:nvSpPr>
              <p:cNvPr id="67" name="Oval 66"/>
              <p:cNvSpPr/>
              <p:nvPr/>
            </p:nvSpPr>
            <p:spPr>
              <a:xfrm flipH="1">
                <a:off x="10745416" y="1030936"/>
                <a:ext cx="1107856" cy="1151794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F25A29"/>
                </a:solidFill>
              </a:ln>
              <a:effectLst>
                <a:innerShdw blurRad="127000" dist="63500" dir="18900000">
                  <a:prstClr val="black">
                    <a:alpha val="2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pic>
            <p:nvPicPr>
              <p:cNvPr id="68" name="图片 60" descr="IMG_7701.jpg"/>
              <p:cNvPicPr>
                <a:picLocks noChangeAspect="1"/>
              </p:cNvPicPr>
              <p:nvPr/>
            </p:nvPicPr>
            <p:blipFill>
              <a:blip r:embed="rId8" cstate="print"/>
              <a:srcRect l="6429" t="13893" r="18285" b="16893"/>
              <a:stretch>
                <a:fillRect/>
              </a:stretch>
            </p:blipFill>
            <p:spPr bwMode="auto">
              <a:xfrm>
                <a:off x="10893248" y="1358028"/>
                <a:ext cx="812193" cy="4976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sp>
          <p:nvSpPr>
            <p:cNvPr id="69" name="Oval 68"/>
            <p:cNvSpPr/>
            <p:nvPr/>
          </p:nvSpPr>
          <p:spPr>
            <a:xfrm flipH="1">
              <a:off x="5242059" y="2338213"/>
              <a:ext cx="314514" cy="245241"/>
            </a:xfrm>
            <a:prstGeom prst="ellipse">
              <a:avLst/>
            </a:prstGeom>
            <a:noFill/>
            <a:ln w="15240">
              <a:solidFill>
                <a:srgbClr val="F25A29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70" name="Oval 69"/>
            <p:cNvSpPr/>
            <p:nvPr/>
          </p:nvSpPr>
          <p:spPr>
            <a:xfrm flipH="1">
              <a:off x="5556573" y="3646928"/>
              <a:ext cx="314514" cy="245241"/>
            </a:xfrm>
            <a:prstGeom prst="ellipse">
              <a:avLst/>
            </a:prstGeom>
            <a:noFill/>
            <a:ln w="15240">
              <a:solidFill>
                <a:srgbClr val="F25A29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76" name="Oval 75"/>
            <p:cNvSpPr/>
            <p:nvPr/>
          </p:nvSpPr>
          <p:spPr>
            <a:xfrm flipH="1">
              <a:off x="5697185" y="2688166"/>
              <a:ext cx="314514" cy="245241"/>
            </a:xfrm>
            <a:prstGeom prst="ellipse">
              <a:avLst/>
            </a:prstGeom>
            <a:noFill/>
            <a:ln w="15240">
              <a:solidFill>
                <a:srgbClr val="F25A29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78" name="Oval 77"/>
            <p:cNvSpPr/>
            <p:nvPr/>
          </p:nvSpPr>
          <p:spPr>
            <a:xfrm flipH="1">
              <a:off x="8263504" y="1821965"/>
              <a:ext cx="314514" cy="245241"/>
            </a:xfrm>
            <a:prstGeom prst="ellipse">
              <a:avLst/>
            </a:prstGeom>
            <a:noFill/>
            <a:ln w="15240">
              <a:solidFill>
                <a:srgbClr val="F25A29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79" name="Oval 78"/>
            <p:cNvSpPr/>
            <p:nvPr/>
          </p:nvSpPr>
          <p:spPr>
            <a:xfrm flipH="1">
              <a:off x="4530676" y="2009732"/>
              <a:ext cx="314514" cy="245241"/>
            </a:xfrm>
            <a:prstGeom prst="ellipse">
              <a:avLst/>
            </a:prstGeom>
            <a:noFill/>
            <a:ln w="15240">
              <a:solidFill>
                <a:srgbClr val="F25A29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80" name="Oval 79"/>
            <p:cNvSpPr/>
            <p:nvPr/>
          </p:nvSpPr>
          <p:spPr>
            <a:xfrm flipH="1">
              <a:off x="3364167" y="2254973"/>
              <a:ext cx="314514" cy="245241"/>
            </a:xfrm>
            <a:prstGeom prst="ellipse">
              <a:avLst/>
            </a:prstGeom>
            <a:noFill/>
            <a:ln w="15240">
              <a:solidFill>
                <a:srgbClr val="F25A29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82" name="Oval 81"/>
            <p:cNvSpPr/>
            <p:nvPr/>
          </p:nvSpPr>
          <p:spPr>
            <a:xfrm flipH="1">
              <a:off x="3123908" y="2600678"/>
              <a:ext cx="314514" cy="245241"/>
            </a:xfrm>
            <a:prstGeom prst="ellipse">
              <a:avLst/>
            </a:prstGeom>
            <a:noFill/>
            <a:ln w="15240">
              <a:solidFill>
                <a:srgbClr val="F25A29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83" name="Oval 82"/>
            <p:cNvSpPr/>
            <p:nvPr/>
          </p:nvSpPr>
          <p:spPr>
            <a:xfrm flipH="1">
              <a:off x="3573262" y="2890270"/>
              <a:ext cx="314514" cy="245241"/>
            </a:xfrm>
            <a:prstGeom prst="ellipse">
              <a:avLst/>
            </a:prstGeom>
            <a:noFill/>
            <a:ln w="15240">
              <a:solidFill>
                <a:srgbClr val="F25A29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85" name="Oval 84"/>
            <p:cNvSpPr/>
            <p:nvPr/>
          </p:nvSpPr>
          <p:spPr>
            <a:xfrm flipH="1">
              <a:off x="2955889" y="2994374"/>
              <a:ext cx="314514" cy="245241"/>
            </a:xfrm>
            <a:prstGeom prst="ellipse">
              <a:avLst/>
            </a:prstGeom>
            <a:noFill/>
            <a:ln w="15240">
              <a:solidFill>
                <a:srgbClr val="F25A29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pic>
          <p:nvPicPr>
            <p:cNvPr id="86" name="Picture 85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3989" y="836689"/>
              <a:ext cx="1318473" cy="102589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25A29"/>
              </a:solidFill>
            </a:ln>
            <a:effectLst>
              <a:innerShdw blurRad="127000" dist="63500" dir="13800000">
                <a:prstClr val="black">
                  <a:alpha val="20000"/>
                </a:prstClr>
              </a:innerShdw>
            </a:effectLst>
          </p:spPr>
        </p:pic>
        <p:pic>
          <p:nvPicPr>
            <p:cNvPr id="87" name="Picture 86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416" y="665943"/>
              <a:ext cx="987620" cy="770344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25A29"/>
              </a:solidFill>
            </a:ln>
            <a:effectLst>
              <a:innerShdw blurRad="127000" dist="63500" dir="13800000">
                <a:prstClr val="black">
                  <a:alpha val="20000"/>
                </a:prstClr>
              </a:innerShdw>
            </a:effectLst>
          </p:spPr>
        </p:pic>
        <p:grpSp>
          <p:nvGrpSpPr>
            <p:cNvPr id="5" name="Group 87"/>
            <p:cNvGrpSpPr/>
            <p:nvPr/>
          </p:nvGrpSpPr>
          <p:grpSpPr>
            <a:xfrm>
              <a:off x="3807387" y="3215916"/>
              <a:ext cx="1194370" cy="931303"/>
              <a:chOff x="3026713" y="5203687"/>
              <a:chExt cx="1474557" cy="1533037"/>
            </a:xfrm>
          </p:grpSpPr>
          <p:sp>
            <p:nvSpPr>
              <p:cNvPr id="89" name="Oval 88"/>
              <p:cNvSpPr/>
              <p:nvPr/>
            </p:nvSpPr>
            <p:spPr>
              <a:xfrm flipH="1">
                <a:off x="3026713" y="5203687"/>
                <a:ext cx="1474557" cy="1533037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rgbClr val="F25A29"/>
                </a:solidFill>
              </a:ln>
              <a:effectLst>
                <a:innerShdw blurRad="127000" dist="63500" dir="13800000">
                  <a:prstClr val="black">
                    <a:alpha val="20000"/>
                  </a:prst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00"/>
              </a:p>
            </p:txBody>
          </p:sp>
          <p:pic>
            <p:nvPicPr>
              <p:cNvPr id="90" name="图片 12" descr="_MG_5404.jpg"/>
              <p:cNvPicPr>
                <a:picLocks noChangeAspect="1"/>
              </p:cNvPicPr>
              <p:nvPr/>
            </p:nvPicPr>
            <p:blipFill rotWithShape="1">
              <a:blip r:embed="rId11" cstate="print"/>
              <a:srcRect l="2349" t="4252" r="2391" b="7739"/>
              <a:stretch/>
            </p:blipFill>
            <p:spPr bwMode="auto">
              <a:xfrm>
                <a:off x="3192236" y="5631091"/>
                <a:ext cx="1143000" cy="7048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91" name="Picture 90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97608" y="3038119"/>
              <a:ext cx="1313535" cy="1022187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25A29"/>
              </a:solidFill>
            </a:ln>
            <a:effectLst>
              <a:innerShdw blurRad="127000" dist="63500" dir="13800000">
                <a:prstClr val="black">
                  <a:alpha val="20000"/>
                </a:prstClr>
              </a:innerShdw>
            </a:effectLst>
          </p:spPr>
        </p:pic>
        <p:pic>
          <p:nvPicPr>
            <p:cNvPr id="92" name="Picture 91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33807" y="859993"/>
              <a:ext cx="1313535" cy="1025890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F25A29"/>
              </a:solidFill>
            </a:ln>
            <a:effectLst>
              <a:innerShdw blurRad="127000" dist="63500" dir="13800000">
                <a:prstClr val="black">
                  <a:alpha val="20000"/>
                </a:prstClr>
              </a:innerShdw>
            </a:effectLst>
          </p:spPr>
        </p:pic>
        <p:sp>
          <p:nvSpPr>
            <p:cNvPr id="93" name="TextBox 13"/>
            <p:cNvSpPr txBox="1">
              <a:spLocks noChangeArrowheads="1"/>
            </p:cNvSpPr>
            <p:nvPr/>
          </p:nvSpPr>
          <p:spPr bwMode="auto">
            <a:xfrm>
              <a:off x="3906679" y="4167749"/>
              <a:ext cx="99578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algn="ctr">
                <a:defRPr sz="1200" b="1"/>
              </a:lvl1pPr>
            </a:lstStyle>
            <a:p>
              <a:r>
                <a:rPr lang="en-US" altLang="zh-CN" sz="1000" dirty="0"/>
                <a:t>Liebert ITA UPS</a:t>
              </a:r>
              <a:endParaRPr lang="zh-CN" altLang="en-US" sz="1000" dirty="0"/>
            </a:p>
          </p:txBody>
        </p:sp>
        <p:sp>
          <p:nvSpPr>
            <p:cNvPr id="94" name="TextBox 24"/>
            <p:cNvSpPr txBox="1">
              <a:spLocks noChangeArrowheads="1"/>
            </p:cNvSpPr>
            <p:nvPr/>
          </p:nvSpPr>
          <p:spPr bwMode="auto">
            <a:xfrm>
              <a:off x="542797" y="2902298"/>
              <a:ext cx="93647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algn="ctr">
                <a:defRPr sz="1200" b="1"/>
              </a:lvl1pPr>
            </a:lstStyle>
            <a:p>
              <a:r>
                <a:rPr lang="en-US" altLang="zh-CN" sz="1000" dirty="0"/>
                <a:t>Liebert RDU-A</a:t>
              </a:r>
              <a:endParaRPr lang="zh-CN" altLang="en-US" sz="1000" dirty="0"/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-12382" y="3439222"/>
              <a:ext cx="94675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/>
                <a:t>Glass Door</a:t>
              </a:r>
              <a:br>
                <a:rPr lang="en-US" sz="1000" dirty="0"/>
              </a:br>
              <a:r>
                <a:rPr lang="en-US" sz="1000" dirty="0"/>
                <a:t>Fitted on </a:t>
              </a:r>
            </a:p>
            <a:p>
              <a:r>
                <a:rPr lang="en-US" sz="1000" dirty="0"/>
                <a:t>Frame Both Sides</a:t>
              </a:r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6935642" y="4087976"/>
              <a:ext cx="1037463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algn="ctr">
                <a:defRPr sz="1200" b="1"/>
              </a:lvl1pPr>
            </a:lstStyle>
            <a:p>
              <a:r>
                <a:rPr lang="en-US" sz="1000" dirty="0"/>
                <a:t>Frame Structure </a:t>
              </a:r>
            </a:p>
            <a:p>
              <a:r>
                <a:rPr lang="en-US" sz="1000" dirty="0"/>
                <a:t>Side View</a:t>
              </a: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2756159" y="938402"/>
              <a:ext cx="156410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dirty="0"/>
                <a:t>Server Rack </a:t>
              </a:r>
              <a:r>
                <a:rPr lang="en-US" sz="1000" b="1"/>
                <a:t>HD Series</a:t>
              </a:r>
              <a:br>
                <a:rPr lang="en-US" sz="1000" b="1"/>
              </a:br>
              <a:r>
                <a:rPr lang="en-US" sz="1000" b="1"/>
                <a:t>(Open </a:t>
              </a:r>
              <a:r>
                <a:rPr lang="en-US" sz="1000" b="1" dirty="0"/>
                <a:t>Type)</a:t>
              </a:r>
            </a:p>
            <a:p>
              <a:r>
                <a:rPr lang="en-US" sz="1000" b="1" dirty="0"/>
                <a:t>42U 2000x600x1000</a:t>
              </a:r>
            </a:p>
            <a:p>
              <a:r>
                <a:rPr lang="en-US" sz="1000" b="1" dirty="0"/>
                <a:t>(H x W x D) </a:t>
              </a:r>
            </a:p>
            <a:p>
              <a:r>
                <a:rPr lang="en-US" sz="1000" b="1" dirty="0"/>
                <a:t>{without front &amp; rear door </a:t>
              </a:r>
              <a:r>
                <a:rPr lang="en-US" sz="1000" b="1"/>
                <a:t>&amp; without </a:t>
              </a:r>
              <a:r>
                <a:rPr lang="en-US" sz="1000" b="1" dirty="0"/>
                <a:t>side covers}</a:t>
              </a:r>
            </a:p>
          </p:txBody>
        </p:sp>
        <p:sp>
          <p:nvSpPr>
            <p:cNvPr id="98" name="TextBox 13"/>
            <p:cNvSpPr txBox="1">
              <a:spLocks noChangeArrowheads="1"/>
            </p:cNvSpPr>
            <p:nvPr/>
          </p:nvSpPr>
          <p:spPr bwMode="auto">
            <a:xfrm>
              <a:off x="152270" y="1457654"/>
              <a:ext cx="85151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algn="ctr">
                <a:defRPr sz="1200" b="1"/>
              </a:lvl1pPr>
            </a:lstStyle>
            <a:p>
              <a:r>
                <a:rPr lang="en-US" altLang="zh-CN" sz="1000"/>
                <a:t>Vertical PDU</a:t>
              </a:r>
              <a:endParaRPr lang="en-US" altLang="zh-CN" sz="1000" dirty="0"/>
            </a:p>
          </p:txBody>
        </p:sp>
        <p:sp>
          <p:nvSpPr>
            <p:cNvPr id="99" name="Freeform 98"/>
            <p:cNvSpPr/>
            <p:nvPr/>
          </p:nvSpPr>
          <p:spPr>
            <a:xfrm rot="16200000">
              <a:off x="6019602" y="2717620"/>
              <a:ext cx="1003825" cy="1663339"/>
            </a:xfrm>
            <a:custGeom>
              <a:avLst/>
              <a:gdLst>
                <a:gd name="connsiteX0" fmla="*/ 2424561 w 2424561"/>
                <a:gd name="connsiteY0" fmla="*/ 2942042 h 2942043"/>
                <a:gd name="connsiteX1" fmla="*/ 2329765 w 2424561"/>
                <a:gd name="connsiteY1" fmla="*/ 2942042 h 2942043"/>
                <a:gd name="connsiteX2" fmla="*/ 2321769 w 2424561"/>
                <a:gd name="connsiteY2" fmla="*/ 2885421 h 2942043"/>
                <a:gd name="connsiteX3" fmla="*/ 1559982 w 2424561"/>
                <a:gd name="connsiteY3" fmla="*/ 2026105 h 2942043"/>
                <a:gd name="connsiteX4" fmla="*/ 149862 w 2424561"/>
                <a:gd name="connsiteY4" fmla="*/ 2754458 h 2942043"/>
                <a:gd name="connsiteX5" fmla="*/ 120529 w 2424561"/>
                <a:gd name="connsiteY5" fmla="*/ 2865541 h 2942043"/>
                <a:gd name="connsiteX6" fmla="*/ 108405 w 2424561"/>
                <a:gd name="connsiteY6" fmla="*/ 2942043 h 2942043"/>
                <a:gd name="connsiteX7" fmla="*/ 0 w 2424561"/>
                <a:gd name="connsiteY7" fmla="*/ 2942042 h 2942043"/>
                <a:gd name="connsiteX8" fmla="*/ 1454130 w 2424561"/>
                <a:gd name="connsiteY8" fmla="*/ 0 h 2942043"/>
                <a:gd name="connsiteX0" fmla="*/ 2302547 w 2329765"/>
                <a:gd name="connsiteY0" fmla="*/ 2802169 h 2942043"/>
                <a:gd name="connsiteX1" fmla="*/ 2329765 w 2329765"/>
                <a:gd name="connsiteY1" fmla="*/ 2942042 h 2942043"/>
                <a:gd name="connsiteX2" fmla="*/ 2321769 w 2329765"/>
                <a:gd name="connsiteY2" fmla="*/ 2885421 h 2942043"/>
                <a:gd name="connsiteX3" fmla="*/ 1559982 w 2329765"/>
                <a:gd name="connsiteY3" fmla="*/ 2026105 h 2942043"/>
                <a:gd name="connsiteX4" fmla="*/ 149862 w 2329765"/>
                <a:gd name="connsiteY4" fmla="*/ 2754458 h 2942043"/>
                <a:gd name="connsiteX5" fmla="*/ 120529 w 2329765"/>
                <a:gd name="connsiteY5" fmla="*/ 2865541 h 2942043"/>
                <a:gd name="connsiteX6" fmla="*/ 108405 w 2329765"/>
                <a:gd name="connsiteY6" fmla="*/ 2942043 h 2942043"/>
                <a:gd name="connsiteX7" fmla="*/ 0 w 2329765"/>
                <a:gd name="connsiteY7" fmla="*/ 2942042 h 2942043"/>
                <a:gd name="connsiteX8" fmla="*/ 1454130 w 2329765"/>
                <a:gd name="connsiteY8" fmla="*/ 0 h 2942043"/>
                <a:gd name="connsiteX9" fmla="*/ 2302547 w 2329765"/>
                <a:gd name="connsiteY9" fmla="*/ 2802169 h 2942043"/>
                <a:gd name="connsiteX0" fmla="*/ 2194142 w 2221360"/>
                <a:gd name="connsiteY0" fmla="*/ 2802169 h 2942043"/>
                <a:gd name="connsiteX1" fmla="*/ 2221360 w 2221360"/>
                <a:gd name="connsiteY1" fmla="*/ 2942042 h 2942043"/>
                <a:gd name="connsiteX2" fmla="*/ 2213364 w 2221360"/>
                <a:gd name="connsiteY2" fmla="*/ 2885421 h 2942043"/>
                <a:gd name="connsiteX3" fmla="*/ 1451577 w 2221360"/>
                <a:gd name="connsiteY3" fmla="*/ 2026105 h 2942043"/>
                <a:gd name="connsiteX4" fmla="*/ 41457 w 2221360"/>
                <a:gd name="connsiteY4" fmla="*/ 2754458 h 2942043"/>
                <a:gd name="connsiteX5" fmla="*/ 12124 w 2221360"/>
                <a:gd name="connsiteY5" fmla="*/ 2865541 h 2942043"/>
                <a:gd name="connsiteX6" fmla="*/ 0 w 2221360"/>
                <a:gd name="connsiteY6" fmla="*/ 2942043 h 2942043"/>
                <a:gd name="connsiteX7" fmla="*/ 45278 w 2221360"/>
                <a:gd name="connsiteY7" fmla="*/ 2713362 h 2942043"/>
                <a:gd name="connsiteX8" fmla="*/ 1345725 w 2221360"/>
                <a:gd name="connsiteY8" fmla="*/ 0 h 2942043"/>
                <a:gd name="connsiteX9" fmla="*/ 2194142 w 2221360"/>
                <a:gd name="connsiteY9" fmla="*/ 2802169 h 2942043"/>
                <a:gd name="connsiteX0" fmla="*/ 2194142 w 2221360"/>
                <a:gd name="connsiteY0" fmla="*/ 3075479 h 3215353"/>
                <a:gd name="connsiteX1" fmla="*/ 2221360 w 2221360"/>
                <a:gd name="connsiteY1" fmla="*/ 3215352 h 3215353"/>
                <a:gd name="connsiteX2" fmla="*/ 2213364 w 2221360"/>
                <a:gd name="connsiteY2" fmla="*/ 3158731 h 3215353"/>
                <a:gd name="connsiteX3" fmla="*/ 1451577 w 2221360"/>
                <a:gd name="connsiteY3" fmla="*/ 2299415 h 3215353"/>
                <a:gd name="connsiteX4" fmla="*/ 41457 w 2221360"/>
                <a:gd name="connsiteY4" fmla="*/ 3027768 h 3215353"/>
                <a:gd name="connsiteX5" fmla="*/ 12124 w 2221360"/>
                <a:gd name="connsiteY5" fmla="*/ 3138851 h 3215353"/>
                <a:gd name="connsiteX6" fmla="*/ 0 w 2221360"/>
                <a:gd name="connsiteY6" fmla="*/ 3215353 h 3215353"/>
                <a:gd name="connsiteX7" fmla="*/ 45278 w 2221360"/>
                <a:gd name="connsiteY7" fmla="*/ 2986672 h 3215353"/>
                <a:gd name="connsiteX8" fmla="*/ 1345725 w 2221360"/>
                <a:gd name="connsiteY8" fmla="*/ 273310 h 3215353"/>
                <a:gd name="connsiteX9" fmla="*/ 1403195 w 2221360"/>
                <a:gd name="connsiteY9" fmla="*/ 410618 h 3215353"/>
                <a:gd name="connsiteX10" fmla="*/ 2194142 w 2221360"/>
                <a:gd name="connsiteY10" fmla="*/ 3075479 h 3215353"/>
                <a:gd name="connsiteX0" fmla="*/ 2194142 w 2221360"/>
                <a:gd name="connsiteY0" fmla="*/ 3075479 h 3215353"/>
                <a:gd name="connsiteX1" fmla="*/ 2221360 w 2221360"/>
                <a:gd name="connsiteY1" fmla="*/ 3215352 h 3215353"/>
                <a:gd name="connsiteX2" fmla="*/ 2213364 w 2221360"/>
                <a:gd name="connsiteY2" fmla="*/ 3158731 h 3215353"/>
                <a:gd name="connsiteX3" fmla="*/ 1451577 w 2221360"/>
                <a:gd name="connsiteY3" fmla="*/ 2299415 h 3215353"/>
                <a:gd name="connsiteX4" fmla="*/ 41457 w 2221360"/>
                <a:gd name="connsiteY4" fmla="*/ 3027768 h 3215353"/>
                <a:gd name="connsiteX5" fmla="*/ 12124 w 2221360"/>
                <a:gd name="connsiteY5" fmla="*/ 3138851 h 3215353"/>
                <a:gd name="connsiteX6" fmla="*/ 0 w 2221360"/>
                <a:gd name="connsiteY6" fmla="*/ 3215353 h 3215353"/>
                <a:gd name="connsiteX7" fmla="*/ 45278 w 2221360"/>
                <a:gd name="connsiteY7" fmla="*/ 2986672 h 3215353"/>
                <a:gd name="connsiteX8" fmla="*/ 1345725 w 2221360"/>
                <a:gd name="connsiteY8" fmla="*/ 273310 h 3215353"/>
                <a:gd name="connsiteX9" fmla="*/ 1403195 w 2221360"/>
                <a:gd name="connsiteY9" fmla="*/ 410618 h 3215353"/>
                <a:gd name="connsiteX10" fmla="*/ 2194142 w 2221360"/>
                <a:gd name="connsiteY10" fmla="*/ 3075479 h 3215353"/>
                <a:gd name="connsiteX0" fmla="*/ 2194142 w 2221360"/>
                <a:gd name="connsiteY0" fmla="*/ 3075479 h 3215353"/>
                <a:gd name="connsiteX1" fmla="*/ 2221360 w 2221360"/>
                <a:gd name="connsiteY1" fmla="*/ 3215352 h 3215353"/>
                <a:gd name="connsiteX2" fmla="*/ 2213364 w 2221360"/>
                <a:gd name="connsiteY2" fmla="*/ 3158731 h 3215353"/>
                <a:gd name="connsiteX3" fmla="*/ 1451577 w 2221360"/>
                <a:gd name="connsiteY3" fmla="*/ 2299415 h 3215353"/>
                <a:gd name="connsiteX4" fmla="*/ 41457 w 2221360"/>
                <a:gd name="connsiteY4" fmla="*/ 3027768 h 3215353"/>
                <a:gd name="connsiteX5" fmla="*/ 12124 w 2221360"/>
                <a:gd name="connsiteY5" fmla="*/ 3138851 h 3215353"/>
                <a:gd name="connsiteX6" fmla="*/ 0 w 2221360"/>
                <a:gd name="connsiteY6" fmla="*/ 3215353 h 3215353"/>
                <a:gd name="connsiteX7" fmla="*/ 45278 w 2221360"/>
                <a:gd name="connsiteY7" fmla="*/ 2986672 h 3215353"/>
                <a:gd name="connsiteX8" fmla="*/ 1345725 w 2221360"/>
                <a:gd name="connsiteY8" fmla="*/ 273310 h 3215353"/>
                <a:gd name="connsiteX9" fmla="*/ 1403195 w 2221360"/>
                <a:gd name="connsiteY9" fmla="*/ 410618 h 3215353"/>
                <a:gd name="connsiteX10" fmla="*/ 2194142 w 2221360"/>
                <a:gd name="connsiteY10" fmla="*/ 3075479 h 3215353"/>
                <a:gd name="connsiteX0" fmla="*/ 2194142 w 2221360"/>
                <a:gd name="connsiteY0" fmla="*/ 3065204 h 3205078"/>
                <a:gd name="connsiteX1" fmla="*/ 2221360 w 2221360"/>
                <a:gd name="connsiteY1" fmla="*/ 3205077 h 3205078"/>
                <a:gd name="connsiteX2" fmla="*/ 2213364 w 2221360"/>
                <a:gd name="connsiteY2" fmla="*/ 3148456 h 3205078"/>
                <a:gd name="connsiteX3" fmla="*/ 1451577 w 2221360"/>
                <a:gd name="connsiteY3" fmla="*/ 2289140 h 3205078"/>
                <a:gd name="connsiteX4" fmla="*/ 41457 w 2221360"/>
                <a:gd name="connsiteY4" fmla="*/ 3017493 h 3205078"/>
                <a:gd name="connsiteX5" fmla="*/ 12124 w 2221360"/>
                <a:gd name="connsiteY5" fmla="*/ 3128576 h 3205078"/>
                <a:gd name="connsiteX6" fmla="*/ 0 w 2221360"/>
                <a:gd name="connsiteY6" fmla="*/ 3205078 h 3205078"/>
                <a:gd name="connsiteX7" fmla="*/ 45278 w 2221360"/>
                <a:gd name="connsiteY7" fmla="*/ 2976397 h 3205078"/>
                <a:gd name="connsiteX8" fmla="*/ 1345725 w 2221360"/>
                <a:gd name="connsiteY8" fmla="*/ 263035 h 3205078"/>
                <a:gd name="connsiteX9" fmla="*/ 1629388 w 2221360"/>
                <a:gd name="connsiteY9" fmla="*/ 422473 h 3205078"/>
                <a:gd name="connsiteX10" fmla="*/ 2194142 w 2221360"/>
                <a:gd name="connsiteY10" fmla="*/ 3065204 h 3205078"/>
                <a:gd name="connsiteX0" fmla="*/ 2194142 w 2221360"/>
                <a:gd name="connsiteY0" fmla="*/ 3065204 h 3205078"/>
                <a:gd name="connsiteX1" fmla="*/ 2221360 w 2221360"/>
                <a:gd name="connsiteY1" fmla="*/ 3205077 h 3205078"/>
                <a:gd name="connsiteX2" fmla="*/ 2213364 w 2221360"/>
                <a:gd name="connsiteY2" fmla="*/ 3148456 h 3205078"/>
                <a:gd name="connsiteX3" fmla="*/ 1451577 w 2221360"/>
                <a:gd name="connsiteY3" fmla="*/ 2289140 h 3205078"/>
                <a:gd name="connsiteX4" fmla="*/ 41457 w 2221360"/>
                <a:gd name="connsiteY4" fmla="*/ 3017493 h 3205078"/>
                <a:gd name="connsiteX5" fmla="*/ 12124 w 2221360"/>
                <a:gd name="connsiteY5" fmla="*/ 3128576 h 3205078"/>
                <a:gd name="connsiteX6" fmla="*/ 0 w 2221360"/>
                <a:gd name="connsiteY6" fmla="*/ 3205078 h 3205078"/>
                <a:gd name="connsiteX7" fmla="*/ 45278 w 2221360"/>
                <a:gd name="connsiteY7" fmla="*/ 2976397 h 3205078"/>
                <a:gd name="connsiteX8" fmla="*/ 1345725 w 2221360"/>
                <a:gd name="connsiteY8" fmla="*/ 263035 h 3205078"/>
                <a:gd name="connsiteX9" fmla="*/ 1629388 w 2221360"/>
                <a:gd name="connsiteY9" fmla="*/ 422473 h 3205078"/>
                <a:gd name="connsiteX10" fmla="*/ 2194142 w 2221360"/>
                <a:gd name="connsiteY10" fmla="*/ 3065204 h 3205078"/>
                <a:gd name="connsiteX0" fmla="*/ 2194142 w 2221360"/>
                <a:gd name="connsiteY0" fmla="*/ 2802169 h 2942043"/>
                <a:gd name="connsiteX1" fmla="*/ 2221360 w 2221360"/>
                <a:gd name="connsiteY1" fmla="*/ 2942042 h 2942043"/>
                <a:gd name="connsiteX2" fmla="*/ 2213364 w 2221360"/>
                <a:gd name="connsiteY2" fmla="*/ 2885421 h 2942043"/>
                <a:gd name="connsiteX3" fmla="*/ 1451577 w 2221360"/>
                <a:gd name="connsiteY3" fmla="*/ 2026105 h 2942043"/>
                <a:gd name="connsiteX4" fmla="*/ 41457 w 2221360"/>
                <a:gd name="connsiteY4" fmla="*/ 2754458 h 2942043"/>
                <a:gd name="connsiteX5" fmla="*/ 12124 w 2221360"/>
                <a:gd name="connsiteY5" fmla="*/ 2865541 h 2942043"/>
                <a:gd name="connsiteX6" fmla="*/ 0 w 2221360"/>
                <a:gd name="connsiteY6" fmla="*/ 2942043 h 2942043"/>
                <a:gd name="connsiteX7" fmla="*/ 45278 w 2221360"/>
                <a:gd name="connsiteY7" fmla="*/ 2713362 h 2942043"/>
                <a:gd name="connsiteX8" fmla="*/ 1345725 w 2221360"/>
                <a:gd name="connsiteY8" fmla="*/ 0 h 2942043"/>
                <a:gd name="connsiteX9" fmla="*/ 1629388 w 2221360"/>
                <a:gd name="connsiteY9" fmla="*/ 159438 h 2942043"/>
                <a:gd name="connsiteX10" fmla="*/ 2194142 w 2221360"/>
                <a:gd name="connsiteY10" fmla="*/ 2802169 h 2942043"/>
                <a:gd name="connsiteX0" fmla="*/ 2194142 w 2221360"/>
                <a:gd name="connsiteY0" fmla="*/ 2845721 h 2985595"/>
                <a:gd name="connsiteX1" fmla="*/ 2221360 w 2221360"/>
                <a:gd name="connsiteY1" fmla="*/ 2985594 h 2985595"/>
                <a:gd name="connsiteX2" fmla="*/ 2213364 w 2221360"/>
                <a:gd name="connsiteY2" fmla="*/ 2928973 h 2985595"/>
                <a:gd name="connsiteX3" fmla="*/ 1451577 w 2221360"/>
                <a:gd name="connsiteY3" fmla="*/ 2069657 h 2985595"/>
                <a:gd name="connsiteX4" fmla="*/ 41457 w 2221360"/>
                <a:gd name="connsiteY4" fmla="*/ 2798010 h 2985595"/>
                <a:gd name="connsiteX5" fmla="*/ 12124 w 2221360"/>
                <a:gd name="connsiteY5" fmla="*/ 2909093 h 2985595"/>
                <a:gd name="connsiteX6" fmla="*/ 0 w 2221360"/>
                <a:gd name="connsiteY6" fmla="*/ 2985595 h 2985595"/>
                <a:gd name="connsiteX7" fmla="*/ 45278 w 2221360"/>
                <a:gd name="connsiteY7" fmla="*/ 2756914 h 2985595"/>
                <a:gd name="connsiteX8" fmla="*/ 1098131 w 2221360"/>
                <a:gd name="connsiteY8" fmla="*/ 175651 h 2985595"/>
                <a:gd name="connsiteX9" fmla="*/ 1629388 w 2221360"/>
                <a:gd name="connsiteY9" fmla="*/ 202990 h 2985595"/>
                <a:gd name="connsiteX10" fmla="*/ 2194142 w 2221360"/>
                <a:gd name="connsiteY10" fmla="*/ 2845721 h 2985595"/>
                <a:gd name="connsiteX0" fmla="*/ 2194142 w 2221360"/>
                <a:gd name="connsiteY0" fmla="*/ 2845721 h 2985595"/>
                <a:gd name="connsiteX1" fmla="*/ 2221360 w 2221360"/>
                <a:gd name="connsiteY1" fmla="*/ 2985594 h 2985595"/>
                <a:gd name="connsiteX2" fmla="*/ 2213364 w 2221360"/>
                <a:gd name="connsiteY2" fmla="*/ 2928973 h 2985595"/>
                <a:gd name="connsiteX3" fmla="*/ 1451577 w 2221360"/>
                <a:gd name="connsiteY3" fmla="*/ 2069657 h 2985595"/>
                <a:gd name="connsiteX4" fmla="*/ 41457 w 2221360"/>
                <a:gd name="connsiteY4" fmla="*/ 2798010 h 2985595"/>
                <a:gd name="connsiteX5" fmla="*/ 12124 w 2221360"/>
                <a:gd name="connsiteY5" fmla="*/ 2909093 h 2985595"/>
                <a:gd name="connsiteX6" fmla="*/ 0 w 2221360"/>
                <a:gd name="connsiteY6" fmla="*/ 2985595 h 2985595"/>
                <a:gd name="connsiteX7" fmla="*/ 45278 w 2221360"/>
                <a:gd name="connsiteY7" fmla="*/ 2756914 h 2985595"/>
                <a:gd name="connsiteX8" fmla="*/ 1098131 w 2221360"/>
                <a:gd name="connsiteY8" fmla="*/ 175651 h 2985595"/>
                <a:gd name="connsiteX9" fmla="*/ 1629388 w 2221360"/>
                <a:gd name="connsiteY9" fmla="*/ 202990 h 2985595"/>
                <a:gd name="connsiteX10" fmla="*/ 2194142 w 2221360"/>
                <a:gd name="connsiteY10" fmla="*/ 2845721 h 2985595"/>
                <a:gd name="connsiteX0" fmla="*/ 2194142 w 2221360"/>
                <a:gd name="connsiteY0" fmla="*/ 2670070 h 2809944"/>
                <a:gd name="connsiteX1" fmla="*/ 2221360 w 2221360"/>
                <a:gd name="connsiteY1" fmla="*/ 2809943 h 2809944"/>
                <a:gd name="connsiteX2" fmla="*/ 2213364 w 2221360"/>
                <a:gd name="connsiteY2" fmla="*/ 2753322 h 2809944"/>
                <a:gd name="connsiteX3" fmla="*/ 1451577 w 2221360"/>
                <a:gd name="connsiteY3" fmla="*/ 1894006 h 2809944"/>
                <a:gd name="connsiteX4" fmla="*/ 41457 w 2221360"/>
                <a:gd name="connsiteY4" fmla="*/ 2622359 h 2809944"/>
                <a:gd name="connsiteX5" fmla="*/ 12124 w 2221360"/>
                <a:gd name="connsiteY5" fmla="*/ 2733442 h 2809944"/>
                <a:gd name="connsiteX6" fmla="*/ 0 w 2221360"/>
                <a:gd name="connsiteY6" fmla="*/ 2809944 h 2809944"/>
                <a:gd name="connsiteX7" fmla="*/ 45278 w 2221360"/>
                <a:gd name="connsiteY7" fmla="*/ 2581263 h 2809944"/>
                <a:gd name="connsiteX8" fmla="*/ 1098131 w 2221360"/>
                <a:gd name="connsiteY8" fmla="*/ 0 h 2809944"/>
                <a:gd name="connsiteX9" fmla="*/ 1629388 w 2221360"/>
                <a:gd name="connsiteY9" fmla="*/ 27339 h 2809944"/>
                <a:gd name="connsiteX10" fmla="*/ 2194142 w 2221360"/>
                <a:gd name="connsiteY10" fmla="*/ 2670070 h 2809944"/>
                <a:gd name="connsiteX0" fmla="*/ 2194142 w 2221360"/>
                <a:gd name="connsiteY0" fmla="*/ 5042683 h 5182557"/>
                <a:gd name="connsiteX1" fmla="*/ 2221360 w 2221360"/>
                <a:gd name="connsiteY1" fmla="*/ 5182556 h 5182557"/>
                <a:gd name="connsiteX2" fmla="*/ 2213364 w 2221360"/>
                <a:gd name="connsiteY2" fmla="*/ 5125935 h 5182557"/>
                <a:gd name="connsiteX3" fmla="*/ 1451577 w 2221360"/>
                <a:gd name="connsiteY3" fmla="*/ 4266619 h 5182557"/>
                <a:gd name="connsiteX4" fmla="*/ 41457 w 2221360"/>
                <a:gd name="connsiteY4" fmla="*/ 4994972 h 5182557"/>
                <a:gd name="connsiteX5" fmla="*/ 12124 w 2221360"/>
                <a:gd name="connsiteY5" fmla="*/ 5106055 h 5182557"/>
                <a:gd name="connsiteX6" fmla="*/ 0 w 2221360"/>
                <a:gd name="connsiteY6" fmla="*/ 5182557 h 5182557"/>
                <a:gd name="connsiteX7" fmla="*/ 45278 w 2221360"/>
                <a:gd name="connsiteY7" fmla="*/ 4953876 h 5182557"/>
                <a:gd name="connsiteX8" fmla="*/ 1098131 w 2221360"/>
                <a:gd name="connsiteY8" fmla="*/ 2372613 h 5182557"/>
                <a:gd name="connsiteX9" fmla="*/ 1649123 w 2221360"/>
                <a:gd name="connsiteY9" fmla="*/ 25 h 5182557"/>
                <a:gd name="connsiteX10" fmla="*/ 2194142 w 2221360"/>
                <a:gd name="connsiteY10" fmla="*/ 5042683 h 5182557"/>
                <a:gd name="connsiteX0" fmla="*/ 2194142 w 2221360"/>
                <a:gd name="connsiteY0" fmla="*/ 5042946 h 5182820"/>
                <a:gd name="connsiteX1" fmla="*/ 2221360 w 2221360"/>
                <a:gd name="connsiteY1" fmla="*/ 5182819 h 5182820"/>
                <a:gd name="connsiteX2" fmla="*/ 2213364 w 2221360"/>
                <a:gd name="connsiteY2" fmla="*/ 5126198 h 5182820"/>
                <a:gd name="connsiteX3" fmla="*/ 1451577 w 2221360"/>
                <a:gd name="connsiteY3" fmla="*/ 4266882 h 5182820"/>
                <a:gd name="connsiteX4" fmla="*/ 41457 w 2221360"/>
                <a:gd name="connsiteY4" fmla="*/ 4995235 h 5182820"/>
                <a:gd name="connsiteX5" fmla="*/ 12124 w 2221360"/>
                <a:gd name="connsiteY5" fmla="*/ 5106318 h 5182820"/>
                <a:gd name="connsiteX6" fmla="*/ 0 w 2221360"/>
                <a:gd name="connsiteY6" fmla="*/ 5182820 h 5182820"/>
                <a:gd name="connsiteX7" fmla="*/ 45278 w 2221360"/>
                <a:gd name="connsiteY7" fmla="*/ 4954139 h 5182820"/>
                <a:gd name="connsiteX8" fmla="*/ 1289517 w 2221360"/>
                <a:gd name="connsiteY8" fmla="*/ 191713 h 5182820"/>
                <a:gd name="connsiteX9" fmla="*/ 1649123 w 2221360"/>
                <a:gd name="connsiteY9" fmla="*/ 288 h 5182820"/>
                <a:gd name="connsiteX10" fmla="*/ 2194142 w 2221360"/>
                <a:gd name="connsiteY10" fmla="*/ 5042946 h 5182820"/>
                <a:gd name="connsiteX0" fmla="*/ 2194142 w 2221360"/>
                <a:gd name="connsiteY0" fmla="*/ 5042658 h 5182532"/>
                <a:gd name="connsiteX1" fmla="*/ 2221360 w 2221360"/>
                <a:gd name="connsiteY1" fmla="*/ 5182531 h 5182532"/>
                <a:gd name="connsiteX2" fmla="*/ 2213364 w 2221360"/>
                <a:gd name="connsiteY2" fmla="*/ 5125910 h 5182532"/>
                <a:gd name="connsiteX3" fmla="*/ 1451577 w 2221360"/>
                <a:gd name="connsiteY3" fmla="*/ 4266594 h 5182532"/>
                <a:gd name="connsiteX4" fmla="*/ 41457 w 2221360"/>
                <a:gd name="connsiteY4" fmla="*/ 4994947 h 5182532"/>
                <a:gd name="connsiteX5" fmla="*/ 12124 w 2221360"/>
                <a:gd name="connsiteY5" fmla="*/ 5106030 h 5182532"/>
                <a:gd name="connsiteX6" fmla="*/ 0 w 2221360"/>
                <a:gd name="connsiteY6" fmla="*/ 5182532 h 5182532"/>
                <a:gd name="connsiteX7" fmla="*/ 45278 w 2221360"/>
                <a:gd name="connsiteY7" fmla="*/ 4953851 h 5182532"/>
                <a:gd name="connsiteX8" fmla="*/ 1289517 w 2221360"/>
                <a:gd name="connsiteY8" fmla="*/ 191425 h 5182532"/>
                <a:gd name="connsiteX9" fmla="*/ 1649123 w 2221360"/>
                <a:gd name="connsiteY9" fmla="*/ 0 h 5182532"/>
                <a:gd name="connsiteX10" fmla="*/ 2194142 w 2221360"/>
                <a:gd name="connsiteY10" fmla="*/ 5042658 h 5182532"/>
                <a:gd name="connsiteX0" fmla="*/ 2194142 w 2221360"/>
                <a:gd name="connsiteY0" fmla="*/ 5144251 h 5284125"/>
                <a:gd name="connsiteX1" fmla="*/ 2221360 w 2221360"/>
                <a:gd name="connsiteY1" fmla="*/ 5284124 h 5284125"/>
                <a:gd name="connsiteX2" fmla="*/ 2213364 w 2221360"/>
                <a:gd name="connsiteY2" fmla="*/ 5227503 h 5284125"/>
                <a:gd name="connsiteX3" fmla="*/ 1451577 w 2221360"/>
                <a:gd name="connsiteY3" fmla="*/ 4368187 h 5284125"/>
                <a:gd name="connsiteX4" fmla="*/ 41457 w 2221360"/>
                <a:gd name="connsiteY4" fmla="*/ 5096540 h 5284125"/>
                <a:gd name="connsiteX5" fmla="*/ 12124 w 2221360"/>
                <a:gd name="connsiteY5" fmla="*/ 5207623 h 5284125"/>
                <a:gd name="connsiteX6" fmla="*/ 0 w 2221360"/>
                <a:gd name="connsiteY6" fmla="*/ 5284125 h 5284125"/>
                <a:gd name="connsiteX7" fmla="*/ 45278 w 2221360"/>
                <a:gd name="connsiteY7" fmla="*/ 5055444 h 5284125"/>
                <a:gd name="connsiteX8" fmla="*/ 1317092 w 2221360"/>
                <a:gd name="connsiteY8" fmla="*/ 0 h 5284125"/>
                <a:gd name="connsiteX9" fmla="*/ 1649123 w 2221360"/>
                <a:gd name="connsiteY9" fmla="*/ 101593 h 5284125"/>
                <a:gd name="connsiteX10" fmla="*/ 2194142 w 2221360"/>
                <a:gd name="connsiteY10" fmla="*/ 5144251 h 5284125"/>
                <a:gd name="connsiteX0" fmla="*/ 2194142 w 2221360"/>
                <a:gd name="connsiteY0" fmla="*/ 5043477 h 5183351"/>
                <a:gd name="connsiteX1" fmla="*/ 2221360 w 2221360"/>
                <a:gd name="connsiteY1" fmla="*/ 5183350 h 5183351"/>
                <a:gd name="connsiteX2" fmla="*/ 2213364 w 2221360"/>
                <a:gd name="connsiteY2" fmla="*/ 5126729 h 5183351"/>
                <a:gd name="connsiteX3" fmla="*/ 1451577 w 2221360"/>
                <a:gd name="connsiteY3" fmla="*/ 4267413 h 5183351"/>
                <a:gd name="connsiteX4" fmla="*/ 41457 w 2221360"/>
                <a:gd name="connsiteY4" fmla="*/ 4995766 h 5183351"/>
                <a:gd name="connsiteX5" fmla="*/ 12124 w 2221360"/>
                <a:gd name="connsiteY5" fmla="*/ 5106849 h 5183351"/>
                <a:gd name="connsiteX6" fmla="*/ 0 w 2221360"/>
                <a:gd name="connsiteY6" fmla="*/ 5183351 h 5183351"/>
                <a:gd name="connsiteX7" fmla="*/ 45278 w 2221360"/>
                <a:gd name="connsiteY7" fmla="*/ 4954670 h 5183351"/>
                <a:gd name="connsiteX8" fmla="*/ 844572 w 2221360"/>
                <a:gd name="connsiteY8" fmla="*/ 962028 h 5183351"/>
                <a:gd name="connsiteX9" fmla="*/ 1649123 w 2221360"/>
                <a:gd name="connsiteY9" fmla="*/ 819 h 5183351"/>
                <a:gd name="connsiteX10" fmla="*/ 2194142 w 2221360"/>
                <a:gd name="connsiteY10" fmla="*/ 5043477 h 5183351"/>
                <a:gd name="connsiteX0" fmla="*/ 2194142 w 2221360"/>
                <a:gd name="connsiteY0" fmla="*/ 5042657 h 5182531"/>
                <a:gd name="connsiteX1" fmla="*/ 2221360 w 2221360"/>
                <a:gd name="connsiteY1" fmla="*/ 5182530 h 5182531"/>
                <a:gd name="connsiteX2" fmla="*/ 2213364 w 2221360"/>
                <a:gd name="connsiteY2" fmla="*/ 5125909 h 5182531"/>
                <a:gd name="connsiteX3" fmla="*/ 1451577 w 2221360"/>
                <a:gd name="connsiteY3" fmla="*/ 4266593 h 5182531"/>
                <a:gd name="connsiteX4" fmla="*/ 41457 w 2221360"/>
                <a:gd name="connsiteY4" fmla="*/ 4994946 h 5182531"/>
                <a:gd name="connsiteX5" fmla="*/ 12124 w 2221360"/>
                <a:gd name="connsiteY5" fmla="*/ 5106029 h 5182531"/>
                <a:gd name="connsiteX6" fmla="*/ 0 w 2221360"/>
                <a:gd name="connsiteY6" fmla="*/ 5182531 h 5182531"/>
                <a:gd name="connsiteX7" fmla="*/ 45278 w 2221360"/>
                <a:gd name="connsiteY7" fmla="*/ 4953850 h 5182531"/>
                <a:gd name="connsiteX8" fmla="*/ 844572 w 2221360"/>
                <a:gd name="connsiteY8" fmla="*/ 961208 h 5182531"/>
                <a:gd name="connsiteX9" fmla="*/ 1649123 w 2221360"/>
                <a:gd name="connsiteY9" fmla="*/ -1 h 5182531"/>
                <a:gd name="connsiteX10" fmla="*/ 2194142 w 2221360"/>
                <a:gd name="connsiteY10" fmla="*/ 5042657 h 5182531"/>
                <a:gd name="connsiteX0" fmla="*/ 2194142 w 2221360"/>
                <a:gd name="connsiteY0" fmla="*/ 5042658 h 5182532"/>
                <a:gd name="connsiteX1" fmla="*/ 2221360 w 2221360"/>
                <a:gd name="connsiteY1" fmla="*/ 5182531 h 5182532"/>
                <a:gd name="connsiteX2" fmla="*/ 2213364 w 2221360"/>
                <a:gd name="connsiteY2" fmla="*/ 5125910 h 5182532"/>
                <a:gd name="connsiteX3" fmla="*/ 1451577 w 2221360"/>
                <a:gd name="connsiteY3" fmla="*/ 4266594 h 5182532"/>
                <a:gd name="connsiteX4" fmla="*/ 41457 w 2221360"/>
                <a:gd name="connsiteY4" fmla="*/ 4994947 h 5182532"/>
                <a:gd name="connsiteX5" fmla="*/ 12124 w 2221360"/>
                <a:gd name="connsiteY5" fmla="*/ 5106030 h 5182532"/>
                <a:gd name="connsiteX6" fmla="*/ 0 w 2221360"/>
                <a:gd name="connsiteY6" fmla="*/ 5182532 h 5182532"/>
                <a:gd name="connsiteX7" fmla="*/ 45278 w 2221360"/>
                <a:gd name="connsiteY7" fmla="*/ 4953851 h 5182532"/>
                <a:gd name="connsiteX8" fmla="*/ 818321 w 2221360"/>
                <a:gd name="connsiteY8" fmla="*/ 1020253 h 5182532"/>
                <a:gd name="connsiteX9" fmla="*/ 1649123 w 2221360"/>
                <a:gd name="connsiteY9" fmla="*/ 0 h 5182532"/>
                <a:gd name="connsiteX10" fmla="*/ 2194142 w 2221360"/>
                <a:gd name="connsiteY10" fmla="*/ 5042658 h 5182532"/>
                <a:gd name="connsiteX0" fmla="*/ 2194142 w 2221360"/>
                <a:gd name="connsiteY0" fmla="*/ 4760799 h 4900673"/>
                <a:gd name="connsiteX1" fmla="*/ 2221360 w 2221360"/>
                <a:gd name="connsiteY1" fmla="*/ 4900672 h 4900673"/>
                <a:gd name="connsiteX2" fmla="*/ 2213364 w 2221360"/>
                <a:gd name="connsiteY2" fmla="*/ 4844051 h 4900673"/>
                <a:gd name="connsiteX3" fmla="*/ 1451577 w 2221360"/>
                <a:gd name="connsiteY3" fmla="*/ 3984735 h 4900673"/>
                <a:gd name="connsiteX4" fmla="*/ 41457 w 2221360"/>
                <a:gd name="connsiteY4" fmla="*/ 4713088 h 4900673"/>
                <a:gd name="connsiteX5" fmla="*/ 12124 w 2221360"/>
                <a:gd name="connsiteY5" fmla="*/ 4824171 h 4900673"/>
                <a:gd name="connsiteX6" fmla="*/ 0 w 2221360"/>
                <a:gd name="connsiteY6" fmla="*/ 4900673 h 4900673"/>
                <a:gd name="connsiteX7" fmla="*/ 45278 w 2221360"/>
                <a:gd name="connsiteY7" fmla="*/ 4671992 h 4900673"/>
                <a:gd name="connsiteX8" fmla="*/ 818321 w 2221360"/>
                <a:gd name="connsiteY8" fmla="*/ 738394 h 4900673"/>
                <a:gd name="connsiteX9" fmla="*/ 1375353 w 2221360"/>
                <a:gd name="connsiteY9" fmla="*/ 0 h 4900673"/>
                <a:gd name="connsiteX10" fmla="*/ 2194142 w 2221360"/>
                <a:gd name="connsiteY10" fmla="*/ 4760799 h 4900673"/>
                <a:gd name="connsiteX0" fmla="*/ 2194142 w 2221360"/>
                <a:gd name="connsiteY0" fmla="*/ 4760799 h 4900673"/>
                <a:gd name="connsiteX1" fmla="*/ 2221360 w 2221360"/>
                <a:gd name="connsiteY1" fmla="*/ 4900672 h 4900673"/>
                <a:gd name="connsiteX2" fmla="*/ 2213364 w 2221360"/>
                <a:gd name="connsiteY2" fmla="*/ 4844051 h 4900673"/>
                <a:gd name="connsiteX3" fmla="*/ 1451577 w 2221360"/>
                <a:gd name="connsiteY3" fmla="*/ 3984735 h 4900673"/>
                <a:gd name="connsiteX4" fmla="*/ 41457 w 2221360"/>
                <a:gd name="connsiteY4" fmla="*/ 4713088 h 4900673"/>
                <a:gd name="connsiteX5" fmla="*/ 12124 w 2221360"/>
                <a:gd name="connsiteY5" fmla="*/ 4824171 h 4900673"/>
                <a:gd name="connsiteX6" fmla="*/ 0 w 2221360"/>
                <a:gd name="connsiteY6" fmla="*/ 4900673 h 4900673"/>
                <a:gd name="connsiteX7" fmla="*/ 45278 w 2221360"/>
                <a:gd name="connsiteY7" fmla="*/ 4671992 h 4900673"/>
                <a:gd name="connsiteX8" fmla="*/ 818321 w 2221360"/>
                <a:gd name="connsiteY8" fmla="*/ 738394 h 4900673"/>
                <a:gd name="connsiteX9" fmla="*/ 1375353 w 2221360"/>
                <a:gd name="connsiteY9" fmla="*/ 0 h 4900673"/>
                <a:gd name="connsiteX10" fmla="*/ 2194142 w 2221360"/>
                <a:gd name="connsiteY10" fmla="*/ 4760799 h 4900673"/>
                <a:gd name="connsiteX0" fmla="*/ 2194142 w 2221360"/>
                <a:gd name="connsiteY0" fmla="*/ 4022405 h 4162279"/>
                <a:gd name="connsiteX1" fmla="*/ 2221360 w 2221360"/>
                <a:gd name="connsiteY1" fmla="*/ 4162278 h 4162279"/>
                <a:gd name="connsiteX2" fmla="*/ 2213364 w 2221360"/>
                <a:gd name="connsiteY2" fmla="*/ 4105657 h 4162279"/>
                <a:gd name="connsiteX3" fmla="*/ 1451577 w 2221360"/>
                <a:gd name="connsiteY3" fmla="*/ 3246341 h 4162279"/>
                <a:gd name="connsiteX4" fmla="*/ 41457 w 2221360"/>
                <a:gd name="connsiteY4" fmla="*/ 3974694 h 4162279"/>
                <a:gd name="connsiteX5" fmla="*/ 12124 w 2221360"/>
                <a:gd name="connsiteY5" fmla="*/ 4085777 h 4162279"/>
                <a:gd name="connsiteX6" fmla="*/ 0 w 2221360"/>
                <a:gd name="connsiteY6" fmla="*/ 4162279 h 4162279"/>
                <a:gd name="connsiteX7" fmla="*/ 45278 w 2221360"/>
                <a:gd name="connsiteY7" fmla="*/ 3933598 h 4162279"/>
                <a:gd name="connsiteX8" fmla="*/ 818321 w 2221360"/>
                <a:gd name="connsiteY8" fmla="*/ 0 h 4162279"/>
                <a:gd name="connsiteX9" fmla="*/ 1287407 w 2221360"/>
                <a:gd name="connsiteY9" fmla="*/ 265576 h 4162279"/>
                <a:gd name="connsiteX10" fmla="*/ 2194142 w 2221360"/>
                <a:gd name="connsiteY10" fmla="*/ 4022405 h 4162279"/>
                <a:gd name="connsiteX0" fmla="*/ 2194142 w 2221360"/>
                <a:gd name="connsiteY0" fmla="*/ 4022405 h 4162279"/>
                <a:gd name="connsiteX1" fmla="*/ 2221360 w 2221360"/>
                <a:gd name="connsiteY1" fmla="*/ 4162278 h 4162279"/>
                <a:gd name="connsiteX2" fmla="*/ 2213364 w 2221360"/>
                <a:gd name="connsiteY2" fmla="*/ 4105657 h 4162279"/>
                <a:gd name="connsiteX3" fmla="*/ 1451577 w 2221360"/>
                <a:gd name="connsiteY3" fmla="*/ 3246341 h 4162279"/>
                <a:gd name="connsiteX4" fmla="*/ 41457 w 2221360"/>
                <a:gd name="connsiteY4" fmla="*/ 3974694 h 4162279"/>
                <a:gd name="connsiteX5" fmla="*/ 12124 w 2221360"/>
                <a:gd name="connsiteY5" fmla="*/ 4085777 h 4162279"/>
                <a:gd name="connsiteX6" fmla="*/ 0 w 2221360"/>
                <a:gd name="connsiteY6" fmla="*/ 4162279 h 4162279"/>
                <a:gd name="connsiteX7" fmla="*/ 45278 w 2221360"/>
                <a:gd name="connsiteY7" fmla="*/ 3933598 h 4162279"/>
                <a:gd name="connsiteX8" fmla="*/ 818321 w 2221360"/>
                <a:gd name="connsiteY8" fmla="*/ 0 h 4162279"/>
                <a:gd name="connsiteX9" fmla="*/ 1055351 w 2221360"/>
                <a:gd name="connsiteY9" fmla="*/ 1343725 h 4162279"/>
                <a:gd name="connsiteX10" fmla="*/ 2194142 w 2221360"/>
                <a:gd name="connsiteY10" fmla="*/ 4022405 h 4162279"/>
                <a:gd name="connsiteX0" fmla="*/ 2194142 w 2221360"/>
                <a:gd name="connsiteY0" fmla="*/ 2913618 h 3053492"/>
                <a:gd name="connsiteX1" fmla="*/ 2221360 w 2221360"/>
                <a:gd name="connsiteY1" fmla="*/ 3053491 h 3053492"/>
                <a:gd name="connsiteX2" fmla="*/ 2213364 w 2221360"/>
                <a:gd name="connsiteY2" fmla="*/ 2996870 h 3053492"/>
                <a:gd name="connsiteX3" fmla="*/ 1451577 w 2221360"/>
                <a:gd name="connsiteY3" fmla="*/ 2137554 h 3053492"/>
                <a:gd name="connsiteX4" fmla="*/ 41457 w 2221360"/>
                <a:gd name="connsiteY4" fmla="*/ 2865907 h 3053492"/>
                <a:gd name="connsiteX5" fmla="*/ 12124 w 2221360"/>
                <a:gd name="connsiteY5" fmla="*/ 2976990 h 3053492"/>
                <a:gd name="connsiteX6" fmla="*/ 0 w 2221360"/>
                <a:gd name="connsiteY6" fmla="*/ 3053492 h 3053492"/>
                <a:gd name="connsiteX7" fmla="*/ 45278 w 2221360"/>
                <a:gd name="connsiteY7" fmla="*/ 2824811 h 3053492"/>
                <a:gd name="connsiteX8" fmla="*/ 397674 w 2221360"/>
                <a:gd name="connsiteY8" fmla="*/ 0 h 3053492"/>
                <a:gd name="connsiteX9" fmla="*/ 1055351 w 2221360"/>
                <a:gd name="connsiteY9" fmla="*/ 234938 h 3053492"/>
                <a:gd name="connsiteX10" fmla="*/ 2194142 w 2221360"/>
                <a:gd name="connsiteY10" fmla="*/ 2913618 h 3053492"/>
                <a:gd name="connsiteX0" fmla="*/ 2194142 w 2221360"/>
                <a:gd name="connsiteY0" fmla="*/ 2913618 h 3053492"/>
                <a:gd name="connsiteX1" fmla="*/ 2221360 w 2221360"/>
                <a:gd name="connsiteY1" fmla="*/ 3053491 h 3053492"/>
                <a:gd name="connsiteX2" fmla="*/ 2213364 w 2221360"/>
                <a:gd name="connsiteY2" fmla="*/ 2996870 h 3053492"/>
                <a:gd name="connsiteX3" fmla="*/ 1451577 w 2221360"/>
                <a:gd name="connsiteY3" fmla="*/ 2137554 h 3053492"/>
                <a:gd name="connsiteX4" fmla="*/ 41457 w 2221360"/>
                <a:gd name="connsiteY4" fmla="*/ 2865907 h 3053492"/>
                <a:gd name="connsiteX5" fmla="*/ 12124 w 2221360"/>
                <a:gd name="connsiteY5" fmla="*/ 2976990 h 3053492"/>
                <a:gd name="connsiteX6" fmla="*/ 0 w 2221360"/>
                <a:gd name="connsiteY6" fmla="*/ 3053492 h 3053492"/>
                <a:gd name="connsiteX7" fmla="*/ 45278 w 2221360"/>
                <a:gd name="connsiteY7" fmla="*/ 2824811 h 3053492"/>
                <a:gd name="connsiteX8" fmla="*/ 397674 w 2221360"/>
                <a:gd name="connsiteY8" fmla="*/ 0 h 3053492"/>
                <a:gd name="connsiteX9" fmla="*/ 839382 w 2221360"/>
                <a:gd name="connsiteY9" fmla="*/ 128422 h 3053492"/>
                <a:gd name="connsiteX10" fmla="*/ 2194142 w 2221360"/>
                <a:gd name="connsiteY10" fmla="*/ 2913618 h 3053492"/>
                <a:gd name="connsiteX0" fmla="*/ 2194142 w 2221360"/>
                <a:gd name="connsiteY0" fmla="*/ 2943028 h 3082902"/>
                <a:gd name="connsiteX1" fmla="*/ 2221360 w 2221360"/>
                <a:gd name="connsiteY1" fmla="*/ 3082901 h 3082902"/>
                <a:gd name="connsiteX2" fmla="*/ 2213364 w 2221360"/>
                <a:gd name="connsiteY2" fmla="*/ 3026280 h 3082902"/>
                <a:gd name="connsiteX3" fmla="*/ 1451577 w 2221360"/>
                <a:gd name="connsiteY3" fmla="*/ 2166964 h 3082902"/>
                <a:gd name="connsiteX4" fmla="*/ 41457 w 2221360"/>
                <a:gd name="connsiteY4" fmla="*/ 2895317 h 3082902"/>
                <a:gd name="connsiteX5" fmla="*/ 12124 w 2221360"/>
                <a:gd name="connsiteY5" fmla="*/ 3006400 h 3082902"/>
                <a:gd name="connsiteX6" fmla="*/ 0 w 2221360"/>
                <a:gd name="connsiteY6" fmla="*/ 3082902 h 3082902"/>
                <a:gd name="connsiteX7" fmla="*/ 45278 w 2221360"/>
                <a:gd name="connsiteY7" fmla="*/ 2854221 h 3082902"/>
                <a:gd name="connsiteX8" fmla="*/ 393252 w 2221360"/>
                <a:gd name="connsiteY8" fmla="*/ 0 h 3082902"/>
                <a:gd name="connsiteX9" fmla="*/ 839382 w 2221360"/>
                <a:gd name="connsiteY9" fmla="*/ 157832 h 3082902"/>
                <a:gd name="connsiteX10" fmla="*/ 2194142 w 2221360"/>
                <a:gd name="connsiteY10" fmla="*/ 2943028 h 3082902"/>
                <a:gd name="connsiteX0" fmla="*/ 2194142 w 2221360"/>
                <a:gd name="connsiteY0" fmla="*/ 2943028 h 3082902"/>
                <a:gd name="connsiteX1" fmla="*/ 2221360 w 2221360"/>
                <a:gd name="connsiteY1" fmla="*/ 3082901 h 3082902"/>
                <a:gd name="connsiteX2" fmla="*/ 2213364 w 2221360"/>
                <a:gd name="connsiteY2" fmla="*/ 3026280 h 3082902"/>
                <a:gd name="connsiteX3" fmla="*/ 1451577 w 2221360"/>
                <a:gd name="connsiteY3" fmla="*/ 2166964 h 3082902"/>
                <a:gd name="connsiteX4" fmla="*/ 41457 w 2221360"/>
                <a:gd name="connsiteY4" fmla="*/ 2895317 h 3082902"/>
                <a:gd name="connsiteX5" fmla="*/ 12124 w 2221360"/>
                <a:gd name="connsiteY5" fmla="*/ 3006400 h 3082902"/>
                <a:gd name="connsiteX6" fmla="*/ 0 w 2221360"/>
                <a:gd name="connsiteY6" fmla="*/ 3082902 h 3082902"/>
                <a:gd name="connsiteX7" fmla="*/ 45278 w 2221360"/>
                <a:gd name="connsiteY7" fmla="*/ 2854221 h 3082902"/>
                <a:gd name="connsiteX8" fmla="*/ 393252 w 2221360"/>
                <a:gd name="connsiteY8" fmla="*/ 0 h 3082902"/>
                <a:gd name="connsiteX9" fmla="*/ 948293 w 2221360"/>
                <a:gd name="connsiteY9" fmla="*/ 124068 h 3082902"/>
                <a:gd name="connsiteX10" fmla="*/ 2194142 w 2221360"/>
                <a:gd name="connsiteY10" fmla="*/ 2943028 h 3082902"/>
                <a:gd name="connsiteX0" fmla="*/ 2194142 w 2221360"/>
                <a:gd name="connsiteY0" fmla="*/ 2943579 h 3083453"/>
                <a:gd name="connsiteX1" fmla="*/ 2221360 w 2221360"/>
                <a:gd name="connsiteY1" fmla="*/ 3083452 h 3083453"/>
                <a:gd name="connsiteX2" fmla="*/ 2213364 w 2221360"/>
                <a:gd name="connsiteY2" fmla="*/ 3026831 h 3083453"/>
                <a:gd name="connsiteX3" fmla="*/ 1451577 w 2221360"/>
                <a:gd name="connsiteY3" fmla="*/ 2167515 h 3083453"/>
                <a:gd name="connsiteX4" fmla="*/ 41457 w 2221360"/>
                <a:gd name="connsiteY4" fmla="*/ 2895868 h 3083453"/>
                <a:gd name="connsiteX5" fmla="*/ 12124 w 2221360"/>
                <a:gd name="connsiteY5" fmla="*/ 3006951 h 3083453"/>
                <a:gd name="connsiteX6" fmla="*/ 0 w 2221360"/>
                <a:gd name="connsiteY6" fmla="*/ 3083453 h 3083453"/>
                <a:gd name="connsiteX7" fmla="*/ 45278 w 2221360"/>
                <a:gd name="connsiteY7" fmla="*/ 2854772 h 3083453"/>
                <a:gd name="connsiteX8" fmla="*/ 433741 w 2221360"/>
                <a:gd name="connsiteY8" fmla="*/ 0 h 3083453"/>
                <a:gd name="connsiteX9" fmla="*/ 948293 w 2221360"/>
                <a:gd name="connsiteY9" fmla="*/ 124619 h 3083453"/>
                <a:gd name="connsiteX10" fmla="*/ 2194142 w 2221360"/>
                <a:gd name="connsiteY10" fmla="*/ 2943579 h 3083453"/>
                <a:gd name="connsiteX0" fmla="*/ 2194142 w 2221360"/>
                <a:gd name="connsiteY0" fmla="*/ 2943579 h 3083453"/>
                <a:gd name="connsiteX1" fmla="*/ 2221360 w 2221360"/>
                <a:gd name="connsiteY1" fmla="*/ 3083452 h 3083453"/>
                <a:gd name="connsiteX2" fmla="*/ 2213364 w 2221360"/>
                <a:gd name="connsiteY2" fmla="*/ 3026831 h 3083453"/>
                <a:gd name="connsiteX3" fmla="*/ 1451577 w 2221360"/>
                <a:gd name="connsiteY3" fmla="*/ 2167515 h 3083453"/>
                <a:gd name="connsiteX4" fmla="*/ 41457 w 2221360"/>
                <a:gd name="connsiteY4" fmla="*/ 2895868 h 3083453"/>
                <a:gd name="connsiteX5" fmla="*/ 12124 w 2221360"/>
                <a:gd name="connsiteY5" fmla="*/ 3006951 h 3083453"/>
                <a:gd name="connsiteX6" fmla="*/ 0 w 2221360"/>
                <a:gd name="connsiteY6" fmla="*/ 3083453 h 3083453"/>
                <a:gd name="connsiteX7" fmla="*/ 45278 w 2221360"/>
                <a:gd name="connsiteY7" fmla="*/ 2854772 h 3083453"/>
                <a:gd name="connsiteX8" fmla="*/ 433741 w 2221360"/>
                <a:gd name="connsiteY8" fmla="*/ 0 h 3083453"/>
                <a:gd name="connsiteX9" fmla="*/ 948293 w 2221360"/>
                <a:gd name="connsiteY9" fmla="*/ 124619 h 3083453"/>
                <a:gd name="connsiteX10" fmla="*/ 2194142 w 2221360"/>
                <a:gd name="connsiteY10" fmla="*/ 2943579 h 3083453"/>
                <a:gd name="connsiteX0" fmla="*/ 2194142 w 2221360"/>
                <a:gd name="connsiteY0" fmla="*/ 2943579 h 3083453"/>
                <a:gd name="connsiteX1" fmla="*/ 2221360 w 2221360"/>
                <a:gd name="connsiteY1" fmla="*/ 3083452 h 3083453"/>
                <a:gd name="connsiteX2" fmla="*/ 2213364 w 2221360"/>
                <a:gd name="connsiteY2" fmla="*/ 3026831 h 3083453"/>
                <a:gd name="connsiteX3" fmla="*/ 1451577 w 2221360"/>
                <a:gd name="connsiteY3" fmla="*/ 2167515 h 3083453"/>
                <a:gd name="connsiteX4" fmla="*/ 41457 w 2221360"/>
                <a:gd name="connsiteY4" fmla="*/ 2895868 h 3083453"/>
                <a:gd name="connsiteX5" fmla="*/ 12124 w 2221360"/>
                <a:gd name="connsiteY5" fmla="*/ 3006951 h 3083453"/>
                <a:gd name="connsiteX6" fmla="*/ 0 w 2221360"/>
                <a:gd name="connsiteY6" fmla="*/ 3083453 h 3083453"/>
                <a:gd name="connsiteX7" fmla="*/ 45278 w 2221360"/>
                <a:gd name="connsiteY7" fmla="*/ 2854772 h 3083453"/>
                <a:gd name="connsiteX8" fmla="*/ 433741 w 2221360"/>
                <a:gd name="connsiteY8" fmla="*/ 0 h 3083453"/>
                <a:gd name="connsiteX9" fmla="*/ 948293 w 2221360"/>
                <a:gd name="connsiteY9" fmla="*/ 124619 h 3083453"/>
                <a:gd name="connsiteX10" fmla="*/ 2194142 w 2221360"/>
                <a:gd name="connsiteY10" fmla="*/ 2943579 h 3083453"/>
                <a:gd name="connsiteX0" fmla="*/ 2194142 w 2221360"/>
                <a:gd name="connsiteY0" fmla="*/ 4256693 h 4396567"/>
                <a:gd name="connsiteX1" fmla="*/ 2221360 w 2221360"/>
                <a:gd name="connsiteY1" fmla="*/ 4396566 h 4396567"/>
                <a:gd name="connsiteX2" fmla="*/ 2213364 w 2221360"/>
                <a:gd name="connsiteY2" fmla="*/ 4339945 h 4396567"/>
                <a:gd name="connsiteX3" fmla="*/ 1451577 w 2221360"/>
                <a:gd name="connsiteY3" fmla="*/ 3480629 h 4396567"/>
                <a:gd name="connsiteX4" fmla="*/ 41457 w 2221360"/>
                <a:gd name="connsiteY4" fmla="*/ 4208982 h 4396567"/>
                <a:gd name="connsiteX5" fmla="*/ 12124 w 2221360"/>
                <a:gd name="connsiteY5" fmla="*/ 4320065 h 4396567"/>
                <a:gd name="connsiteX6" fmla="*/ 0 w 2221360"/>
                <a:gd name="connsiteY6" fmla="*/ 4396567 h 4396567"/>
                <a:gd name="connsiteX7" fmla="*/ 45278 w 2221360"/>
                <a:gd name="connsiteY7" fmla="*/ 4167886 h 4396567"/>
                <a:gd name="connsiteX8" fmla="*/ 433741 w 2221360"/>
                <a:gd name="connsiteY8" fmla="*/ 1313114 h 4396567"/>
                <a:gd name="connsiteX9" fmla="*/ 1133957 w 2221360"/>
                <a:gd name="connsiteY9" fmla="*/ 1 h 4396567"/>
                <a:gd name="connsiteX10" fmla="*/ 2194142 w 2221360"/>
                <a:gd name="connsiteY10" fmla="*/ 4256693 h 4396567"/>
                <a:gd name="connsiteX0" fmla="*/ 2194142 w 2221360"/>
                <a:gd name="connsiteY0" fmla="*/ 4256692 h 4396566"/>
                <a:gd name="connsiteX1" fmla="*/ 2221360 w 2221360"/>
                <a:gd name="connsiteY1" fmla="*/ 4396565 h 4396566"/>
                <a:gd name="connsiteX2" fmla="*/ 2213364 w 2221360"/>
                <a:gd name="connsiteY2" fmla="*/ 4339944 h 4396566"/>
                <a:gd name="connsiteX3" fmla="*/ 1451577 w 2221360"/>
                <a:gd name="connsiteY3" fmla="*/ 3480628 h 4396566"/>
                <a:gd name="connsiteX4" fmla="*/ 41457 w 2221360"/>
                <a:gd name="connsiteY4" fmla="*/ 4208981 h 4396566"/>
                <a:gd name="connsiteX5" fmla="*/ 12124 w 2221360"/>
                <a:gd name="connsiteY5" fmla="*/ 4320064 h 4396566"/>
                <a:gd name="connsiteX6" fmla="*/ 0 w 2221360"/>
                <a:gd name="connsiteY6" fmla="*/ 4396566 h 4396566"/>
                <a:gd name="connsiteX7" fmla="*/ 45278 w 2221360"/>
                <a:gd name="connsiteY7" fmla="*/ 4167885 h 4396566"/>
                <a:gd name="connsiteX8" fmla="*/ 587395 w 2221360"/>
                <a:gd name="connsiteY8" fmla="*/ 1845 h 4396566"/>
                <a:gd name="connsiteX9" fmla="*/ 1133957 w 2221360"/>
                <a:gd name="connsiteY9" fmla="*/ 0 h 4396566"/>
                <a:gd name="connsiteX10" fmla="*/ 2194142 w 2221360"/>
                <a:gd name="connsiteY10" fmla="*/ 4256692 h 4396566"/>
                <a:gd name="connsiteX0" fmla="*/ 2194142 w 2221360"/>
                <a:gd name="connsiteY0" fmla="*/ 4256692 h 4396566"/>
                <a:gd name="connsiteX1" fmla="*/ 2221360 w 2221360"/>
                <a:gd name="connsiteY1" fmla="*/ 4396565 h 4396566"/>
                <a:gd name="connsiteX2" fmla="*/ 2213364 w 2221360"/>
                <a:gd name="connsiteY2" fmla="*/ 4339944 h 4396566"/>
                <a:gd name="connsiteX3" fmla="*/ 1451577 w 2221360"/>
                <a:gd name="connsiteY3" fmla="*/ 3480628 h 4396566"/>
                <a:gd name="connsiteX4" fmla="*/ 41457 w 2221360"/>
                <a:gd name="connsiteY4" fmla="*/ 4208981 h 4396566"/>
                <a:gd name="connsiteX5" fmla="*/ 12124 w 2221360"/>
                <a:gd name="connsiteY5" fmla="*/ 4320064 h 4396566"/>
                <a:gd name="connsiteX6" fmla="*/ 0 w 2221360"/>
                <a:gd name="connsiteY6" fmla="*/ 4396566 h 4396566"/>
                <a:gd name="connsiteX7" fmla="*/ 45278 w 2221360"/>
                <a:gd name="connsiteY7" fmla="*/ 4167885 h 4396566"/>
                <a:gd name="connsiteX8" fmla="*/ 587395 w 2221360"/>
                <a:gd name="connsiteY8" fmla="*/ 1845 h 4396566"/>
                <a:gd name="connsiteX9" fmla="*/ 1133957 w 2221360"/>
                <a:gd name="connsiteY9" fmla="*/ 0 h 4396566"/>
                <a:gd name="connsiteX10" fmla="*/ 2194142 w 2221360"/>
                <a:gd name="connsiteY10" fmla="*/ 4256692 h 4396566"/>
                <a:gd name="connsiteX0" fmla="*/ 2194142 w 2221360"/>
                <a:gd name="connsiteY0" fmla="*/ 4254847 h 4394721"/>
                <a:gd name="connsiteX1" fmla="*/ 2221360 w 2221360"/>
                <a:gd name="connsiteY1" fmla="*/ 4394720 h 4394721"/>
                <a:gd name="connsiteX2" fmla="*/ 2213364 w 2221360"/>
                <a:gd name="connsiteY2" fmla="*/ 4338099 h 4394721"/>
                <a:gd name="connsiteX3" fmla="*/ 1451577 w 2221360"/>
                <a:gd name="connsiteY3" fmla="*/ 3478783 h 4394721"/>
                <a:gd name="connsiteX4" fmla="*/ 41457 w 2221360"/>
                <a:gd name="connsiteY4" fmla="*/ 4207136 h 4394721"/>
                <a:gd name="connsiteX5" fmla="*/ 12124 w 2221360"/>
                <a:gd name="connsiteY5" fmla="*/ 4318219 h 4394721"/>
                <a:gd name="connsiteX6" fmla="*/ 0 w 2221360"/>
                <a:gd name="connsiteY6" fmla="*/ 4394721 h 4394721"/>
                <a:gd name="connsiteX7" fmla="*/ 45278 w 2221360"/>
                <a:gd name="connsiteY7" fmla="*/ 4166040 h 4394721"/>
                <a:gd name="connsiteX8" fmla="*/ 587395 w 2221360"/>
                <a:gd name="connsiteY8" fmla="*/ 0 h 4394721"/>
                <a:gd name="connsiteX9" fmla="*/ 899206 w 2221360"/>
                <a:gd name="connsiteY9" fmla="*/ 1524643 h 4394721"/>
                <a:gd name="connsiteX10" fmla="*/ 2194142 w 2221360"/>
                <a:gd name="connsiteY10" fmla="*/ 4254847 h 4394721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356908 w 2221360"/>
                <a:gd name="connsiteY8" fmla="*/ 86157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356908 w 2221360"/>
                <a:gd name="connsiteY8" fmla="*/ 86157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356908 w 2221360"/>
                <a:gd name="connsiteY8" fmla="*/ 86157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21360" h="2870078">
                  <a:moveTo>
                    <a:pt x="2194142" y="2730204"/>
                  </a:moveTo>
                  <a:lnTo>
                    <a:pt x="2221360" y="2870077"/>
                  </a:lnTo>
                  <a:lnTo>
                    <a:pt x="2213364" y="2813456"/>
                  </a:lnTo>
                  <a:cubicBezTo>
                    <a:pt x="2138562" y="2422423"/>
                    <a:pt x="1857561" y="2083573"/>
                    <a:pt x="1451577" y="1954140"/>
                  </a:cubicBezTo>
                  <a:cubicBezTo>
                    <a:pt x="861054" y="1765875"/>
                    <a:pt x="229722" y="2091970"/>
                    <a:pt x="41457" y="2682493"/>
                  </a:cubicBezTo>
                  <a:cubicBezTo>
                    <a:pt x="29691" y="2719400"/>
                    <a:pt x="19933" y="2756468"/>
                    <a:pt x="12124" y="2793576"/>
                  </a:cubicBezTo>
                  <a:lnTo>
                    <a:pt x="0" y="2870078"/>
                  </a:lnTo>
                  <a:lnTo>
                    <a:pt x="45278" y="2641397"/>
                  </a:lnTo>
                  <a:lnTo>
                    <a:pt x="356908" y="86157"/>
                  </a:lnTo>
                  <a:cubicBezTo>
                    <a:pt x="425810" y="425921"/>
                    <a:pt x="891007" y="380748"/>
                    <a:pt x="899206" y="0"/>
                  </a:cubicBezTo>
                  <a:lnTo>
                    <a:pt x="2194142" y="2730204"/>
                  </a:lnTo>
                  <a:close/>
                </a:path>
              </a:pathLst>
            </a:custGeom>
            <a:solidFill>
              <a:srgbClr val="0099FF">
                <a:alpha val="14902"/>
              </a:srgb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100" name="Freeform 99"/>
            <p:cNvSpPr/>
            <p:nvPr/>
          </p:nvSpPr>
          <p:spPr>
            <a:xfrm rot="15929768">
              <a:off x="6592583" y="1112933"/>
              <a:ext cx="1003825" cy="2570159"/>
            </a:xfrm>
            <a:custGeom>
              <a:avLst/>
              <a:gdLst>
                <a:gd name="connsiteX0" fmla="*/ 2424561 w 2424561"/>
                <a:gd name="connsiteY0" fmla="*/ 2942042 h 2942043"/>
                <a:gd name="connsiteX1" fmla="*/ 2329765 w 2424561"/>
                <a:gd name="connsiteY1" fmla="*/ 2942042 h 2942043"/>
                <a:gd name="connsiteX2" fmla="*/ 2321769 w 2424561"/>
                <a:gd name="connsiteY2" fmla="*/ 2885421 h 2942043"/>
                <a:gd name="connsiteX3" fmla="*/ 1559982 w 2424561"/>
                <a:gd name="connsiteY3" fmla="*/ 2026105 h 2942043"/>
                <a:gd name="connsiteX4" fmla="*/ 149862 w 2424561"/>
                <a:gd name="connsiteY4" fmla="*/ 2754458 h 2942043"/>
                <a:gd name="connsiteX5" fmla="*/ 120529 w 2424561"/>
                <a:gd name="connsiteY5" fmla="*/ 2865541 h 2942043"/>
                <a:gd name="connsiteX6" fmla="*/ 108405 w 2424561"/>
                <a:gd name="connsiteY6" fmla="*/ 2942043 h 2942043"/>
                <a:gd name="connsiteX7" fmla="*/ 0 w 2424561"/>
                <a:gd name="connsiteY7" fmla="*/ 2942042 h 2942043"/>
                <a:gd name="connsiteX8" fmla="*/ 1454130 w 2424561"/>
                <a:gd name="connsiteY8" fmla="*/ 0 h 2942043"/>
                <a:gd name="connsiteX0" fmla="*/ 2302547 w 2329765"/>
                <a:gd name="connsiteY0" fmla="*/ 2802169 h 2942043"/>
                <a:gd name="connsiteX1" fmla="*/ 2329765 w 2329765"/>
                <a:gd name="connsiteY1" fmla="*/ 2942042 h 2942043"/>
                <a:gd name="connsiteX2" fmla="*/ 2321769 w 2329765"/>
                <a:gd name="connsiteY2" fmla="*/ 2885421 h 2942043"/>
                <a:gd name="connsiteX3" fmla="*/ 1559982 w 2329765"/>
                <a:gd name="connsiteY3" fmla="*/ 2026105 h 2942043"/>
                <a:gd name="connsiteX4" fmla="*/ 149862 w 2329765"/>
                <a:gd name="connsiteY4" fmla="*/ 2754458 h 2942043"/>
                <a:gd name="connsiteX5" fmla="*/ 120529 w 2329765"/>
                <a:gd name="connsiteY5" fmla="*/ 2865541 h 2942043"/>
                <a:gd name="connsiteX6" fmla="*/ 108405 w 2329765"/>
                <a:gd name="connsiteY6" fmla="*/ 2942043 h 2942043"/>
                <a:gd name="connsiteX7" fmla="*/ 0 w 2329765"/>
                <a:gd name="connsiteY7" fmla="*/ 2942042 h 2942043"/>
                <a:gd name="connsiteX8" fmla="*/ 1454130 w 2329765"/>
                <a:gd name="connsiteY8" fmla="*/ 0 h 2942043"/>
                <a:gd name="connsiteX9" fmla="*/ 2302547 w 2329765"/>
                <a:gd name="connsiteY9" fmla="*/ 2802169 h 2942043"/>
                <a:gd name="connsiteX0" fmla="*/ 2194142 w 2221360"/>
                <a:gd name="connsiteY0" fmla="*/ 2802169 h 2942043"/>
                <a:gd name="connsiteX1" fmla="*/ 2221360 w 2221360"/>
                <a:gd name="connsiteY1" fmla="*/ 2942042 h 2942043"/>
                <a:gd name="connsiteX2" fmla="*/ 2213364 w 2221360"/>
                <a:gd name="connsiteY2" fmla="*/ 2885421 h 2942043"/>
                <a:gd name="connsiteX3" fmla="*/ 1451577 w 2221360"/>
                <a:gd name="connsiteY3" fmla="*/ 2026105 h 2942043"/>
                <a:gd name="connsiteX4" fmla="*/ 41457 w 2221360"/>
                <a:gd name="connsiteY4" fmla="*/ 2754458 h 2942043"/>
                <a:gd name="connsiteX5" fmla="*/ 12124 w 2221360"/>
                <a:gd name="connsiteY5" fmla="*/ 2865541 h 2942043"/>
                <a:gd name="connsiteX6" fmla="*/ 0 w 2221360"/>
                <a:gd name="connsiteY6" fmla="*/ 2942043 h 2942043"/>
                <a:gd name="connsiteX7" fmla="*/ 45278 w 2221360"/>
                <a:gd name="connsiteY7" fmla="*/ 2713362 h 2942043"/>
                <a:gd name="connsiteX8" fmla="*/ 1345725 w 2221360"/>
                <a:gd name="connsiteY8" fmla="*/ 0 h 2942043"/>
                <a:gd name="connsiteX9" fmla="*/ 2194142 w 2221360"/>
                <a:gd name="connsiteY9" fmla="*/ 2802169 h 2942043"/>
                <a:gd name="connsiteX0" fmla="*/ 2194142 w 2221360"/>
                <a:gd name="connsiteY0" fmla="*/ 3075479 h 3215353"/>
                <a:gd name="connsiteX1" fmla="*/ 2221360 w 2221360"/>
                <a:gd name="connsiteY1" fmla="*/ 3215352 h 3215353"/>
                <a:gd name="connsiteX2" fmla="*/ 2213364 w 2221360"/>
                <a:gd name="connsiteY2" fmla="*/ 3158731 h 3215353"/>
                <a:gd name="connsiteX3" fmla="*/ 1451577 w 2221360"/>
                <a:gd name="connsiteY3" fmla="*/ 2299415 h 3215353"/>
                <a:gd name="connsiteX4" fmla="*/ 41457 w 2221360"/>
                <a:gd name="connsiteY4" fmla="*/ 3027768 h 3215353"/>
                <a:gd name="connsiteX5" fmla="*/ 12124 w 2221360"/>
                <a:gd name="connsiteY5" fmla="*/ 3138851 h 3215353"/>
                <a:gd name="connsiteX6" fmla="*/ 0 w 2221360"/>
                <a:gd name="connsiteY6" fmla="*/ 3215353 h 3215353"/>
                <a:gd name="connsiteX7" fmla="*/ 45278 w 2221360"/>
                <a:gd name="connsiteY7" fmla="*/ 2986672 h 3215353"/>
                <a:gd name="connsiteX8" fmla="*/ 1345725 w 2221360"/>
                <a:gd name="connsiteY8" fmla="*/ 273310 h 3215353"/>
                <a:gd name="connsiteX9" fmla="*/ 1403195 w 2221360"/>
                <a:gd name="connsiteY9" fmla="*/ 410618 h 3215353"/>
                <a:gd name="connsiteX10" fmla="*/ 2194142 w 2221360"/>
                <a:gd name="connsiteY10" fmla="*/ 3075479 h 3215353"/>
                <a:gd name="connsiteX0" fmla="*/ 2194142 w 2221360"/>
                <a:gd name="connsiteY0" fmla="*/ 3075479 h 3215353"/>
                <a:gd name="connsiteX1" fmla="*/ 2221360 w 2221360"/>
                <a:gd name="connsiteY1" fmla="*/ 3215352 h 3215353"/>
                <a:gd name="connsiteX2" fmla="*/ 2213364 w 2221360"/>
                <a:gd name="connsiteY2" fmla="*/ 3158731 h 3215353"/>
                <a:gd name="connsiteX3" fmla="*/ 1451577 w 2221360"/>
                <a:gd name="connsiteY3" fmla="*/ 2299415 h 3215353"/>
                <a:gd name="connsiteX4" fmla="*/ 41457 w 2221360"/>
                <a:gd name="connsiteY4" fmla="*/ 3027768 h 3215353"/>
                <a:gd name="connsiteX5" fmla="*/ 12124 w 2221360"/>
                <a:gd name="connsiteY5" fmla="*/ 3138851 h 3215353"/>
                <a:gd name="connsiteX6" fmla="*/ 0 w 2221360"/>
                <a:gd name="connsiteY6" fmla="*/ 3215353 h 3215353"/>
                <a:gd name="connsiteX7" fmla="*/ 45278 w 2221360"/>
                <a:gd name="connsiteY7" fmla="*/ 2986672 h 3215353"/>
                <a:gd name="connsiteX8" fmla="*/ 1345725 w 2221360"/>
                <a:gd name="connsiteY8" fmla="*/ 273310 h 3215353"/>
                <a:gd name="connsiteX9" fmla="*/ 1403195 w 2221360"/>
                <a:gd name="connsiteY9" fmla="*/ 410618 h 3215353"/>
                <a:gd name="connsiteX10" fmla="*/ 2194142 w 2221360"/>
                <a:gd name="connsiteY10" fmla="*/ 3075479 h 3215353"/>
                <a:gd name="connsiteX0" fmla="*/ 2194142 w 2221360"/>
                <a:gd name="connsiteY0" fmla="*/ 3075479 h 3215353"/>
                <a:gd name="connsiteX1" fmla="*/ 2221360 w 2221360"/>
                <a:gd name="connsiteY1" fmla="*/ 3215352 h 3215353"/>
                <a:gd name="connsiteX2" fmla="*/ 2213364 w 2221360"/>
                <a:gd name="connsiteY2" fmla="*/ 3158731 h 3215353"/>
                <a:gd name="connsiteX3" fmla="*/ 1451577 w 2221360"/>
                <a:gd name="connsiteY3" fmla="*/ 2299415 h 3215353"/>
                <a:gd name="connsiteX4" fmla="*/ 41457 w 2221360"/>
                <a:gd name="connsiteY4" fmla="*/ 3027768 h 3215353"/>
                <a:gd name="connsiteX5" fmla="*/ 12124 w 2221360"/>
                <a:gd name="connsiteY5" fmla="*/ 3138851 h 3215353"/>
                <a:gd name="connsiteX6" fmla="*/ 0 w 2221360"/>
                <a:gd name="connsiteY6" fmla="*/ 3215353 h 3215353"/>
                <a:gd name="connsiteX7" fmla="*/ 45278 w 2221360"/>
                <a:gd name="connsiteY7" fmla="*/ 2986672 h 3215353"/>
                <a:gd name="connsiteX8" fmla="*/ 1345725 w 2221360"/>
                <a:gd name="connsiteY8" fmla="*/ 273310 h 3215353"/>
                <a:gd name="connsiteX9" fmla="*/ 1403195 w 2221360"/>
                <a:gd name="connsiteY9" fmla="*/ 410618 h 3215353"/>
                <a:gd name="connsiteX10" fmla="*/ 2194142 w 2221360"/>
                <a:gd name="connsiteY10" fmla="*/ 3075479 h 3215353"/>
                <a:gd name="connsiteX0" fmla="*/ 2194142 w 2221360"/>
                <a:gd name="connsiteY0" fmla="*/ 3065204 h 3205078"/>
                <a:gd name="connsiteX1" fmla="*/ 2221360 w 2221360"/>
                <a:gd name="connsiteY1" fmla="*/ 3205077 h 3205078"/>
                <a:gd name="connsiteX2" fmla="*/ 2213364 w 2221360"/>
                <a:gd name="connsiteY2" fmla="*/ 3148456 h 3205078"/>
                <a:gd name="connsiteX3" fmla="*/ 1451577 w 2221360"/>
                <a:gd name="connsiteY3" fmla="*/ 2289140 h 3205078"/>
                <a:gd name="connsiteX4" fmla="*/ 41457 w 2221360"/>
                <a:gd name="connsiteY4" fmla="*/ 3017493 h 3205078"/>
                <a:gd name="connsiteX5" fmla="*/ 12124 w 2221360"/>
                <a:gd name="connsiteY5" fmla="*/ 3128576 h 3205078"/>
                <a:gd name="connsiteX6" fmla="*/ 0 w 2221360"/>
                <a:gd name="connsiteY6" fmla="*/ 3205078 h 3205078"/>
                <a:gd name="connsiteX7" fmla="*/ 45278 w 2221360"/>
                <a:gd name="connsiteY7" fmla="*/ 2976397 h 3205078"/>
                <a:gd name="connsiteX8" fmla="*/ 1345725 w 2221360"/>
                <a:gd name="connsiteY8" fmla="*/ 263035 h 3205078"/>
                <a:gd name="connsiteX9" fmla="*/ 1629388 w 2221360"/>
                <a:gd name="connsiteY9" fmla="*/ 422473 h 3205078"/>
                <a:gd name="connsiteX10" fmla="*/ 2194142 w 2221360"/>
                <a:gd name="connsiteY10" fmla="*/ 3065204 h 3205078"/>
                <a:gd name="connsiteX0" fmla="*/ 2194142 w 2221360"/>
                <a:gd name="connsiteY0" fmla="*/ 3065204 h 3205078"/>
                <a:gd name="connsiteX1" fmla="*/ 2221360 w 2221360"/>
                <a:gd name="connsiteY1" fmla="*/ 3205077 h 3205078"/>
                <a:gd name="connsiteX2" fmla="*/ 2213364 w 2221360"/>
                <a:gd name="connsiteY2" fmla="*/ 3148456 h 3205078"/>
                <a:gd name="connsiteX3" fmla="*/ 1451577 w 2221360"/>
                <a:gd name="connsiteY3" fmla="*/ 2289140 h 3205078"/>
                <a:gd name="connsiteX4" fmla="*/ 41457 w 2221360"/>
                <a:gd name="connsiteY4" fmla="*/ 3017493 h 3205078"/>
                <a:gd name="connsiteX5" fmla="*/ 12124 w 2221360"/>
                <a:gd name="connsiteY5" fmla="*/ 3128576 h 3205078"/>
                <a:gd name="connsiteX6" fmla="*/ 0 w 2221360"/>
                <a:gd name="connsiteY6" fmla="*/ 3205078 h 3205078"/>
                <a:gd name="connsiteX7" fmla="*/ 45278 w 2221360"/>
                <a:gd name="connsiteY7" fmla="*/ 2976397 h 3205078"/>
                <a:gd name="connsiteX8" fmla="*/ 1345725 w 2221360"/>
                <a:gd name="connsiteY8" fmla="*/ 263035 h 3205078"/>
                <a:gd name="connsiteX9" fmla="*/ 1629388 w 2221360"/>
                <a:gd name="connsiteY9" fmla="*/ 422473 h 3205078"/>
                <a:gd name="connsiteX10" fmla="*/ 2194142 w 2221360"/>
                <a:gd name="connsiteY10" fmla="*/ 3065204 h 3205078"/>
                <a:gd name="connsiteX0" fmla="*/ 2194142 w 2221360"/>
                <a:gd name="connsiteY0" fmla="*/ 2802169 h 2942043"/>
                <a:gd name="connsiteX1" fmla="*/ 2221360 w 2221360"/>
                <a:gd name="connsiteY1" fmla="*/ 2942042 h 2942043"/>
                <a:gd name="connsiteX2" fmla="*/ 2213364 w 2221360"/>
                <a:gd name="connsiteY2" fmla="*/ 2885421 h 2942043"/>
                <a:gd name="connsiteX3" fmla="*/ 1451577 w 2221360"/>
                <a:gd name="connsiteY3" fmla="*/ 2026105 h 2942043"/>
                <a:gd name="connsiteX4" fmla="*/ 41457 w 2221360"/>
                <a:gd name="connsiteY4" fmla="*/ 2754458 h 2942043"/>
                <a:gd name="connsiteX5" fmla="*/ 12124 w 2221360"/>
                <a:gd name="connsiteY5" fmla="*/ 2865541 h 2942043"/>
                <a:gd name="connsiteX6" fmla="*/ 0 w 2221360"/>
                <a:gd name="connsiteY6" fmla="*/ 2942043 h 2942043"/>
                <a:gd name="connsiteX7" fmla="*/ 45278 w 2221360"/>
                <a:gd name="connsiteY7" fmla="*/ 2713362 h 2942043"/>
                <a:gd name="connsiteX8" fmla="*/ 1345725 w 2221360"/>
                <a:gd name="connsiteY8" fmla="*/ 0 h 2942043"/>
                <a:gd name="connsiteX9" fmla="*/ 1629388 w 2221360"/>
                <a:gd name="connsiteY9" fmla="*/ 159438 h 2942043"/>
                <a:gd name="connsiteX10" fmla="*/ 2194142 w 2221360"/>
                <a:gd name="connsiteY10" fmla="*/ 2802169 h 2942043"/>
                <a:gd name="connsiteX0" fmla="*/ 2194142 w 2221360"/>
                <a:gd name="connsiteY0" fmla="*/ 2845721 h 2985595"/>
                <a:gd name="connsiteX1" fmla="*/ 2221360 w 2221360"/>
                <a:gd name="connsiteY1" fmla="*/ 2985594 h 2985595"/>
                <a:gd name="connsiteX2" fmla="*/ 2213364 w 2221360"/>
                <a:gd name="connsiteY2" fmla="*/ 2928973 h 2985595"/>
                <a:gd name="connsiteX3" fmla="*/ 1451577 w 2221360"/>
                <a:gd name="connsiteY3" fmla="*/ 2069657 h 2985595"/>
                <a:gd name="connsiteX4" fmla="*/ 41457 w 2221360"/>
                <a:gd name="connsiteY4" fmla="*/ 2798010 h 2985595"/>
                <a:gd name="connsiteX5" fmla="*/ 12124 w 2221360"/>
                <a:gd name="connsiteY5" fmla="*/ 2909093 h 2985595"/>
                <a:gd name="connsiteX6" fmla="*/ 0 w 2221360"/>
                <a:gd name="connsiteY6" fmla="*/ 2985595 h 2985595"/>
                <a:gd name="connsiteX7" fmla="*/ 45278 w 2221360"/>
                <a:gd name="connsiteY7" fmla="*/ 2756914 h 2985595"/>
                <a:gd name="connsiteX8" fmla="*/ 1098131 w 2221360"/>
                <a:gd name="connsiteY8" fmla="*/ 175651 h 2985595"/>
                <a:gd name="connsiteX9" fmla="*/ 1629388 w 2221360"/>
                <a:gd name="connsiteY9" fmla="*/ 202990 h 2985595"/>
                <a:gd name="connsiteX10" fmla="*/ 2194142 w 2221360"/>
                <a:gd name="connsiteY10" fmla="*/ 2845721 h 2985595"/>
                <a:gd name="connsiteX0" fmla="*/ 2194142 w 2221360"/>
                <a:gd name="connsiteY0" fmla="*/ 2845721 h 2985595"/>
                <a:gd name="connsiteX1" fmla="*/ 2221360 w 2221360"/>
                <a:gd name="connsiteY1" fmla="*/ 2985594 h 2985595"/>
                <a:gd name="connsiteX2" fmla="*/ 2213364 w 2221360"/>
                <a:gd name="connsiteY2" fmla="*/ 2928973 h 2985595"/>
                <a:gd name="connsiteX3" fmla="*/ 1451577 w 2221360"/>
                <a:gd name="connsiteY3" fmla="*/ 2069657 h 2985595"/>
                <a:gd name="connsiteX4" fmla="*/ 41457 w 2221360"/>
                <a:gd name="connsiteY4" fmla="*/ 2798010 h 2985595"/>
                <a:gd name="connsiteX5" fmla="*/ 12124 w 2221360"/>
                <a:gd name="connsiteY5" fmla="*/ 2909093 h 2985595"/>
                <a:gd name="connsiteX6" fmla="*/ 0 w 2221360"/>
                <a:gd name="connsiteY6" fmla="*/ 2985595 h 2985595"/>
                <a:gd name="connsiteX7" fmla="*/ 45278 w 2221360"/>
                <a:gd name="connsiteY7" fmla="*/ 2756914 h 2985595"/>
                <a:gd name="connsiteX8" fmla="*/ 1098131 w 2221360"/>
                <a:gd name="connsiteY8" fmla="*/ 175651 h 2985595"/>
                <a:gd name="connsiteX9" fmla="*/ 1629388 w 2221360"/>
                <a:gd name="connsiteY9" fmla="*/ 202990 h 2985595"/>
                <a:gd name="connsiteX10" fmla="*/ 2194142 w 2221360"/>
                <a:gd name="connsiteY10" fmla="*/ 2845721 h 2985595"/>
                <a:gd name="connsiteX0" fmla="*/ 2194142 w 2221360"/>
                <a:gd name="connsiteY0" fmla="*/ 2670070 h 2809944"/>
                <a:gd name="connsiteX1" fmla="*/ 2221360 w 2221360"/>
                <a:gd name="connsiteY1" fmla="*/ 2809943 h 2809944"/>
                <a:gd name="connsiteX2" fmla="*/ 2213364 w 2221360"/>
                <a:gd name="connsiteY2" fmla="*/ 2753322 h 2809944"/>
                <a:gd name="connsiteX3" fmla="*/ 1451577 w 2221360"/>
                <a:gd name="connsiteY3" fmla="*/ 1894006 h 2809944"/>
                <a:gd name="connsiteX4" fmla="*/ 41457 w 2221360"/>
                <a:gd name="connsiteY4" fmla="*/ 2622359 h 2809944"/>
                <a:gd name="connsiteX5" fmla="*/ 12124 w 2221360"/>
                <a:gd name="connsiteY5" fmla="*/ 2733442 h 2809944"/>
                <a:gd name="connsiteX6" fmla="*/ 0 w 2221360"/>
                <a:gd name="connsiteY6" fmla="*/ 2809944 h 2809944"/>
                <a:gd name="connsiteX7" fmla="*/ 45278 w 2221360"/>
                <a:gd name="connsiteY7" fmla="*/ 2581263 h 2809944"/>
                <a:gd name="connsiteX8" fmla="*/ 1098131 w 2221360"/>
                <a:gd name="connsiteY8" fmla="*/ 0 h 2809944"/>
                <a:gd name="connsiteX9" fmla="*/ 1629388 w 2221360"/>
                <a:gd name="connsiteY9" fmla="*/ 27339 h 2809944"/>
                <a:gd name="connsiteX10" fmla="*/ 2194142 w 2221360"/>
                <a:gd name="connsiteY10" fmla="*/ 2670070 h 2809944"/>
                <a:gd name="connsiteX0" fmla="*/ 2194142 w 2221360"/>
                <a:gd name="connsiteY0" fmla="*/ 5042683 h 5182557"/>
                <a:gd name="connsiteX1" fmla="*/ 2221360 w 2221360"/>
                <a:gd name="connsiteY1" fmla="*/ 5182556 h 5182557"/>
                <a:gd name="connsiteX2" fmla="*/ 2213364 w 2221360"/>
                <a:gd name="connsiteY2" fmla="*/ 5125935 h 5182557"/>
                <a:gd name="connsiteX3" fmla="*/ 1451577 w 2221360"/>
                <a:gd name="connsiteY3" fmla="*/ 4266619 h 5182557"/>
                <a:gd name="connsiteX4" fmla="*/ 41457 w 2221360"/>
                <a:gd name="connsiteY4" fmla="*/ 4994972 h 5182557"/>
                <a:gd name="connsiteX5" fmla="*/ 12124 w 2221360"/>
                <a:gd name="connsiteY5" fmla="*/ 5106055 h 5182557"/>
                <a:gd name="connsiteX6" fmla="*/ 0 w 2221360"/>
                <a:gd name="connsiteY6" fmla="*/ 5182557 h 5182557"/>
                <a:gd name="connsiteX7" fmla="*/ 45278 w 2221360"/>
                <a:gd name="connsiteY7" fmla="*/ 4953876 h 5182557"/>
                <a:gd name="connsiteX8" fmla="*/ 1098131 w 2221360"/>
                <a:gd name="connsiteY8" fmla="*/ 2372613 h 5182557"/>
                <a:gd name="connsiteX9" fmla="*/ 1649123 w 2221360"/>
                <a:gd name="connsiteY9" fmla="*/ 25 h 5182557"/>
                <a:gd name="connsiteX10" fmla="*/ 2194142 w 2221360"/>
                <a:gd name="connsiteY10" fmla="*/ 5042683 h 5182557"/>
                <a:gd name="connsiteX0" fmla="*/ 2194142 w 2221360"/>
                <a:gd name="connsiteY0" fmla="*/ 5042946 h 5182820"/>
                <a:gd name="connsiteX1" fmla="*/ 2221360 w 2221360"/>
                <a:gd name="connsiteY1" fmla="*/ 5182819 h 5182820"/>
                <a:gd name="connsiteX2" fmla="*/ 2213364 w 2221360"/>
                <a:gd name="connsiteY2" fmla="*/ 5126198 h 5182820"/>
                <a:gd name="connsiteX3" fmla="*/ 1451577 w 2221360"/>
                <a:gd name="connsiteY3" fmla="*/ 4266882 h 5182820"/>
                <a:gd name="connsiteX4" fmla="*/ 41457 w 2221360"/>
                <a:gd name="connsiteY4" fmla="*/ 4995235 h 5182820"/>
                <a:gd name="connsiteX5" fmla="*/ 12124 w 2221360"/>
                <a:gd name="connsiteY5" fmla="*/ 5106318 h 5182820"/>
                <a:gd name="connsiteX6" fmla="*/ 0 w 2221360"/>
                <a:gd name="connsiteY6" fmla="*/ 5182820 h 5182820"/>
                <a:gd name="connsiteX7" fmla="*/ 45278 w 2221360"/>
                <a:gd name="connsiteY7" fmla="*/ 4954139 h 5182820"/>
                <a:gd name="connsiteX8" fmla="*/ 1289517 w 2221360"/>
                <a:gd name="connsiteY8" fmla="*/ 191713 h 5182820"/>
                <a:gd name="connsiteX9" fmla="*/ 1649123 w 2221360"/>
                <a:gd name="connsiteY9" fmla="*/ 288 h 5182820"/>
                <a:gd name="connsiteX10" fmla="*/ 2194142 w 2221360"/>
                <a:gd name="connsiteY10" fmla="*/ 5042946 h 5182820"/>
                <a:gd name="connsiteX0" fmla="*/ 2194142 w 2221360"/>
                <a:gd name="connsiteY0" fmla="*/ 5042658 h 5182532"/>
                <a:gd name="connsiteX1" fmla="*/ 2221360 w 2221360"/>
                <a:gd name="connsiteY1" fmla="*/ 5182531 h 5182532"/>
                <a:gd name="connsiteX2" fmla="*/ 2213364 w 2221360"/>
                <a:gd name="connsiteY2" fmla="*/ 5125910 h 5182532"/>
                <a:gd name="connsiteX3" fmla="*/ 1451577 w 2221360"/>
                <a:gd name="connsiteY3" fmla="*/ 4266594 h 5182532"/>
                <a:gd name="connsiteX4" fmla="*/ 41457 w 2221360"/>
                <a:gd name="connsiteY4" fmla="*/ 4994947 h 5182532"/>
                <a:gd name="connsiteX5" fmla="*/ 12124 w 2221360"/>
                <a:gd name="connsiteY5" fmla="*/ 5106030 h 5182532"/>
                <a:gd name="connsiteX6" fmla="*/ 0 w 2221360"/>
                <a:gd name="connsiteY6" fmla="*/ 5182532 h 5182532"/>
                <a:gd name="connsiteX7" fmla="*/ 45278 w 2221360"/>
                <a:gd name="connsiteY7" fmla="*/ 4953851 h 5182532"/>
                <a:gd name="connsiteX8" fmla="*/ 1289517 w 2221360"/>
                <a:gd name="connsiteY8" fmla="*/ 191425 h 5182532"/>
                <a:gd name="connsiteX9" fmla="*/ 1649123 w 2221360"/>
                <a:gd name="connsiteY9" fmla="*/ 0 h 5182532"/>
                <a:gd name="connsiteX10" fmla="*/ 2194142 w 2221360"/>
                <a:gd name="connsiteY10" fmla="*/ 5042658 h 5182532"/>
                <a:gd name="connsiteX0" fmla="*/ 2194142 w 2221360"/>
                <a:gd name="connsiteY0" fmla="*/ 5144251 h 5284125"/>
                <a:gd name="connsiteX1" fmla="*/ 2221360 w 2221360"/>
                <a:gd name="connsiteY1" fmla="*/ 5284124 h 5284125"/>
                <a:gd name="connsiteX2" fmla="*/ 2213364 w 2221360"/>
                <a:gd name="connsiteY2" fmla="*/ 5227503 h 5284125"/>
                <a:gd name="connsiteX3" fmla="*/ 1451577 w 2221360"/>
                <a:gd name="connsiteY3" fmla="*/ 4368187 h 5284125"/>
                <a:gd name="connsiteX4" fmla="*/ 41457 w 2221360"/>
                <a:gd name="connsiteY4" fmla="*/ 5096540 h 5284125"/>
                <a:gd name="connsiteX5" fmla="*/ 12124 w 2221360"/>
                <a:gd name="connsiteY5" fmla="*/ 5207623 h 5284125"/>
                <a:gd name="connsiteX6" fmla="*/ 0 w 2221360"/>
                <a:gd name="connsiteY6" fmla="*/ 5284125 h 5284125"/>
                <a:gd name="connsiteX7" fmla="*/ 45278 w 2221360"/>
                <a:gd name="connsiteY7" fmla="*/ 5055444 h 5284125"/>
                <a:gd name="connsiteX8" fmla="*/ 1317092 w 2221360"/>
                <a:gd name="connsiteY8" fmla="*/ 0 h 5284125"/>
                <a:gd name="connsiteX9" fmla="*/ 1649123 w 2221360"/>
                <a:gd name="connsiteY9" fmla="*/ 101593 h 5284125"/>
                <a:gd name="connsiteX10" fmla="*/ 2194142 w 2221360"/>
                <a:gd name="connsiteY10" fmla="*/ 5144251 h 5284125"/>
                <a:gd name="connsiteX0" fmla="*/ 2194142 w 2221360"/>
                <a:gd name="connsiteY0" fmla="*/ 5043477 h 5183351"/>
                <a:gd name="connsiteX1" fmla="*/ 2221360 w 2221360"/>
                <a:gd name="connsiteY1" fmla="*/ 5183350 h 5183351"/>
                <a:gd name="connsiteX2" fmla="*/ 2213364 w 2221360"/>
                <a:gd name="connsiteY2" fmla="*/ 5126729 h 5183351"/>
                <a:gd name="connsiteX3" fmla="*/ 1451577 w 2221360"/>
                <a:gd name="connsiteY3" fmla="*/ 4267413 h 5183351"/>
                <a:gd name="connsiteX4" fmla="*/ 41457 w 2221360"/>
                <a:gd name="connsiteY4" fmla="*/ 4995766 h 5183351"/>
                <a:gd name="connsiteX5" fmla="*/ 12124 w 2221360"/>
                <a:gd name="connsiteY5" fmla="*/ 5106849 h 5183351"/>
                <a:gd name="connsiteX6" fmla="*/ 0 w 2221360"/>
                <a:gd name="connsiteY6" fmla="*/ 5183351 h 5183351"/>
                <a:gd name="connsiteX7" fmla="*/ 45278 w 2221360"/>
                <a:gd name="connsiteY7" fmla="*/ 4954670 h 5183351"/>
                <a:gd name="connsiteX8" fmla="*/ 844572 w 2221360"/>
                <a:gd name="connsiteY8" fmla="*/ 962028 h 5183351"/>
                <a:gd name="connsiteX9" fmla="*/ 1649123 w 2221360"/>
                <a:gd name="connsiteY9" fmla="*/ 819 h 5183351"/>
                <a:gd name="connsiteX10" fmla="*/ 2194142 w 2221360"/>
                <a:gd name="connsiteY10" fmla="*/ 5043477 h 5183351"/>
                <a:gd name="connsiteX0" fmla="*/ 2194142 w 2221360"/>
                <a:gd name="connsiteY0" fmla="*/ 5042657 h 5182531"/>
                <a:gd name="connsiteX1" fmla="*/ 2221360 w 2221360"/>
                <a:gd name="connsiteY1" fmla="*/ 5182530 h 5182531"/>
                <a:gd name="connsiteX2" fmla="*/ 2213364 w 2221360"/>
                <a:gd name="connsiteY2" fmla="*/ 5125909 h 5182531"/>
                <a:gd name="connsiteX3" fmla="*/ 1451577 w 2221360"/>
                <a:gd name="connsiteY3" fmla="*/ 4266593 h 5182531"/>
                <a:gd name="connsiteX4" fmla="*/ 41457 w 2221360"/>
                <a:gd name="connsiteY4" fmla="*/ 4994946 h 5182531"/>
                <a:gd name="connsiteX5" fmla="*/ 12124 w 2221360"/>
                <a:gd name="connsiteY5" fmla="*/ 5106029 h 5182531"/>
                <a:gd name="connsiteX6" fmla="*/ 0 w 2221360"/>
                <a:gd name="connsiteY6" fmla="*/ 5182531 h 5182531"/>
                <a:gd name="connsiteX7" fmla="*/ 45278 w 2221360"/>
                <a:gd name="connsiteY7" fmla="*/ 4953850 h 5182531"/>
                <a:gd name="connsiteX8" fmla="*/ 844572 w 2221360"/>
                <a:gd name="connsiteY8" fmla="*/ 961208 h 5182531"/>
                <a:gd name="connsiteX9" fmla="*/ 1649123 w 2221360"/>
                <a:gd name="connsiteY9" fmla="*/ -1 h 5182531"/>
                <a:gd name="connsiteX10" fmla="*/ 2194142 w 2221360"/>
                <a:gd name="connsiteY10" fmla="*/ 5042657 h 5182531"/>
                <a:gd name="connsiteX0" fmla="*/ 2194142 w 2221360"/>
                <a:gd name="connsiteY0" fmla="*/ 5042658 h 5182532"/>
                <a:gd name="connsiteX1" fmla="*/ 2221360 w 2221360"/>
                <a:gd name="connsiteY1" fmla="*/ 5182531 h 5182532"/>
                <a:gd name="connsiteX2" fmla="*/ 2213364 w 2221360"/>
                <a:gd name="connsiteY2" fmla="*/ 5125910 h 5182532"/>
                <a:gd name="connsiteX3" fmla="*/ 1451577 w 2221360"/>
                <a:gd name="connsiteY3" fmla="*/ 4266594 h 5182532"/>
                <a:gd name="connsiteX4" fmla="*/ 41457 w 2221360"/>
                <a:gd name="connsiteY4" fmla="*/ 4994947 h 5182532"/>
                <a:gd name="connsiteX5" fmla="*/ 12124 w 2221360"/>
                <a:gd name="connsiteY5" fmla="*/ 5106030 h 5182532"/>
                <a:gd name="connsiteX6" fmla="*/ 0 w 2221360"/>
                <a:gd name="connsiteY6" fmla="*/ 5182532 h 5182532"/>
                <a:gd name="connsiteX7" fmla="*/ 45278 w 2221360"/>
                <a:gd name="connsiteY7" fmla="*/ 4953851 h 5182532"/>
                <a:gd name="connsiteX8" fmla="*/ 818321 w 2221360"/>
                <a:gd name="connsiteY8" fmla="*/ 1020253 h 5182532"/>
                <a:gd name="connsiteX9" fmla="*/ 1649123 w 2221360"/>
                <a:gd name="connsiteY9" fmla="*/ 0 h 5182532"/>
                <a:gd name="connsiteX10" fmla="*/ 2194142 w 2221360"/>
                <a:gd name="connsiteY10" fmla="*/ 5042658 h 5182532"/>
                <a:gd name="connsiteX0" fmla="*/ 2194142 w 2221360"/>
                <a:gd name="connsiteY0" fmla="*/ 4760799 h 4900673"/>
                <a:gd name="connsiteX1" fmla="*/ 2221360 w 2221360"/>
                <a:gd name="connsiteY1" fmla="*/ 4900672 h 4900673"/>
                <a:gd name="connsiteX2" fmla="*/ 2213364 w 2221360"/>
                <a:gd name="connsiteY2" fmla="*/ 4844051 h 4900673"/>
                <a:gd name="connsiteX3" fmla="*/ 1451577 w 2221360"/>
                <a:gd name="connsiteY3" fmla="*/ 3984735 h 4900673"/>
                <a:gd name="connsiteX4" fmla="*/ 41457 w 2221360"/>
                <a:gd name="connsiteY4" fmla="*/ 4713088 h 4900673"/>
                <a:gd name="connsiteX5" fmla="*/ 12124 w 2221360"/>
                <a:gd name="connsiteY5" fmla="*/ 4824171 h 4900673"/>
                <a:gd name="connsiteX6" fmla="*/ 0 w 2221360"/>
                <a:gd name="connsiteY6" fmla="*/ 4900673 h 4900673"/>
                <a:gd name="connsiteX7" fmla="*/ 45278 w 2221360"/>
                <a:gd name="connsiteY7" fmla="*/ 4671992 h 4900673"/>
                <a:gd name="connsiteX8" fmla="*/ 818321 w 2221360"/>
                <a:gd name="connsiteY8" fmla="*/ 738394 h 4900673"/>
                <a:gd name="connsiteX9" fmla="*/ 1375353 w 2221360"/>
                <a:gd name="connsiteY9" fmla="*/ 0 h 4900673"/>
                <a:gd name="connsiteX10" fmla="*/ 2194142 w 2221360"/>
                <a:gd name="connsiteY10" fmla="*/ 4760799 h 4900673"/>
                <a:gd name="connsiteX0" fmla="*/ 2194142 w 2221360"/>
                <a:gd name="connsiteY0" fmla="*/ 4760799 h 4900673"/>
                <a:gd name="connsiteX1" fmla="*/ 2221360 w 2221360"/>
                <a:gd name="connsiteY1" fmla="*/ 4900672 h 4900673"/>
                <a:gd name="connsiteX2" fmla="*/ 2213364 w 2221360"/>
                <a:gd name="connsiteY2" fmla="*/ 4844051 h 4900673"/>
                <a:gd name="connsiteX3" fmla="*/ 1451577 w 2221360"/>
                <a:gd name="connsiteY3" fmla="*/ 3984735 h 4900673"/>
                <a:gd name="connsiteX4" fmla="*/ 41457 w 2221360"/>
                <a:gd name="connsiteY4" fmla="*/ 4713088 h 4900673"/>
                <a:gd name="connsiteX5" fmla="*/ 12124 w 2221360"/>
                <a:gd name="connsiteY5" fmla="*/ 4824171 h 4900673"/>
                <a:gd name="connsiteX6" fmla="*/ 0 w 2221360"/>
                <a:gd name="connsiteY6" fmla="*/ 4900673 h 4900673"/>
                <a:gd name="connsiteX7" fmla="*/ 45278 w 2221360"/>
                <a:gd name="connsiteY7" fmla="*/ 4671992 h 4900673"/>
                <a:gd name="connsiteX8" fmla="*/ 818321 w 2221360"/>
                <a:gd name="connsiteY8" fmla="*/ 738394 h 4900673"/>
                <a:gd name="connsiteX9" fmla="*/ 1375353 w 2221360"/>
                <a:gd name="connsiteY9" fmla="*/ 0 h 4900673"/>
                <a:gd name="connsiteX10" fmla="*/ 2194142 w 2221360"/>
                <a:gd name="connsiteY10" fmla="*/ 4760799 h 4900673"/>
                <a:gd name="connsiteX0" fmla="*/ 2194142 w 2221360"/>
                <a:gd name="connsiteY0" fmla="*/ 4022405 h 4162279"/>
                <a:gd name="connsiteX1" fmla="*/ 2221360 w 2221360"/>
                <a:gd name="connsiteY1" fmla="*/ 4162278 h 4162279"/>
                <a:gd name="connsiteX2" fmla="*/ 2213364 w 2221360"/>
                <a:gd name="connsiteY2" fmla="*/ 4105657 h 4162279"/>
                <a:gd name="connsiteX3" fmla="*/ 1451577 w 2221360"/>
                <a:gd name="connsiteY3" fmla="*/ 3246341 h 4162279"/>
                <a:gd name="connsiteX4" fmla="*/ 41457 w 2221360"/>
                <a:gd name="connsiteY4" fmla="*/ 3974694 h 4162279"/>
                <a:gd name="connsiteX5" fmla="*/ 12124 w 2221360"/>
                <a:gd name="connsiteY5" fmla="*/ 4085777 h 4162279"/>
                <a:gd name="connsiteX6" fmla="*/ 0 w 2221360"/>
                <a:gd name="connsiteY6" fmla="*/ 4162279 h 4162279"/>
                <a:gd name="connsiteX7" fmla="*/ 45278 w 2221360"/>
                <a:gd name="connsiteY7" fmla="*/ 3933598 h 4162279"/>
                <a:gd name="connsiteX8" fmla="*/ 818321 w 2221360"/>
                <a:gd name="connsiteY8" fmla="*/ 0 h 4162279"/>
                <a:gd name="connsiteX9" fmla="*/ 1287407 w 2221360"/>
                <a:gd name="connsiteY9" fmla="*/ 265576 h 4162279"/>
                <a:gd name="connsiteX10" fmla="*/ 2194142 w 2221360"/>
                <a:gd name="connsiteY10" fmla="*/ 4022405 h 4162279"/>
                <a:gd name="connsiteX0" fmla="*/ 2194142 w 2221360"/>
                <a:gd name="connsiteY0" fmla="*/ 4022405 h 4162279"/>
                <a:gd name="connsiteX1" fmla="*/ 2221360 w 2221360"/>
                <a:gd name="connsiteY1" fmla="*/ 4162278 h 4162279"/>
                <a:gd name="connsiteX2" fmla="*/ 2213364 w 2221360"/>
                <a:gd name="connsiteY2" fmla="*/ 4105657 h 4162279"/>
                <a:gd name="connsiteX3" fmla="*/ 1451577 w 2221360"/>
                <a:gd name="connsiteY3" fmla="*/ 3246341 h 4162279"/>
                <a:gd name="connsiteX4" fmla="*/ 41457 w 2221360"/>
                <a:gd name="connsiteY4" fmla="*/ 3974694 h 4162279"/>
                <a:gd name="connsiteX5" fmla="*/ 12124 w 2221360"/>
                <a:gd name="connsiteY5" fmla="*/ 4085777 h 4162279"/>
                <a:gd name="connsiteX6" fmla="*/ 0 w 2221360"/>
                <a:gd name="connsiteY6" fmla="*/ 4162279 h 4162279"/>
                <a:gd name="connsiteX7" fmla="*/ 45278 w 2221360"/>
                <a:gd name="connsiteY7" fmla="*/ 3933598 h 4162279"/>
                <a:gd name="connsiteX8" fmla="*/ 818321 w 2221360"/>
                <a:gd name="connsiteY8" fmla="*/ 0 h 4162279"/>
                <a:gd name="connsiteX9" fmla="*/ 1055351 w 2221360"/>
                <a:gd name="connsiteY9" fmla="*/ 1343725 h 4162279"/>
                <a:gd name="connsiteX10" fmla="*/ 2194142 w 2221360"/>
                <a:gd name="connsiteY10" fmla="*/ 4022405 h 4162279"/>
                <a:gd name="connsiteX0" fmla="*/ 2194142 w 2221360"/>
                <a:gd name="connsiteY0" fmla="*/ 2913618 h 3053492"/>
                <a:gd name="connsiteX1" fmla="*/ 2221360 w 2221360"/>
                <a:gd name="connsiteY1" fmla="*/ 3053491 h 3053492"/>
                <a:gd name="connsiteX2" fmla="*/ 2213364 w 2221360"/>
                <a:gd name="connsiteY2" fmla="*/ 2996870 h 3053492"/>
                <a:gd name="connsiteX3" fmla="*/ 1451577 w 2221360"/>
                <a:gd name="connsiteY3" fmla="*/ 2137554 h 3053492"/>
                <a:gd name="connsiteX4" fmla="*/ 41457 w 2221360"/>
                <a:gd name="connsiteY4" fmla="*/ 2865907 h 3053492"/>
                <a:gd name="connsiteX5" fmla="*/ 12124 w 2221360"/>
                <a:gd name="connsiteY5" fmla="*/ 2976990 h 3053492"/>
                <a:gd name="connsiteX6" fmla="*/ 0 w 2221360"/>
                <a:gd name="connsiteY6" fmla="*/ 3053492 h 3053492"/>
                <a:gd name="connsiteX7" fmla="*/ 45278 w 2221360"/>
                <a:gd name="connsiteY7" fmla="*/ 2824811 h 3053492"/>
                <a:gd name="connsiteX8" fmla="*/ 397674 w 2221360"/>
                <a:gd name="connsiteY8" fmla="*/ 0 h 3053492"/>
                <a:gd name="connsiteX9" fmla="*/ 1055351 w 2221360"/>
                <a:gd name="connsiteY9" fmla="*/ 234938 h 3053492"/>
                <a:gd name="connsiteX10" fmla="*/ 2194142 w 2221360"/>
                <a:gd name="connsiteY10" fmla="*/ 2913618 h 3053492"/>
                <a:gd name="connsiteX0" fmla="*/ 2194142 w 2221360"/>
                <a:gd name="connsiteY0" fmla="*/ 2913618 h 3053492"/>
                <a:gd name="connsiteX1" fmla="*/ 2221360 w 2221360"/>
                <a:gd name="connsiteY1" fmla="*/ 3053491 h 3053492"/>
                <a:gd name="connsiteX2" fmla="*/ 2213364 w 2221360"/>
                <a:gd name="connsiteY2" fmla="*/ 2996870 h 3053492"/>
                <a:gd name="connsiteX3" fmla="*/ 1451577 w 2221360"/>
                <a:gd name="connsiteY3" fmla="*/ 2137554 h 3053492"/>
                <a:gd name="connsiteX4" fmla="*/ 41457 w 2221360"/>
                <a:gd name="connsiteY4" fmla="*/ 2865907 h 3053492"/>
                <a:gd name="connsiteX5" fmla="*/ 12124 w 2221360"/>
                <a:gd name="connsiteY5" fmla="*/ 2976990 h 3053492"/>
                <a:gd name="connsiteX6" fmla="*/ 0 w 2221360"/>
                <a:gd name="connsiteY6" fmla="*/ 3053492 h 3053492"/>
                <a:gd name="connsiteX7" fmla="*/ 45278 w 2221360"/>
                <a:gd name="connsiteY7" fmla="*/ 2824811 h 3053492"/>
                <a:gd name="connsiteX8" fmla="*/ 397674 w 2221360"/>
                <a:gd name="connsiteY8" fmla="*/ 0 h 3053492"/>
                <a:gd name="connsiteX9" fmla="*/ 839382 w 2221360"/>
                <a:gd name="connsiteY9" fmla="*/ 128422 h 3053492"/>
                <a:gd name="connsiteX10" fmla="*/ 2194142 w 2221360"/>
                <a:gd name="connsiteY10" fmla="*/ 2913618 h 3053492"/>
                <a:gd name="connsiteX0" fmla="*/ 2194142 w 2221360"/>
                <a:gd name="connsiteY0" fmla="*/ 2943028 h 3082902"/>
                <a:gd name="connsiteX1" fmla="*/ 2221360 w 2221360"/>
                <a:gd name="connsiteY1" fmla="*/ 3082901 h 3082902"/>
                <a:gd name="connsiteX2" fmla="*/ 2213364 w 2221360"/>
                <a:gd name="connsiteY2" fmla="*/ 3026280 h 3082902"/>
                <a:gd name="connsiteX3" fmla="*/ 1451577 w 2221360"/>
                <a:gd name="connsiteY3" fmla="*/ 2166964 h 3082902"/>
                <a:gd name="connsiteX4" fmla="*/ 41457 w 2221360"/>
                <a:gd name="connsiteY4" fmla="*/ 2895317 h 3082902"/>
                <a:gd name="connsiteX5" fmla="*/ 12124 w 2221360"/>
                <a:gd name="connsiteY5" fmla="*/ 3006400 h 3082902"/>
                <a:gd name="connsiteX6" fmla="*/ 0 w 2221360"/>
                <a:gd name="connsiteY6" fmla="*/ 3082902 h 3082902"/>
                <a:gd name="connsiteX7" fmla="*/ 45278 w 2221360"/>
                <a:gd name="connsiteY7" fmla="*/ 2854221 h 3082902"/>
                <a:gd name="connsiteX8" fmla="*/ 393252 w 2221360"/>
                <a:gd name="connsiteY8" fmla="*/ 0 h 3082902"/>
                <a:gd name="connsiteX9" fmla="*/ 839382 w 2221360"/>
                <a:gd name="connsiteY9" fmla="*/ 157832 h 3082902"/>
                <a:gd name="connsiteX10" fmla="*/ 2194142 w 2221360"/>
                <a:gd name="connsiteY10" fmla="*/ 2943028 h 3082902"/>
                <a:gd name="connsiteX0" fmla="*/ 2194142 w 2221360"/>
                <a:gd name="connsiteY0" fmla="*/ 2943028 h 3082902"/>
                <a:gd name="connsiteX1" fmla="*/ 2221360 w 2221360"/>
                <a:gd name="connsiteY1" fmla="*/ 3082901 h 3082902"/>
                <a:gd name="connsiteX2" fmla="*/ 2213364 w 2221360"/>
                <a:gd name="connsiteY2" fmla="*/ 3026280 h 3082902"/>
                <a:gd name="connsiteX3" fmla="*/ 1451577 w 2221360"/>
                <a:gd name="connsiteY3" fmla="*/ 2166964 h 3082902"/>
                <a:gd name="connsiteX4" fmla="*/ 41457 w 2221360"/>
                <a:gd name="connsiteY4" fmla="*/ 2895317 h 3082902"/>
                <a:gd name="connsiteX5" fmla="*/ 12124 w 2221360"/>
                <a:gd name="connsiteY5" fmla="*/ 3006400 h 3082902"/>
                <a:gd name="connsiteX6" fmla="*/ 0 w 2221360"/>
                <a:gd name="connsiteY6" fmla="*/ 3082902 h 3082902"/>
                <a:gd name="connsiteX7" fmla="*/ 45278 w 2221360"/>
                <a:gd name="connsiteY7" fmla="*/ 2854221 h 3082902"/>
                <a:gd name="connsiteX8" fmla="*/ 393252 w 2221360"/>
                <a:gd name="connsiteY8" fmla="*/ 0 h 3082902"/>
                <a:gd name="connsiteX9" fmla="*/ 948293 w 2221360"/>
                <a:gd name="connsiteY9" fmla="*/ 124068 h 3082902"/>
                <a:gd name="connsiteX10" fmla="*/ 2194142 w 2221360"/>
                <a:gd name="connsiteY10" fmla="*/ 2943028 h 3082902"/>
                <a:gd name="connsiteX0" fmla="*/ 2194142 w 2221360"/>
                <a:gd name="connsiteY0" fmla="*/ 2943579 h 3083453"/>
                <a:gd name="connsiteX1" fmla="*/ 2221360 w 2221360"/>
                <a:gd name="connsiteY1" fmla="*/ 3083452 h 3083453"/>
                <a:gd name="connsiteX2" fmla="*/ 2213364 w 2221360"/>
                <a:gd name="connsiteY2" fmla="*/ 3026831 h 3083453"/>
                <a:gd name="connsiteX3" fmla="*/ 1451577 w 2221360"/>
                <a:gd name="connsiteY3" fmla="*/ 2167515 h 3083453"/>
                <a:gd name="connsiteX4" fmla="*/ 41457 w 2221360"/>
                <a:gd name="connsiteY4" fmla="*/ 2895868 h 3083453"/>
                <a:gd name="connsiteX5" fmla="*/ 12124 w 2221360"/>
                <a:gd name="connsiteY5" fmla="*/ 3006951 h 3083453"/>
                <a:gd name="connsiteX6" fmla="*/ 0 w 2221360"/>
                <a:gd name="connsiteY6" fmla="*/ 3083453 h 3083453"/>
                <a:gd name="connsiteX7" fmla="*/ 45278 w 2221360"/>
                <a:gd name="connsiteY7" fmla="*/ 2854772 h 3083453"/>
                <a:gd name="connsiteX8" fmla="*/ 433741 w 2221360"/>
                <a:gd name="connsiteY8" fmla="*/ 0 h 3083453"/>
                <a:gd name="connsiteX9" fmla="*/ 948293 w 2221360"/>
                <a:gd name="connsiteY9" fmla="*/ 124619 h 3083453"/>
                <a:gd name="connsiteX10" fmla="*/ 2194142 w 2221360"/>
                <a:gd name="connsiteY10" fmla="*/ 2943579 h 3083453"/>
                <a:gd name="connsiteX0" fmla="*/ 2194142 w 2221360"/>
                <a:gd name="connsiteY0" fmla="*/ 2943579 h 3083453"/>
                <a:gd name="connsiteX1" fmla="*/ 2221360 w 2221360"/>
                <a:gd name="connsiteY1" fmla="*/ 3083452 h 3083453"/>
                <a:gd name="connsiteX2" fmla="*/ 2213364 w 2221360"/>
                <a:gd name="connsiteY2" fmla="*/ 3026831 h 3083453"/>
                <a:gd name="connsiteX3" fmla="*/ 1451577 w 2221360"/>
                <a:gd name="connsiteY3" fmla="*/ 2167515 h 3083453"/>
                <a:gd name="connsiteX4" fmla="*/ 41457 w 2221360"/>
                <a:gd name="connsiteY4" fmla="*/ 2895868 h 3083453"/>
                <a:gd name="connsiteX5" fmla="*/ 12124 w 2221360"/>
                <a:gd name="connsiteY5" fmla="*/ 3006951 h 3083453"/>
                <a:gd name="connsiteX6" fmla="*/ 0 w 2221360"/>
                <a:gd name="connsiteY6" fmla="*/ 3083453 h 3083453"/>
                <a:gd name="connsiteX7" fmla="*/ 45278 w 2221360"/>
                <a:gd name="connsiteY7" fmla="*/ 2854772 h 3083453"/>
                <a:gd name="connsiteX8" fmla="*/ 433741 w 2221360"/>
                <a:gd name="connsiteY8" fmla="*/ 0 h 3083453"/>
                <a:gd name="connsiteX9" fmla="*/ 948293 w 2221360"/>
                <a:gd name="connsiteY9" fmla="*/ 124619 h 3083453"/>
                <a:gd name="connsiteX10" fmla="*/ 2194142 w 2221360"/>
                <a:gd name="connsiteY10" fmla="*/ 2943579 h 3083453"/>
                <a:gd name="connsiteX0" fmla="*/ 2194142 w 2221360"/>
                <a:gd name="connsiteY0" fmla="*/ 2943579 h 3083453"/>
                <a:gd name="connsiteX1" fmla="*/ 2221360 w 2221360"/>
                <a:gd name="connsiteY1" fmla="*/ 3083452 h 3083453"/>
                <a:gd name="connsiteX2" fmla="*/ 2213364 w 2221360"/>
                <a:gd name="connsiteY2" fmla="*/ 3026831 h 3083453"/>
                <a:gd name="connsiteX3" fmla="*/ 1451577 w 2221360"/>
                <a:gd name="connsiteY3" fmla="*/ 2167515 h 3083453"/>
                <a:gd name="connsiteX4" fmla="*/ 41457 w 2221360"/>
                <a:gd name="connsiteY4" fmla="*/ 2895868 h 3083453"/>
                <a:gd name="connsiteX5" fmla="*/ 12124 w 2221360"/>
                <a:gd name="connsiteY5" fmla="*/ 3006951 h 3083453"/>
                <a:gd name="connsiteX6" fmla="*/ 0 w 2221360"/>
                <a:gd name="connsiteY6" fmla="*/ 3083453 h 3083453"/>
                <a:gd name="connsiteX7" fmla="*/ 45278 w 2221360"/>
                <a:gd name="connsiteY7" fmla="*/ 2854772 h 3083453"/>
                <a:gd name="connsiteX8" fmla="*/ 433741 w 2221360"/>
                <a:gd name="connsiteY8" fmla="*/ 0 h 3083453"/>
                <a:gd name="connsiteX9" fmla="*/ 948293 w 2221360"/>
                <a:gd name="connsiteY9" fmla="*/ 124619 h 3083453"/>
                <a:gd name="connsiteX10" fmla="*/ 2194142 w 2221360"/>
                <a:gd name="connsiteY10" fmla="*/ 2943579 h 3083453"/>
                <a:gd name="connsiteX0" fmla="*/ 2194142 w 2221360"/>
                <a:gd name="connsiteY0" fmla="*/ 4256693 h 4396567"/>
                <a:gd name="connsiteX1" fmla="*/ 2221360 w 2221360"/>
                <a:gd name="connsiteY1" fmla="*/ 4396566 h 4396567"/>
                <a:gd name="connsiteX2" fmla="*/ 2213364 w 2221360"/>
                <a:gd name="connsiteY2" fmla="*/ 4339945 h 4396567"/>
                <a:gd name="connsiteX3" fmla="*/ 1451577 w 2221360"/>
                <a:gd name="connsiteY3" fmla="*/ 3480629 h 4396567"/>
                <a:gd name="connsiteX4" fmla="*/ 41457 w 2221360"/>
                <a:gd name="connsiteY4" fmla="*/ 4208982 h 4396567"/>
                <a:gd name="connsiteX5" fmla="*/ 12124 w 2221360"/>
                <a:gd name="connsiteY5" fmla="*/ 4320065 h 4396567"/>
                <a:gd name="connsiteX6" fmla="*/ 0 w 2221360"/>
                <a:gd name="connsiteY6" fmla="*/ 4396567 h 4396567"/>
                <a:gd name="connsiteX7" fmla="*/ 45278 w 2221360"/>
                <a:gd name="connsiteY7" fmla="*/ 4167886 h 4396567"/>
                <a:gd name="connsiteX8" fmla="*/ 433741 w 2221360"/>
                <a:gd name="connsiteY8" fmla="*/ 1313114 h 4396567"/>
                <a:gd name="connsiteX9" fmla="*/ 1133957 w 2221360"/>
                <a:gd name="connsiteY9" fmla="*/ 1 h 4396567"/>
                <a:gd name="connsiteX10" fmla="*/ 2194142 w 2221360"/>
                <a:gd name="connsiteY10" fmla="*/ 4256693 h 4396567"/>
                <a:gd name="connsiteX0" fmla="*/ 2194142 w 2221360"/>
                <a:gd name="connsiteY0" fmla="*/ 4256692 h 4396566"/>
                <a:gd name="connsiteX1" fmla="*/ 2221360 w 2221360"/>
                <a:gd name="connsiteY1" fmla="*/ 4396565 h 4396566"/>
                <a:gd name="connsiteX2" fmla="*/ 2213364 w 2221360"/>
                <a:gd name="connsiteY2" fmla="*/ 4339944 h 4396566"/>
                <a:gd name="connsiteX3" fmla="*/ 1451577 w 2221360"/>
                <a:gd name="connsiteY3" fmla="*/ 3480628 h 4396566"/>
                <a:gd name="connsiteX4" fmla="*/ 41457 w 2221360"/>
                <a:gd name="connsiteY4" fmla="*/ 4208981 h 4396566"/>
                <a:gd name="connsiteX5" fmla="*/ 12124 w 2221360"/>
                <a:gd name="connsiteY5" fmla="*/ 4320064 h 4396566"/>
                <a:gd name="connsiteX6" fmla="*/ 0 w 2221360"/>
                <a:gd name="connsiteY6" fmla="*/ 4396566 h 4396566"/>
                <a:gd name="connsiteX7" fmla="*/ 45278 w 2221360"/>
                <a:gd name="connsiteY7" fmla="*/ 4167885 h 4396566"/>
                <a:gd name="connsiteX8" fmla="*/ 587395 w 2221360"/>
                <a:gd name="connsiteY8" fmla="*/ 1845 h 4396566"/>
                <a:gd name="connsiteX9" fmla="*/ 1133957 w 2221360"/>
                <a:gd name="connsiteY9" fmla="*/ 0 h 4396566"/>
                <a:gd name="connsiteX10" fmla="*/ 2194142 w 2221360"/>
                <a:gd name="connsiteY10" fmla="*/ 4256692 h 4396566"/>
                <a:gd name="connsiteX0" fmla="*/ 2194142 w 2221360"/>
                <a:gd name="connsiteY0" fmla="*/ 4256692 h 4396566"/>
                <a:gd name="connsiteX1" fmla="*/ 2221360 w 2221360"/>
                <a:gd name="connsiteY1" fmla="*/ 4396565 h 4396566"/>
                <a:gd name="connsiteX2" fmla="*/ 2213364 w 2221360"/>
                <a:gd name="connsiteY2" fmla="*/ 4339944 h 4396566"/>
                <a:gd name="connsiteX3" fmla="*/ 1451577 w 2221360"/>
                <a:gd name="connsiteY3" fmla="*/ 3480628 h 4396566"/>
                <a:gd name="connsiteX4" fmla="*/ 41457 w 2221360"/>
                <a:gd name="connsiteY4" fmla="*/ 4208981 h 4396566"/>
                <a:gd name="connsiteX5" fmla="*/ 12124 w 2221360"/>
                <a:gd name="connsiteY5" fmla="*/ 4320064 h 4396566"/>
                <a:gd name="connsiteX6" fmla="*/ 0 w 2221360"/>
                <a:gd name="connsiteY6" fmla="*/ 4396566 h 4396566"/>
                <a:gd name="connsiteX7" fmla="*/ 45278 w 2221360"/>
                <a:gd name="connsiteY7" fmla="*/ 4167885 h 4396566"/>
                <a:gd name="connsiteX8" fmla="*/ 587395 w 2221360"/>
                <a:gd name="connsiteY8" fmla="*/ 1845 h 4396566"/>
                <a:gd name="connsiteX9" fmla="*/ 1133957 w 2221360"/>
                <a:gd name="connsiteY9" fmla="*/ 0 h 4396566"/>
                <a:gd name="connsiteX10" fmla="*/ 2194142 w 2221360"/>
                <a:gd name="connsiteY10" fmla="*/ 4256692 h 4396566"/>
                <a:gd name="connsiteX0" fmla="*/ 2194142 w 2221360"/>
                <a:gd name="connsiteY0" fmla="*/ 4254847 h 4394721"/>
                <a:gd name="connsiteX1" fmla="*/ 2221360 w 2221360"/>
                <a:gd name="connsiteY1" fmla="*/ 4394720 h 4394721"/>
                <a:gd name="connsiteX2" fmla="*/ 2213364 w 2221360"/>
                <a:gd name="connsiteY2" fmla="*/ 4338099 h 4394721"/>
                <a:gd name="connsiteX3" fmla="*/ 1451577 w 2221360"/>
                <a:gd name="connsiteY3" fmla="*/ 3478783 h 4394721"/>
                <a:gd name="connsiteX4" fmla="*/ 41457 w 2221360"/>
                <a:gd name="connsiteY4" fmla="*/ 4207136 h 4394721"/>
                <a:gd name="connsiteX5" fmla="*/ 12124 w 2221360"/>
                <a:gd name="connsiteY5" fmla="*/ 4318219 h 4394721"/>
                <a:gd name="connsiteX6" fmla="*/ 0 w 2221360"/>
                <a:gd name="connsiteY6" fmla="*/ 4394721 h 4394721"/>
                <a:gd name="connsiteX7" fmla="*/ 45278 w 2221360"/>
                <a:gd name="connsiteY7" fmla="*/ 4166040 h 4394721"/>
                <a:gd name="connsiteX8" fmla="*/ 587395 w 2221360"/>
                <a:gd name="connsiteY8" fmla="*/ 0 h 4394721"/>
                <a:gd name="connsiteX9" fmla="*/ 899206 w 2221360"/>
                <a:gd name="connsiteY9" fmla="*/ 1524643 h 4394721"/>
                <a:gd name="connsiteX10" fmla="*/ 2194142 w 2221360"/>
                <a:gd name="connsiteY10" fmla="*/ 4254847 h 4394721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356908 w 2221360"/>
                <a:gd name="connsiteY8" fmla="*/ 86157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356908 w 2221360"/>
                <a:gd name="connsiteY8" fmla="*/ 86157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356908 w 2221360"/>
                <a:gd name="connsiteY8" fmla="*/ 86157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  <a:gd name="connsiteX0" fmla="*/ 2194142 w 2221360"/>
                <a:gd name="connsiteY0" fmla="*/ 4294917 h 4434791"/>
                <a:gd name="connsiteX1" fmla="*/ 2221360 w 2221360"/>
                <a:gd name="connsiteY1" fmla="*/ 4434790 h 4434791"/>
                <a:gd name="connsiteX2" fmla="*/ 2213364 w 2221360"/>
                <a:gd name="connsiteY2" fmla="*/ 4378169 h 4434791"/>
                <a:gd name="connsiteX3" fmla="*/ 1451577 w 2221360"/>
                <a:gd name="connsiteY3" fmla="*/ 3518853 h 4434791"/>
                <a:gd name="connsiteX4" fmla="*/ 41457 w 2221360"/>
                <a:gd name="connsiteY4" fmla="*/ 4247206 h 4434791"/>
                <a:gd name="connsiteX5" fmla="*/ 12124 w 2221360"/>
                <a:gd name="connsiteY5" fmla="*/ 4358289 h 4434791"/>
                <a:gd name="connsiteX6" fmla="*/ 0 w 2221360"/>
                <a:gd name="connsiteY6" fmla="*/ 4434791 h 4434791"/>
                <a:gd name="connsiteX7" fmla="*/ 45278 w 2221360"/>
                <a:gd name="connsiteY7" fmla="*/ 4206110 h 4434791"/>
                <a:gd name="connsiteX8" fmla="*/ 356908 w 2221360"/>
                <a:gd name="connsiteY8" fmla="*/ 1650870 h 4434791"/>
                <a:gd name="connsiteX9" fmla="*/ 626009 w 2221360"/>
                <a:gd name="connsiteY9" fmla="*/ 1 h 4434791"/>
                <a:gd name="connsiteX10" fmla="*/ 2194142 w 2221360"/>
                <a:gd name="connsiteY10" fmla="*/ 4294917 h 4434791"/>
                <a:gd name="connsiteX0" fmla="*/ 2194142 w 2221360"/>
                <a:gd name="connsiteY0" fmla="*/ 4294916 h 4434790"/>
                <a:gd name="connsiteX1" fmla="*/ 2221360 w 2221360"/>
                <a:gd name="connsiteY1" fmla="*/ 4434789 h 4434790"/>
                <a:gd name="connsiteX2" fmla="*/ 2213364 w 2221360"/>
                <a:gd name="connsiteY2" fmla="*/ 4378168 h 4434790"/>
                <a:gd name="connsiteX3" fmla="*/ 1451577 w 2221360"/>
                <a:gd name="connsiteY3" fmla="*/ 3518852 h 4434790"/>
                <a:gd name="connsiteX4" fmla="*/ 41457 w 2221360"/>
                <a:gd name="connsiteY4" fmla="*/ 4247205 h 4434790"/>
                <a:gd name="connsiteX5" fmla="*/ 12124 w 2221360"/>
                <a:gd name="connsiteY5" fmla="*/ 4358288 h 4434790"/>
                <a:gd name="connsiteX6" fmla="*/ 0 w 2221360"/>
                <a:gd name="connsiteY6" fmla="*/ 4434790 h 4434790"/>
                <a:gd name="connsiteX7" fmla="*/ 45278 w 2221360"/>
                <a:gd name="connsiteY7" fmla="*/ 4206109 h 4434790"/>
                <a:gd name="connsiteX8" fmla="*/ 77830 w 2221360"/>
                <a:gd name="connsiteY8" fmla="*/ 78997 h 4434790"/>
                <a:gd name="connsiteX9" fmla="*/ 626009 w 2221360"/>
                <a:gd name="connsiteY9" fmla="*/ 0 h 4434790"/>
                <a:gd name="connsiteX10" fmla="*/ 2194142 w 2221360"/>
                <a:gd name="connsiteY10" fmla="*/ 4294916 h 4434790"/>
                <a:gd name="connsiteX0" fmla="*/ 2194142 w 2221360"/>
                <a:gd name="connsiteY0" fmla="*/ 4294916 h 4434790"/>
                <a:gd name="connsiteX1" fmla="*/ 2221360 w 2221360"/>
                <a:gd name="connsiteY1" fmla="*/ 4434789 h 4434790"/>
                <a:gd name="connsiteX2" fmla="*/ 2213364 w 2221360"/>
                <a:gd name="connsiteY2" fmla="*/ 4378168 h 4434790"/>
                <a:gd name="connsiteX3" fmla="*/ 1451577 w 2221360"/>
                <a:gd name="connsiteY3" fmla="*/ 3518852 h 4434790"/>
                <a:gd name="connsiteX4" fmla="*/ 41457 w 2221360"/>
                <a:gd name="connsiteY4" fmla="*/ 4247205 h 4434790"/>
                <a:gd name="connsiteX5" fmla="*/ 12124 w 2221360"/>
                <a:gd name="connsiteY5" fmla="*/ 4358288 h 4434790"/>
                <a:gd name="connsiteX6" fmla="*/ 0 w 2221360"/>
                <a:gd name="connsiteY6" fmla="*/ 4434790 h 4434790"/>
                <a:gd name="connsiteX7" fmla="*/ 45278 w 2221360"/>
                <a:gd name="connsiteY7" fmla="*/ 4206109 h 4434790"/>
                <a:gd name="connsiteX8" fmla="*/ 91602 w 2221360"/>
                <a:gd name="connsiteY8" fmla="*/ 66770 h 4434790"/>
                <a:gd name="connsiteX9" fmla="*/ 626009 w 2221360"/>
                <a:gd name="connsiteY9" fmla="*/ 0 h 4434790"/>
                <a:gd name="connsiteX10" fmla="*/ 2194142 w 2221360"/>
                <a:gd name="connsiteY10" fmla="*/ 4294916 h 4434790"/>
                <a:gd name="connsiteX0" fmla="*/ 2194142 w 2221360"/>
                <a:gd name="connsiteY0" fmla="*/ 4294916 h 4434790"/>
                <a:gd name="connsiteX1" fmla="*/ 2221360 w 2221360"/>
                <a:gd name="connsiteY1" fmla="*/ 4434789 h 4434790"/>
                <a:gd name="connsiteX2" fmla="*/ 2213364 w 2221360"/>
                <a:gd name="connsiteY2" fmla="*/ 4378168 h 4434790"/>
                <a:gd name="connsiteX3" fmla="*/ 1451577 w 2221360"/>
                <a:gd name="connsiteY3" fmla="*/ 3518852 h 4434790"/>
                <a:gd name="connsiteX4" fmla="*/ 41457 w 2221360"/>
                <a:gd name="connsiteY4" fmla="*/ 4247205 h 4434790"/>
                <a:gd name="connsiteX5" fmla="*/ 12124 w 2221360"/>
                <a:gd name="connsiteY5" fmla="*/ 4358288 h 4434790"/>
                <a:gd name="connsiteX6" fmla="*/ 0 w 2221360"/>
                <a:gd name="connsiteY6" fmla="*/ 4434790 h 4434790"/>
                <a:gd name="connsiteX7" fmla="*/ 45278 w 2221360"/>
                <a:gd name="connsiteY7" fmla="*/ 4206109 h 4434790"/>
                <a:gd name="connsiteX8" fmla="*/ 91602 w 2221360"/>
                <a:gd name="connsiteY8" fmla="*/ 66770 h 4434790"/>
                <a:gd name="connsiteX9" fmla="*/ 626009 w 2221360"/>
                <a:gd name="connsiteY9" fmla="*/ 0 h 4434790"/>
                <a:gd name="connsiteX10" fmla="*/ 2194142 w 2221360"/>
                <a:gd name="connsiteY10" fmla="*/ 4294916 h 44347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21360" h="4434790">
                  <a:moveTo>
                    <a:pt x="2194142" y="4294916"/>
                  </a:moveTo>
                  <a:lnTo>
                    <a:pt x="2221360" y="4434789"/>
                  </a:lnTo>
                  <a:lnTo>
                    <a:pt x="2213364" y="4378168"/>
                  </a:lnTo>
                  <a:cubicBezTo>
                    <a:pt x="2138562" y="3987135"/>
                    <a:pt x="1857561" y="3648285"/>
                    <a:pt x="1451577" y="3518852"/>
                  </a:cubicBezTo>
                  <a:cubicBezTo>
                    <a:pt x="861054" y="3330587"/>
                    <a:pt x="229722" y="3656682"/>
                    <a:pt x="41457" y="4247205"/>
                  </a:cubicBezTo>
                  <a:cubicBezTo>
                    <a:pt x="29691" y="4284112"/>
                    <a:pt x="19933" y="4321180"/>
                    <a:pt x="12124" y="4358288"/>
                  </a:cubicBezTo>
                  <a:lnTo>
                    <a:pt x="0" y="4434790"/>
                  </a:lnTo>
                  <a:lnTo>
                    <a:pt x="45278" y="4206109"/>
                  </a:lnTo>
                  <a:lnTo>
                    <a:pt x="91602" y="66770"/>
                  </a:lnTo>
                  <a:cubicBezTo>
                    <a:pt x="164526" y="353450"/>
                    <a:pt x="617810" y="380748"/>
                    <a:pt x="626009" y="0"/>
                  </a:cubicBezTo>
                  <a:lnTo>
                    <a:pt x="2194142" y="4294916"/>
                  </a:lnTo>
                  <a:close/>
                </a:path>
              </a:pathLst>
            </a:custGeom>
            <a:solidFill>
              <a:srgbClr val="0099FF">
                <a:alpha val="14902"/>
              </a:srgb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101" name="TextBox 13"/>
            <p:cNvSpPr txBox="1">
              <a:spLocks noChangeArrowheads="1"/>
            </p:cNvSpPr>
            <p:nvPr/>
          </p:nvSpPr>
          <p:spPr bwMode="auto">
            <a:xfrm>
              <a:off x="7730816" y="2836515"/>
              <a:ext cx="122941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 b="1"/>
              </a:lvl1pPr>
            </a:lstStyle>
            <a:p>
              <a:r>
                <a:rPr lang="en-US" altLang="zh-CN" sz="1000" dirty="0"/>
                <a:t>Fire Fighting &amp; POD Cabinet</a:t>
              </a:r>
            </a:p>
          </p:txBody>
        </p:sp>
        <p:sp>
          <p:nvSpPr>
            <p:cNvPr id="102" name="TextBox 13"/>
            <p:cNvSpPr txBox="1">
              <a:spLocks noChangeArrowheads="1"/>
            </p:cNvSpPr>
            <p:nvPr/>
          </p:nvSpPr>
          <p:spPr bwMode="auto">
            <a:xfrm>
              <a:off x="8053089" y="626012"/>
              <a:ext cx="1025951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 b="1"/>
              </a:lvl1pPr>
            </a:lstStyle>
            <a:p>
              <a:r>
                <a:rPr lang="en-US" altLang="zh-CN" sz="1000" dirty="0"/>
                <a:t>POD 20kVA</a:t>
              </a:r>
            </a:p>
          </p:txBody>
        </p:sp>
        <p:sp>
          <p:nvSpPr>
            <p:cNvPr id="103" name="TextBox 13"/>
            <p:cNvSpPr txBox="1">
              <a:spLocks noChangeArrowheads="1"/>
            </p:cNvSpPr>
            <p:nvPr/>
          </p:nvSpPr>
          <p:spPr bwMode="auto">
            <a:xfrm>
              <a:off x="6314854" y="478674"/>
              <a:ext cx="1128546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 b="1"/>
              </a:lvl1pPr>
            </a:lstStyle>
            <a:p>
              <a:r>
                <a:rPr lang="en-US" altLang="zh-CN" sz="1000" dirty="0"/>
                <a:t>CRV Unit (20 kW)</a:t>
              </a:r>
            </a:p>
          </p:txBody>
        </p:sp>
        <p:sp>
          <p:nvSpPr>
            <p:cNvPr id="104" name="TextBox 13"/>
            <p:cNvSpPr txBox="1">
              <a:spLocks noChangeArrowheads="1"/>
            </p:cNvSpPr>
            <p:nvPr/>
          </p:nvSpPr>
          <p:spPr bwMode="auto">
            <a:xfrm>
              <a:off x="4471851" y="704546"/>
              <a:ext cx="112854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algn="ctr">
                <a:defRPr sz="1200" b="1"/>
              </a:lvl1pPr>
            </a:lstStyle>
            <a:p>
              <a:r>
                <a:rPr lang="en-US" altLang="zh-CN" sz="1000" dirty="0"/>
                <a:t>Emergency </a:t>
              </a:r>
            </a:p>
            <a:p>
              <a:r>
                <a:rPr lang="en-US" altLang="zh-CN" sz="1000" dirty="0"/>
                <a:t>Exhaust Fan</a:t>
              </a:r>
            </a:p>
          </p:txBody>
        </p:sp>
        <p:sp>
          <p:nvSpPr>
            <p:cNvPr id="105" name="Freeform 104"/>
            <p:cNvSpPr/>
            <p:nvPr/>
          </p:nvSpPr>
          <p:spPr>
            <a:xfrm rot="13800000">
              <a:off x="5562239" y="918164"/>
              <a:ext cx="1003825" cy="1980319"/>
            </a:xfrm>
            <a:custGeom>
              <a:avLst/>
              <a:gdLst>
                <a:gd name="connsiteX0" fmla="*/ 2424561 w 2424561"/>
                <a:gd name="connsiteY0" fmla="*/ 2942042 h 2942043"/>
                <a:gd name="connsiteX1" fmla="*/ 2329765 w 2424561"/>
                <a:gd name="connsiteY1" fmla="*/ 2942042 h 2942043"/>
                <a:gd name="connsiteX2" fmla="*/ 2321769 w 2424561"/>
                <a:gd name="connsiteY2" fmla="*/ 2885421 h 2942043"/>
                <a:gd name="connsiteX3" fmla="*/ 1559982 w 2424561"/>
                <a:gd name="connsiteY3" fmla="*/ 2026105 h 2942043"/>
                <a:gd name="connsiteX4" fmla="*/ 149862 w 2424561"/>
                <a:gd name="connsiteY4" fmla="*/ 2754458 h 2942043"/>
                <a:gd name="connsiteX5" fmla="*/ 120529 w 2424561"/>
                <a:gd name="connsiteY5" fmla="*/ 2865541 h 2942043"/>
                <a:gd name="connsiteX6" fmla="*/ 108405 w 2424561"/>
                <a:gd name="connsiteY6" fmla="*/ 2942043 h 2942043"/>
                <a:gd name="connsiteX7" fmla="*/ 0 w 2424561"/>
                <a:gd name="connsiteY7" fmla="*/ 2942042 h 2942043"/>
                <a:gd name="connsiteX8" fmla="*/ 1454130 w 2424561"/>
                <a:gd name="connsiteY8" fmla="*/ 0 h 2942043"/>
                <a:gd name="connsiteX0" fmla="*/ 2302547 w 2329765"/>
                <a:gd name="connsiteY0" fmla="*/ 2802169 h 2942043"/>
                <a:gd name="connsiteX1" fmla="*/ 2329765 w 2329765"/>
                <a:gd name="connsiteY1" fmla="*/ 2942042 h 2942043"/>
                <a:gd name="connsiteX2" fmla="*/ 2321769 w 2329765"/>
                <a:gd name="connsiteY2" fmla="*/ 2885421 h 2942043"/>
                <a:gd name="connsiteX3" fmla="*/ 1559982 w 2329765"/>
                <a:gd name="connsiteY3" fmla="*/ 2026105 h 2942043"/>
                <a:gd name="connsiteX4" fmla="*/ 149862 w 2329765"/>
                <a:gd name="connsiteY4" fmla="*/ 2754458 h 2942043"/>
                <a:gd name="connsiteX5" fmla="*/ 120529 w 2329765"/>
                <a:gd name="connsiteY5" fmla="*/ 2865541 h 2942043"/>
                <a:gd name="connsiteX6" fmla="*/ 108405 w 2329765"/>
                <a:gd name="connsiteY6" fmla="*/ 2942043 h 2942043"/>
                <a:gd name="connsiteX7" fmla="*/ 0 w 2329765"/>
                <a:gd name="connsiteY7" fmla="*/ 2942042 h 2942043"/>
                <a:gd name="connsiteX8" fmla="*/ 1454130 w 2329765"/>
                <a:gd name="connsiteY8" fmla="*/ 0 h 2942043"/>
                <a:gd name="connsiteX9" fmla="*/ 2302547 w 2329765"/>
                <a:gd name="connsiteY9" fmla="*/ 2802169 h 2942043"/>
                <a:gd name="connsiteX0" fmla="*/ 2194142 w 2221360"/>
                <a:gd name="connsiteY0" fmla="*/ 2802169 h 2942043"/>
                <a:gd name="connsiteX1" fmla="*/ 2221360 w 2221360"/>
                <a:gd name="connsiteY1" fmla="*/ 2942042 h 2942043"/>
                <a:gd name="connsiteX2" fmla="*/ 2213364 w 2221360"/>
                <a:gd name="connsiteY2" fmla="*/ 2885421 h 2942043"/>
                <a:gd name="connsiteX3" fmla="*/ 1451577 w 2221360"/>
                <a:gd name="connsiteY3" fmla="*/ 2026105 h 2942043"/>
                <a:gd name="connsiteX4" fmla="*/ 41457 w 2221360"/>
                <a:gd name="connsiteY4" fmla="*/ 2754458 h 2942043"/>
                <a:gd name="connsiteX5" fmla="*/ 12124 w 2221360"/>
                <a:gd name="connsiteY5" fmla="*/ 2865541 h 2942043"/>
                <a:gd name="connsiteX6" fmla="*/ 0 w 2221360"/>
                <a:gd name="connsiteY6" fmla="*/ 2942043 h 2942043"/>
                <a:gd name="connsiteX7" fmla="*/ 45278 w 2221360"/>
                <a:gd name="connsiteY7" fmla="*/ 2713362 h 2942043"/>
                <a:gd name="connsiteX8" fmla="*/ 1345725 w 2221360"/>
                <a:gd name="connsiteY8" fmla="*/ 0 h 2942043"/>
                <a:gd name="connsiteX9" fmla="*/ 2194142 w 2221360"/>
                <a:gd name="connsiteY9" fmla="*/ 2802169 h 2942043"/>
                <a:gd name="connsiteX0" fmla="*/ 2194142 w 2221360"/>
                <a:gd name="connsiteY0" fmla="*/ 3075479 h 3215353"/>
                <a:gd name="connsiteX1" fmla="*/ 2221360 w 2221360"/>
                <a:gd name="connsiteY1" fmla="*/ 3215352 h 3215353"/>
                <a:gd name="connsiteX2" fmla="*/ 2213364 w 2221360"/>
                <a:gd name="connsiteY2" fmla="*/ 3158731 h 3215353"/>
                <a:gd name="connsiteX3" fmla="*/ 1451577 w 2221360"/>
                <a:gd name="connsiteY3" fmla="*/ 2299415 h 3215353"/>
                <a:gd name="connsiteX4" fmla="*/ 41457 w 2221360"/>
                <a:gd name="connsiteY4" fmla="*/ 3027768 h 3215353"/>
                <a:gd name="connsiteX5" fmla="*/ 12124 w 2221360"/>
                <a:gd name="connsiteY5" fmla="*/ 3138851 h 3215353"/>
                <a:gd name="connsiteX6" fmla="*/ 0 w 2221360"/>
                <a:gd name="connsiteY6" fmla="*/ 3215353 h 3215353"/>
                <a:gd name="connsiteX7" fmla="*/ 45278 w 2221360"/>
                <a:gd name="connsiteY7" fmla="*/ 2986672 h 3215353"/>
                <a:gd name="connsiteX8" fmla="*/ 1345725 w 2221360"/>
                <a:gd name="connsiteY8" fmla="*/ 273310 h 3215353"/>
                <a:gd name="connsiteX9" fmla="*/ 1403195 w 2221360"/>
                <a:gd name="connsiteY9" fmla="*/ 410618 h 3215353"/>
                <a:gd name="connsiteX10" fmla="*/ 2194142 w 2221360"/>
                <a:gd name="connsiteY10" fmla="*/ 3075479 h 3215353"/>
                <a:gd name="connsiteX0" fmla="*/ 2194142 w 2221360"/>
                <a:gd name="connsiteY0" fmla="*/ 3075479 h 3215353"/>
                <a:gd name="connsiteX1" fmla="*/ 2221360 w 2221360"/>
                <a:gd name="connsiteY1" fmla="*/ 3215352 h 3215353"/>
                <a:gd name="connsiteX2" fmla="*/ 2213364 w 2221360"/>
                <a:gd name="connsiteY2" fmla="*/ 3158731 h 3215353"/>
                <a:gd name="connsiteX3" fmla="*/ 1451577 w 2221360"/>
                <a:gd name="connsiteY3" fmla="*/ 2299415 h 3215353"/>
                <a:gd name="connsiteX4" fmla="*/ 41457 w 2221360"/>
                <a:gd name="connsiteY4" fmla="*/ 3027768 h 3215353"/>
                <a:gd name="connsiteX5" fmla="*/ 12124 w 2221360"/>
                <a:gd name="connsiteY5" fmla="*/ 3138851 h 3215353"/>
                <a:gd name="connsiteX6" fmla="*/ 0 w 2221360"/>
                <a:gd name="connsiteY6" fmla="*/ 3215353 h 3215353"/>
                <a:gd name="connsiteX7" fmla="*/ 45278 w 2221360"/>
                <a:gd name="connsiteY7" fmla="*/ 2986672 h 3215353"/>
                <a:gd name="connsiteX8" fmla="*/ 1345725 w 2221360"/>
                <a:gd name="connsiteY8" fmla="*/ 273310 h 3215353"/>
                <a:gd name="connsiteX9" fmla="*/ 1403195 w 2221360"/>
                <a:gd name="connsiteY9" fmla="*/ 410618 h 3215353"/>
                <a:gd name="connsiteX10" fmla="*/ 2194142 w 2221360"/>
                <a:gd name="connsiteY10" fmla="*/ 3075479 h 3215353"/>
                <a:gd name="connsiteX0" fmla="*/ 2194142 w 2221360"/>
                <a:gd name="connsiteY0" fmla="*/ 3075479 h 3215353"/>
                <a:gd name="connsiteX1" fmla="*/ 2221360 w 2221360"/>
                <a:gd name="connsiteY1" fmla="*/ 3215352 h 3215353"/>
                <a:gd name="connsiteX2" fmla="*/ 2213364 w 2221360"/>
                <a:gd name="connsiteY2" fmla="*/ 3158731 h 3215353"/>
                <a:gd name="connsiteX3" fmla="*/ 1451577 w 2221360"/>
                <a:gd name="connsiteY3" fmla="*/ 2299415 h 3215353"/>
                <a:gd name="connsiteX4" fmla="*/ 41457 w 2221360"/>
                <a:gd name="connsiteY4" fmla="*/ 3027768 h 3215353"/>
                <a:gd name="connsiteX5" fmla="*/ 12124 w 2221360"/>
                <a:gd name="connsiteY5" fmla="*/ 3138851 h 3215353"/>
                <a:gd name="connsiteX6" fmla="*/ 0 w 2221360"/>
                <a:gd name="connsiteY6" fmla="*/ 3215353 h 3215353"/>
                <a:gd name="connsiteX7" fmla="*/ 45278 w 2221360"/>
                <a:gd name="connsiteY7" fmla="*/ 2986672 h 3215353"/>
                <a:gd name="connsiteX8" fmla="*/ 1345725 w 2221360"/>
                <a:gd name="connsiteY8" fmla="*/ 273310 h 3215353"/>
                <a:gd name="connsiteX9" fmla="*/ 1403195 w 2221360"/>
                <a:gd name="connsiteY9" fmla="*/ 410618 h 3215353"/>
                <a:gd name="connsiteX10" fmla="*/ 2194142 w 2221360"/>
                <a:gd name="connsiteY10" fmla="*/ 3075479 h 3215353"/>
                <a:gd name="connsiteX0" fmla="*/ 2194142 w 2221360"/>
                <a:gd name="connsiteY0" fmla="*/ 3065204 h 3205078"/>
                <a:gd name="connsiteX1" fmla="*/ 2221360 w 2221360"/>
                <a:gd name="connsiteY1" fmla="*/ 3205077 h 3205078"/>
                <a:gd name="connsiteX2" fmla="*/ 2213364 w 2221360"/>
                <a:gd name="connsiteY2" fmla="*/ 3148456 h 3205078"/>
                <a:gd name="connsiteX3" fmla="*/ 1451577 w 2221360"/>
                <a:gd name="connsiteY3" fmla="*/ 2289140 h 3205078"/>
                <a:gd name="connsiteX4" fmla="*/ 41457 w 2221360"/>
                <a:gd name="connsiteY4" fmla="*/ 3017493 h 3205078"/>
                <a:gd name="connsiteX5" fmla="*/ 12124 w 2221360"/>
                <a:gd name="connsiteY5" fmla="*/ 3128576 h 3205078"/>
                <a:gd name="connsiteX6" fmla="*/ 0 w 2221360"/>
                <a:gd name="connsiteY6" fmla="*/ 3205078 h 3205078"/>
                <a:gd name="connsiteX7" fmla="*/ 45278 w 2221360"/>
                <a:gd name="connsiteY7" fmla="*/ 2976397 h 3205078"/>
                <a:gd name="connsiteX8" fmla="*/ 1345725 w 2221360"/>
                <a:gd name="connsiteY8" fmla="*/ 263035 h 3205078"/>
                <a:gd name="connsiteX9" fmla="*/ 1629388 w 2221360"/>
                <a:gd name="connsiteY9" fmla="*/ 422473 h 3205078"/>
                <a:gd name="connsiteX10" fmla="*/ 2194142 w 2221360"/>
                <a:gd name="connsiteY10" fmla="*/ 3065204 h 3205078"/>
                <a:gd name="connsiteX0" fmla="*/ 2194142 w 2221360"/>
                <a:gd name="connsiteY0" fmla="*/ 3065204 h 3205078"/>
                <a:gd name="connsiteX1" fmla="*/ 2221360 w 2221360"/>
                <a:gd name="connsiteY1" fmla="*/ 3205077 h 3205078"/>
                <a:gd name="connsiteX2" fmla="*/ 2213364 w 2221360"/>
                <a:gd name="connsiteY2" fmla="*/ 3148456 h 3205078"/>
                <a:gd name="connsiteX3" fmla="*/ 1451577 w 2221360"/>
                <a:gd name="connsiteY3" fmla="*/ 2289140 h 3205078"/>
                <a:gd name="connsiteX4" fmla="*/ 41457 w 2221360"/>
                <a:gd name="connsiteY4" fmla="*/ 3017493 h 3205078"/>
                <a:gd name="connsiteX5" fmla="*/ 12124 w 2221360"/>
                <a:gd name="connsiteY5" fmla="*/ 3128576 h 3205078"/>
                <a:gd name="connsiteX6" fmla="*/ 0 w 2221360"/>
                <a:gd name="connsiteY6" fmla="*/ 3205078 h 3205078"/>
                <a:gd name="connsiteX7" fmla="*/ 45278 w 2221360"/>
                <a:gd name="connsiteY7" fmla="*/ 2976397 h 3205078"/>
                <a:gd name="connsiteX8" fmla="*/ 1345725 w 2221360"/>
                <a:gd name="connsiteY8" fmla="*/ 263035 h 3205078"/>
                <a:gd name="connsiteX9" fmla="*/ 1629388 w 2221360"/>
                <a:gd name="connsiteY9" fmla="*/ 422473 h 3205078"/>
                <a:gd name="connsiteX10" fmla="*/ 2194142 w 2221360"/>
                <a:gd name="connsiteY10" fmla="*/ 3065204 h 3205078"/>
                <a:gd name="connsiteX0" fmla="*/ 2194142 w 2221360"/>
                <a:gd name="connsiteY0" fmla="*/ 2802169 h 2942043"/>
                <a:gd name="connsiteX1" fmla="*/ 2221360 w 2221360"/>
                <a:gd name="connsiteY1" fmla="*/ 2942042 h 2942043"/>
                <a:gd name="connsiteX2" fmla="*/ 2213364 w 2221360"/>
                <a:gd name="connsiteY2" fmla="*/ 2885421 h 2942043"/>
                <a:gd name="connsiteX3" fmla="*/ 1451577 w 2221360"/>
                <a:gd name="connsiteY3" fmla="*/ 2026105 h 2942043"/>
                <a:gd name="connsiteX4" fmla="*/ 41457 w 2221360"/>
                <a:gd name="connsiteY4" fmla="*/ 2754458 h 2942043"/>
                <a:gd name="connsiteX5" fmla="*/ 12124 w 2221360"/>
                <a:gd name="connsiteY5" fmla="*/ 2865541 h 2942043"/>
                <a:gd name="connsiteX6" fmla="*/ 0 w 2221360"/>
                <a:gd name="connsiteY6" fmla="*/ 2942043 h 2942043"/>
                <a:gd name="connsiteX7" fmla="*/ 45278 w 2221360"/>
                <a:gd name="connsiteY7" fmla="*/ 2713362 h 2942043"/>
                <a:gd name="connsiteX8" fmla="*/ 1345725 w 2221360"/>
                <a:gd name="connsiteY8" fmla="*/ 0 h 2942043"/>
                <a:gd name="connsiteX9" fmla="*/ 1629388 w 2221360"/>
                <a:gd name="connsiteY9" fmla="*/ 159438 h 2942043"/>
                <a:gd name="connsiteX10" fmla="*/ 2194142 w 2221360"/>
                <a:gd name="connsiteY10" fmla="*/ 2802169 h 2942043"/>
                <a:gd name="connsiteX0" fmla="*/ 2194142 w 2221360"/>
                <a:gd name="connsiteY0" fmla="*/ 2845721 h 2985595"/>
                <a:gd name="connsiteX1" fmla="*/ 2221360 w 2221360"/>
                <a:gd name="connsiteY1" fmla="*/ 2985594 h 2985595"/>
                <a:gd name="connsiteX2" fmla="*/ 2213364 w 2221360"/>
                <a:gd name="connsiteY2" fmla="*/ 2928973 h 2985595"/>
                <a:gd name="connsiteX3" fmla="*/ 1451577 w 2221360"/>
                <a:gd name="connsiteY3" fmla="*/ 2069657 h 2985595"/>
                <a:gd name="connsiteX4" fmla="*/ 41457 w 2221360"/>
                <a:gd name="connsiteY4" fmla="*/ 2798010 h 2985595"/>
                <a:gd name="connsiteX5" fmla="*/ 12124 w 2221360"/>
                <a:gd name="connsiteY5" fmla="*/ 2909093 h 2985595"/>
                <a:gd name="connsiteX6" fmla="*/ 0 w 2221360"/>
                <a:gd name="connsiteY6" fmla="*/ 2985595 h 2985595"/>
                <a:gd name="connsiteX7" fmla="*/ 45278 w 2221360"/>
                <a:gd name="connsiteY7" fmla="*/ 2756914 h 2985595"/>
                <a:gd name="connsiteX8" fmla="*/ 1098131 w 2221360"/>
                <a:gd name="connsiteY8" fmla="*/ 175651 h 2985595"/>
                <a:gd name="connsiteX9" fmla="*/ 1629388 w 2221360"/>
                <a:gd name="connsiteY9" fmla="*/ 202990 h 2985595"/>
                <a:gd name="connsiteX10" fmla="*/ 2194142 w 2221360"/>
                <a:gd name="connsiteY10" fmla="*/ 2845721 h 2985595"/>
                <a:gd name="connsiteX0" fmla="*/ 2194142 w 2221360"/>
                <a:gd name="connsiteY0" fmla="*/ 2845721 h 2985595"/>
                <a:gd name="connsiteX1" fmla="*/ 2221360 w 2221360"/>
                <a:gd name="connsiteY1" fmla="*/ 2985594 h 2985595"/>
                <a:gd name="connsiteX2" fmla="*/ 2213364 w 2221360"/>
                <a:gd name="connsiteY2" fmla="*/ 2928973 h 2985595"/>
                <a:gd name="connsiteX3" fmla="*/ 1451577 w 2221360"/>
                <a:gd name="connsiteY3" fmla="*/ 2069657 h 2985595"/>
                <a:gd name="connsiteX4" fmla="*/ 41457 w 2221360"/>
                <a:gd name="connsiteY4" fmla="*/ 2798010 h 2985595"/>
                <a:gd name="connsiteX5" fmla="*/ 12124 w 2221360"/>
                <a:gd name="connsiteY5" fmla="*/ 2909093 h 2985595"/>
                <a:gd name="connsiteX6" fmla="*/ 0 w 2221360"/>
                <a:gd name="connsiteY6" fmla="*/ 2985595 h 2985595"/>
                <a:gd name="connsiteX7" fmla="*/ 45278 w 2221360"/>
                <a:gd name="connsiteY7" fmla="*/ 2756914 h 2985595"/>
                <a:gd name="connsiteX8" fmla="*/ 1098131 w 2221360"/>
                <a:gd name="connsiteY8" fmla="*/ 175651 h 2985595"/>
                <a:gd name="connsiteX9" fmla="*/ 1629388 w 2221360"/>
                <a:gd name="connsiteY9" fmla="*/ 202990 h 2985595"/>
                <a:gd name="connsiteX10" fmla="*/ 2194142 w 2221360"/>
                <a:gd name="connsiteY10" fmla="*/ 2845721 h 2985595"/>
                <a:gd name="connsiteX0" fmla="*/ 2194142 w 2221360"/>
                <a:gd name="connsiteY0" fmla="*/ 2670070 h 2809944"/>
                <a:gd name="connsiteX1" fmla="*/ 2221360 w 2221360"/>
                <a:gd name="connsiteY1" fmla="*/ 2809943 h 2809944"/>
                <a:gd name="connsiteX2" fmla="*/ 2213364 w 2221360"/>
                <a:gd name="connsiteY2" fmla="*/ 2753322 h 2809944"/>
                <a:gd name="connsiteX3" fmla="*/ 1451577 w 2221360"/>
                <a:gd name="connsiteY3" fmla="*/ 1894006 h 2809944"/>
                <a:gd name="connsiteX4" fmla="*/ 41457 w 2221360"/>
                <a:gd name="connsiteY4" fmla="*/ 2622359 h 2809944"/>
                <a:gd name="connsiteX5" fmla="*/ 12124 w 2221360"/>
                <a:gd name="connsiteY5" fmla="*/ 2733442 h 2809944"/>
                <a:gd name="connsiteX6" fmla="*/ 0 w 2221360"/>
                <a:gd name="connsiteY6" fmla="*/ 2809944 h 2809944"/>
                <a:gd name="connsiteX7" fmla="*/ 45278 w 2221360"/>
                <a:gd name="connsiteY7" fmla="*/ 2581263 h 2809944"/>
                <a:gd name="connsiteX8" fmla="*/ 1098131 w 2221360"/>
                <a:gd name="connsiteY8" fmla="*/ 0 h 2809944"/>
                <a:gd name="connsiteX9" fmla="*/ 1629388 w 2221360"/>
                <a:gd name="connsiteY9" fmla="*/ 27339 h 2809944"/>
                <a:gd name="connsiteX10" fmla="*/ 2194142 w 2221360"/>
                <a:gd name="connsiteY10" fmla="*/ 2670070 h 2809944"/>
                <a:gd name="connsiteX0" fmla="*/ 2194142 w 2221360"/>
                <a:gd name="connsiteY0" fmla="*/ 5042683 h 5182557"/>
                <a:gd name="connsiteX1" fmla="*/ 2221360 w 2221360"/>
                <a:gd name="connsiteY1" fmla="*/ 5182556 h 5182557"/>
                <a:gd name="connsiteX2" fmla="*/ 2213364 w 2221360"/>
                <a:gd name="connsiteY2" fmla="*/ 5125935 h 5182557"/>
                <a:gd name="connsiteX3" fmla="*/ 1451577 w 2221360"/>
                <a:gd name="connsiteY3" fmla="*/ 4266619 h 5182557"/>
                <a:gd name="connsiteX4" fmla="*/ 41457 w 2221360"/>
                <a:gd name="connsiteY4" fmla="*/ 4994972 h 5182557"/>
                <a:gd name="connsiteX5" fmla="*/ 12124 w 2221360"/>
                <a:gd name="connsiteY5" fmla="*/ 5106055 h 5182557"/>
                <a:gd name="connsiteX6" fmla="*/ 0 w 2221360"/>
                <a:gd name="connsiteY6" fmla="*/ 5182557 h 5182557"/>
                <a:gd name="connsiteX7" fmla="*/ 45278 w 2221360"/>
                <a:gd name="connsiteY7" fmla="*/ 4953876 h 5182557"/>
                <a:gd name="connsiteX8" fmla="*/ 1098131 w 2221360"/>
                <a:gd name="connsiteY8" fmla="*/ 2372613 h 5182557"/>
                <a:gd name="connsiteX9" fmla="*/ 1649123 w 2221360"/>
                <a:gd name="connsiteY9" fmla="*/ 25 h 5182557"/>
                <a:gd name="connsiteX10" fmla="*/ 2194142 w 2221360"/>
                <a:gd name="connsiteY10" fmla="*/ 5042683 h 5182557"/>
                <a:gd name="connsiteX0" fmla="*/ 2194142 w 2221360"/>
                <a:gd name="connsiteY0" fmla="*/ 5042946 h 5182820"/>
                <a:gd name="connsiteX1" fmla="*/ 2221360 w 2221360"/>
                <a:gd name="connsiteY1" fmla="*/ 5182819 h 5182820"/>
                <a:gd name="connsiteX2" fmla="*/ 2213364 w 2221360"/>
                <a:gd name="connsiteY2" fmla="*/ 5126198 h 5182820"/>
                <a:gd name="connsiteX3" fmla="*/ 1451577 w 2221360"/>
                <a:gd name="connsiteY3" fmla="*/ 4266882 h 5182820"/>
                <a:gd name="connsiteX4" fmla="*/ 41457 w 2221360"/>
                <a:gd name="connsiteY4" fmla="*/ 4995235 h 5182820"/>
                <a:gd name="connsiteX5" fmla="*/ 12124 w 2221360"/>
                <a:gd name="connsiteY5" fmla="*/ 5106318 h 5182820"/>
                <a:gd name="connsiteX6" fmla="*/ 0 w 2221360"/>
                <a:gd name="connsiteY6" fmla="*/ 5182820 h 5182820"/>
                <a:gd name="connsiteX7" fmla="*/ 45278 w 2221360"/>
                <a:gd name="connsiteY7" fmla="*/ 4954139 h 5182820"/>
                <a:gd name="connsiteX8" fmla="*/ 1289517 w 2221360"/>
                <a:gd name="connsiteY8" fmla="*/ 191713 h 5182820"/>
                <a:gd name="connsiteX9" fmla="*/ 1649123 w 2221360"/>
                <a:gd name="connsiteY9" fmla="*/ 288 h 5182820"/>
                <a:gd name="connsiteX10" fmla="*/ 2194142 w 2221360"/>
                <a:gd name="connsiteY10" fmla="*/ 5042946 h 5182820"/>
                <a:gd name="connsiteX0" fmla="*/ 2194142 w 2221360"/>
                <a:gd name="connsiteY0" fmla="*/ 5042658 h 5182532"/>
                <a:gd name="connsiteX1" fmla="*/ 2221360 w 2221360"/>
                <a:gd name="connsiteY1" fmla="*/ 5182531 h 5182532"/>
                <a:gd name="connsiteX2" fmla="*/ 2213364 w 2221360"/>
                <a:gd name="connsiteY2" fmla="*/ 5125910 h 5182532"/>
                <a:gd name="connsiteX3" fmla="*/ 1451577 w 2221360"/>
                <a:gd name="connsiteY3" fmla="*/ 4266594 h 5182532"/>
                <a:gd name="connsiteX4" fmla="*/ 41457 w 2221360"/>
                <a:gd name="connsiteY4" fmla="*/ 4994947 h 5182532"/>
                <a:gd name="connsiteX5" fmla="*/ 12124 w 2221360"/>
                <a:gd name="connsiteY5" fmla="*/ 5106030 h 5182532"/>
                <a:gd name="connsiteX6" fmla="*/ 0 w 2221360"/>
                <a:gd name="connsiteY6" fmla="*/ 5182532 h 5182532"/>
                <a:gd name="connsiteX7" fmla="*/ 45278 w 2221360"/>
                <a:gd name="connsiteY7" fmla="*/ 4953851 h 5182532"/>
                <a:gd name="connsiteX8" fmla="*/ 1289517 w 2221360"/>
                <a:gd name="connsiteY8" fmla="*/ 191425 h 5182532"/>
                <a:gd name="connsiteX9" fmla="*/ 1649123 w 2221360"/>
                <a:gd name="connsiteY9" fmla="*/ 0 h 5182532"/>
                <a:gd name="connsiteX10" fmla="*/ 2194142 w 2221360"/>
                <a:gd name="connsiteY10" fmla="*/ 5042658 h 5182532"/>
                <a:gd name="connsiteX0" fmla="*/ 2194142 w 2221360"/>
                <a:gd name="connsiteY0" fmla="*/ 5144251 h 5284125"/>
                <a:gd name="connsiteX1" fmla="*/ 2221360 w 2221360"/>
                <a:gd name="connsiteY1" fmla="*/ 5284124 h 5284125"/>
                <a:gd name="connsiteX2" fmla="*/ 2213364 w 2221360"/>
                <a:gd name="connsiteY2" fmla="*/ 5227503 h 5284125"/>
                <a:gd name="connsiteX3" fmla="*/ 1451577 w 2221360"/>
                <a:gd name="connsiteY3" fmla="*/ 4368187 h 5284125"/>
                <a:gd name="connsiteX4" fmla="*/ 41457 w 2221360"/>
                <a:gd name="connsiteY4" fmla="*/ 5096540 h 5284125"/>
                <a:gd name="connsiteX5" fmla="*/ 12124 w 2221360"/>
                <a:gd name="connsiteY5" fmla="*/ 5207623 h 5284125"/>
                <a:gd name="connsiteX6" fmla="*/ 0 w 2221360"/>
                <a:gd name="connsiteY6" fmla="*/ 5284125 h 5284125"/>
                <a:gd name="connsiteX7" fmla="*/ 45278 w 2221360"/>
                <a:gd name="connsiteY7" fmla="*/ 5055444 h 5284125"/>
                <a:gd name="connsiteX8" fmla="*/ 1317092 w 2221360"/>
                <a:gd name="connsiteY8" fmla="*/ 0 h 5284125"/>
                <a:gd name="connsiteX9" fmla="*/ 1649123 w 2221360"/>
                <a:gd name="connsiteY9" fmla="*/ 101593 h 5284125"/>
                <a:gd name="connsiteX10" fmla="*/ 2194142 w 2221360"/>
                <a:gd name="connsiteY10" fmla="*/ 5144251 h 5284125"/>
                <a:gd name="connsiteX0" fmla="*/ 2194142 w 2221360"/>
                <a:gd name="connsiteY0" fmla="*/ 5043477 h 5183351"/>
                <a:gd name="connsiteX1" fmla="*/ 2221360 w 2221360"/>
                <a:gd name="connsiteY1" fmla="*/ 5183350 h 5183351"/>
                <a:gd name="connsiteX2" fmla="*/ 2213364 w 2221360"/>
                <a:gd name="connsiteY2" fmla="*/ 5126729 h 5183351"/>
                <a:gd name="connsiteX3" fmla="*/ 1451577 w 2221360"/>
                <a:gd name="connsiteY3" fmla="*/ 4267413 h 5183351"/>
                <a:gd name="connsiteX4" fmla="*/ 41457 w 2221360"/>
                <a:gd name="connsiteY4" fmla="*/ 4995766 h 5183351"/>
                <a:gd name="connsiteX5" fmla="*/ 12124 w 2221360"/>
                <a:gd name="connsiteY5" fmla="*/ 5106849 h 5183351"/>
                <a:gd name="connsiteX6" fmla="*/ 0 w 2221360"/>
                <a:gd name="connsiteY6" fmla="*/ 5183351 h 5183351"/>
                <a:gd name="connsiteX7" fmla="*/ 45278 w 2221360"/>
                <a:gd name="connsiteY7" fmla="*/ 4954670 h 5183351"/>
                <a:gd name="connsiteX8" fmla="*/ 844572 w 2221360"/>
                <a:gd name="connsiteY8" fmla="*/ 962028 h 5183351"/>
                <a:gd name="connsiteX9" fmla="*/ 1649123 w 2221360"/>
                <a:gd name="connsiteY9" fmla="*/ 819 h 5183351"/>
                <a:gd name="connsiteX10" fmla="*/ 2194142 w 2221360"/>
                <a:gd name="connsiteY10" fmla="*/ 5043477 h 5183351"/>
                <a:gd name="connsiteX0" fmla="*/ 2194142 w 2221360"/>
                <a:gd name="connsiteY0" fmla="*/ 5042657 h 5182531"/>
                <a:gd name="connsiteX1" fmla="*/ 2221360 w 2221360"/>
                <a:gd name="connsiteY1" fmla="*/ 5182530 h 5182531"/>
                <a:gd name="connsiteX2" fmla="*/ 2213364 w 2221360"/>
                <a:gd name="connsiteY2" fmla="*/ 5125909 h 5182531"/>
                <a:gd name="connsiteX3" fmla="*/ 1451577 w 2221360"/>
                <a:gd name="connsiteY3" fmla="*/ 4266593 h 5182531"/>
                <a:gd name="connsiteX4" fmla="*/ 41457 w 2221360"/>
                <a:gd name="connsiteY4" fmla="*/ 4994946 h 5182531"/>
                <a:gd name="connsiteX5" fmla="*/ 12124 w 2221360"/>
                <a:gd name="connsiteY5" fmla="*/ 5106029 h 5182531"/>
                <a:gd name="connsiteX6" fmla="*/ 0 w 2221360"/>
                <a:gd name="connsiteY6" fmla="*/ 5182531 h 5182531"/>
                <a:gd name="connsiteX7" fmla="*/ 45278 w 2221360"/>
                <a:gd name="connsiteY7" fmla="*/ 4953850 h 5182531"/>
                <a:gd name="connsiteX8" fmla="*/ 844572 w 2221360"/>
                <a:gd name="connsiteY8" fmla="*/ 961208 h 5182531"/>
                <a:gd name="connsiteX9" fmla="*/ 1649123 w 2221360"/>
                <a:gd name="connsiteY9" fmla="*/ -1 h 5182531"/>
                <a:gd name="connsiteX10" fmla="*/ 2194142 w 2221360"/>
                <a:gd name="connsiteY10" fmla="*/ 5042657 h 5182531"/>
                <a:gd name="connsiteX0" fmla="*/ 2194142 w 2221360"/>
                <a:gd name="connsiteY0" fmla="*/ 5042658 h 5182532"/>
                <a:gd name="connsiteX1" fmla="*/ 2221360 w 2221360"/>
                <a:gd name="connsiteY1" fmla="*/ 5182531 h 5182532"/>
                <a:gd name="connsiteX2" fmla="*/ 2213364 w 2221360"/>
                <a:gd name="connsiteY2" fmla="*/ 5125910 h 5182532"/>
                <a:gd name="connsiteX3" fmla="*/ 1451577 w 2221360"/>
                <a:gd name="connsiteY3" fmla="*/ 4266594 h 5182532"/>
                <a:gd name="connsiteX4" fmla="*/ 41457 w 2221360"/>
                <a:gd name="connsiteY4" fmla="*/ 4994947 h 5182532"/>
                <a:gd name="connsiteX5" fmla="*/ 12124 w 2221360"/>
                <a:gd name="connsiteY5" fmla="*/ 5106030 h 5182532"/>
                <a:gd name="connsiteX6" fmla="*/ 0 w 2221360"/>
                <a:gd name="connsiteY6" fmla="*/ 5182532 h 5182532"/>
                <a:gd name="connsiteX7" fmla="*/ 45278 w 2221360"/>
                <a:gd name="connsiteY7" fmla="*/ 4953851 h 5182532"/>
                <a:gd name="connsiteX8" fmla="*/ 818321 w 2221360"/>
                <a:gd name="connsiteY8" fmla="*/ 1020253 h 5182532"/>
                <a:gd name="connsiteX9" fmla="*/ 1649123 w 2221360"/>
                <a:gd name="connsiteY9" fmla="*/ 0 h 5182532"/>
                <a:gd name="connsiteX10" fmla="*/ 2194142 w 2221360"/>
                <a:gd name="connsiteY10" fmla="*/ 5042658 h 5182532"/>
                <a:gd name="connsiteX0" fmla="*/ 2194142 w 2221360"/>
                <a:gd name="connsiteY0" fmla="*/ 4760799 h 4900673"/>
                <a:gd name="connsiteX1" fmla="*/ 2221360 w 2221360"/>
                <a:gd name="connsiteY1" fmla="*/ 4900672 h 4900673"/>
                <a:gd name="connsiteX2" fmla="*/ 2213364 w 2221360"/>
                <a:gd name="connsiteY2" fmla="*/ 4844051 h 4900673"/>
                <a:gd name="connsiteX3" fmla="*/ 1451577 w 2221360"/>
                <a:gd name="connsiteY3" fmla="*/ 3984735 h 4900673"/>
                <a:gd name="connsiteX4" fmla="*/ 41457 w 2221360"/>
                <a:gd name="connsiteY4" fmla="*/ 4713088 h 4900673"/>
                <a:gd name="connsiteX5" fmla="*/ 12124 w 2221360"/>
                <a:gd name="connsiteY5" fmla="*/ 4824171 h 4900673"/>
                <a:gd name="connsiteX6" fmla="*/ 0 w 2221360"/>
                <a:gd name="connsiteY6" fmla="*/ 4900673 h 4900673"/>
                <a:gd name="connsiteX7" fmla="*/ 45278 w 2221360"/>
                <a:gd name="connsiteY7" fmla="*/ 4671992 h 4900673"/>
                <a:gd name="connsiteX8" fmla="*/ 818321 w 2221360"/>
                <a:gd name="connsiteY8" fmla="*/ 738394 h 4900673"/>
                <a:gd name="connsiteX9" fmla="*/ 1375353 w 2221360"/>
                <a:gd name="connsiteY9" fmla="*/ 0 h 4900673"/>
                <a:gd name="connsiteX10" fmla="*/ 2194142 w 2221360"/>
                <a:gd name="connsiteY10" fmla="*/ 4760799 h 4900673"/>
                <a:gd name="connsiteX0" fmla="*/ 2194142 w 2221360"/>
                <a:gd name="connsiteY0" fmla="*/ 4760799 h 4900673"/>
                <a:gd name="connsiteX1" fmla="*/ 2221360 w 2221360"/>
                <a:gd name="connsiteY1" fmla="*/ 4900672 h 4900673"/>
                <a:gd name="connsiteX2" fmla="*/ 2213364 w 2221360"/>
                <a:gd name="connsiteY2" fmla="*/ 4844051 h 4900673"/>
                <a:gd name="connsiteX3" fmla="*/ 1451577 w 2221360"/>
                <a:gd name="connsiteY3" fmla="*/ 3984735 h 4900673"/>
                <a:gd name="connsiteX4" fmla="*/ 41457 w 2221360"/>
                <a:gd name="connsiteY4" fmla="*/ 4713088 h 4900673"/>
                <a:gd name="connsiteX5" fmla="*/ 12124 w 2221360"/>
                <a:gd name="connsiteY5" fmla="*/ 4824171 h 4900673"/>
                <a:gd name="connsiteX6" fmla="*/ 0 w 2221360"/>
                <a:gd name="connsiteY6" fmla="*/ 4900673 h 4900673"/>
                <a:gd name="connsiteX7" fmla="*/ 45278 w 2221360"/>
                <a:gd name="connsiteY7" fmla="*/ 4671992 h 4900673"/>
                <a:gd name="connsiteX8" fmla="*/ 818321 w 2221360"/>
                <a:gd name="connsiteY8" fmla="*/ 738394 h 4900673"/>
                <a:gd name="connsiteX9" fmla="*/ 1375353 w 2221360"/>
                <a:gd name="connsiteY9" fmla="*/ 0 h 4900673"/>
                <a:gd name="connsiteX10" fmla="*/ 2194142 w 2221360"/>
                <a:gd name="connsiteY10" fmla="*/ 4760799 h 4900673"/>
                <a:gd name="connsiteX0" fmla="*/ 2194142 w 2221360"/>
                <a:gd name="connsiteY0" fmla="*/ 4022405 h 4162279"/>
                <a:gd name="connsiteX1" fmla="*/ 2221360 w 2221360"/>
                <a:gd name="connsiteY1" fmla="*/ 4162278 h 4162279"/>
                <a:gd name="connsiteX2" fmla="*/ 2213364 w 2221360"/>
                <a:gd name="connsiteY2" fmla="*/ 4105657 h 4162279"/>
                <a:gd name="connsiteX3" fmla="*/ 1451577 w 2221360"/>
                <a:gd name="connsiteY3" fmla="*/ 3246341 h 4162279"/>
                <a:gd name="connsiteX4" fmla="*/ 41457 w 2221360"/>
                <a:gd name="connsiteY4" fmla="*/ 3974694 h 4162279"/>
                <a:gd name="connsiteX5" fmla="*/ 12124 w 2221360"/>
                <a:gd name="connsiteY5" fmla="*/ 4085777 h 4162279"/>
                <a:gd name="connsiteX6" fmla="*/ 0 w 2221360"/>
                <a:gd name="connsiteY6" fmla="*/ 4162279 h 4162279"/>
                <a:gd name="connsiteX7" fmla="*/ 45278 w 2221360"/>
                <a:gd name="connsiteY7" fmla="*/ 3933598 h 4162279"/>
                <a:gd name="connsiteX8" fmla="*/ 818321 w 2221360"/>
                <a:gd name="connsiteY8" fmla="*/ 0 h 4162279"/>
                <a:gd name="connsiteX9" fmla="*/ 1287407 w 2221360"/>
                <a:gd name="connsiteY9" fmla="*/ 265576 h 4162279"/>
                <a:gd name="connsiteX10" fmla="*/ 2194142 w 2221360"/>
                <a:gd name="connsiteY10" fmla="*/ 4022405 h 4162279"/>
                <a:gd name="connsiteX0" fmla="*/ 2194142 w 2221360"/>
                <a:gd name="connsiteY0" fmla="*/ 4022405 h 4162279"/>
                <a:gd name="connsiteX1" fmla="*/ 2221360 w 2221360"/>
                <a:gd name="connsiteY1" fmla="*/ 4162278 h 4162279"/>
                <a:gd name="connsiteX2" fmla="*/ 2213364 w 2221360"/>
                <a:gd name="connsiteY2" fmla="*/ 4105657 h 4162279"/>
                <a:gd name="connsiteX3" fmla="*/ 1451577 w 2221360"/>
                <a:gd name="connsiteY3" fmla="*/ 3246341 h 4162279"/>
                <a:gd name="connsiteX4" fmla="*/ 41457 w 2221360"/>
                <a:gd name="connsiteY4" fmla="*/ 3974694 h 4162279"/>
                <a:gd name="connsiteX5" fmla="*/ 12124 w 2221360"/>
                <a:gd name="connsiteY5" fmla="*/ 4085777 h 4162279"/>
                <a:gd name="connsiteX6" fmla="*/ 0 w 2221360"/>
                <a:gd name="connsiteY6" fmla="*/ 4162279 h 4162279"/>
                <a:gd name="connsiteX7" fmla="*/ 45278 w 2221360"/>
                <a:gd name="connsiteY7" fmla="*/ 3933598 h 4162279"/>
                <a:gd name="connsiteX8" fmla="*/ 818321 w 2221360"/>
                <a:gd name="connsiteY8" fmla="*/ 0 h 4162279"/>
                <a:gd name="connsiteX9" fmla="*/ 1055351 w 2221360"/>
                <a:gd name="connsiteY9" fmla="*/ 1343725 h 4162279"/>
                <a:gd name="connsiteX10" fmla="*/ 2194142 w 2221360"/>
                <a:gd name="connsiteY10" fmla="*/ 4022405 h 4162279"/>
                <a:gd name="connsiteX0" fmla="*/ 2194142 w 2221360"/>
                <a:gd name="connsiteY0" fmla="*/ 2913618 h 3053492"/>
                <a:gd name="connsiteX1" fmla="*/ 2221360 w 2221360"/>
                <a:gd name="connsiteY1" fmla="*/ 3053491 h 3053492"/>
                <a:gd name="connsiteX2" fmla="*/ 2213364 w 2221360"/>
                <a:gd name="connsiteY2" fmla="*/ 2996870 h 3053492"/>
                <a:gd name="connsiteX3" fmla="*/ 1451577 w 2221360"/>
                <a:gd name="connsiteY3" fmla="*/ 2137554 h 3053492"/>
                <a:gd name="connsiteX4" fmla="*/ 41457 w 2221360"/>
                <a:gd name="connsiteY4" fmla="*/ 2865907 h 3053492"/>
                <a:gd name="connsiteX5" fmla="*/ 12124 w 2221360"/>
                <a:gd name="connsiteY5" fmla="*/ 2976990 h 3053492"/>
                <a:gd name="connsiteX6" fmla="*/ 0 w 2221360"/>
                <a:gd name="connsiteY6" fmla="*/ 3053492 h 3053492"/>
                <a:gd name="connsiteX7" fmla="*/ 45278 w 2221360"/>
                <a:gd name="connsiteY7" fmla="*/ 2824811 h 3053492"/>
                <a:gd name="connsiteX8" fmla="*/ 397674 w 2221360"/>
                <a:gd name="connsiteY8" fmla="*/ 0 h 3053492"/>
                <a:gd name="connsiteX9" fmla="*/ 1055351 w 2221360"/>
                <a:gd name="connsiteY9" fmla="*/ 234938 h 3053492"/>
                <a:gd name="connsiteX10" fmla="*/ 2194142 w 2221360"/>
                <a:gd name="connsiteY10" fmla="*/ 2913618 h 3053492"/>
                <a:gd name="connsiteX0" fmla="*/ 2194142 w 2221360"/>
                <a:gd name="connsiteY0" fmla="*/ 2913618 h 3053492"/>
                <a:gd name="connsiteX1" fmla="*/ 2221360 w 2221360"/>
                <a:gd name="connsiteY1" fmla="*/ 3053491 h 3053492"/>
                <a:gd name="connsiteX2" fmla="*/ 2213364 w 2221360"/>
                <a:gd name="connsiteY2" fmla="*/ 2996870 h 3053492"/>
                <a:gd name="connsiteX3" fmla="*/ 1451577 w 2221360"/>
                <a:gd name="connsiteY3" fmla="*/ 2137554 h 3053492"/>
                <a:gd name="connsiteX4" fmla="*/ 41457 w 2221360"/>
                <a:gd name="connsiteY4" fmla="*/ 2865907 h 3053492"/>
                <a:gd name="connsiteX5" fmla="*/ 12124 w 2221360"/>
                <a:gd name="connsiteY5" fmla="*/ 2976990 h 3053492"/>
                <a:gd name="connsiteX6" fmla="*/ 0 w 2221360"/>
                <a:gd name="connsiteY6" fmla="*/ 3053492 h 3053492"/>
                <a:gd name="connsiteX7" fmla="*/ 45278 w 2221360"/>
                <a:gd name="connsiteY7" fmla="*/ 2824811 h 3053492"/>
                <a:gd name="connsiteX8" fmla="*/ 397674 w 2221360"/>
                <a:gd name="connsiteY8" fmla="*/ 0 h 3053492"/>
                <a:gd name="connsiteX9" fmla="*/ 839382 w 2221360"/>
                <a:gd name="connsiteY9" fmla="*/ 128422 h 3053492"/>
                <a:gd name="connsiteX10" fmla="*/ 2194142 w 2221360"/>
                <a:gd name="connsiteY10" fmla="*/ 2913618 h 3053492"/>
                <a:gd name="connsiteX0" fmla="*/ 2194142 w 2221360"/>
                <a:gd name="connsiteY0" fmla="*/ 2943028 h 3082902"/>
                <a:gd name="connsiteX1" fmla="*/ 2221360 w 2221360"/>
                <a:gd name="connsiteY1" fmla="*/ 3082901 h 3082902"/>
                <a:gd name="connsiteX2" fmla="*/ 2213364 w 2221360"/>
                <a:gd name="connsiteY2" fmla="*/ 3026280 h 3082902"/>
                <a:gd name="connsiteX3" fmla="*/ 1451577 w 2221360"/>
                <a:gd name="connsiteY3" fmla="*/ 2166964 h 3082902"/>
                <a:gd name="connsiteX4" fmla="*/ 41457 w 2221360"/>
                <a:gd name="connsiteY4" fmla="*/ 2895317 h 3082902"/>
                <a:gd name="connsiteX5" fmla="*/ 12124 w 2221360"/>
                <a:gd name="connsiteY5" fmla="*/ 3006400 h 3082902"/>
                <a:gd name="connsiteX6" fmla="*/ 0 w 2221360"/>
                <a:gd name="connsiteY6" fmla="*/ 3082902 h 3082902"/>
                <a:gd name="connsiteX7" fmla="*/ 45278 w 2221360"/>
                <a:gd name="connsiteY7" fmla="*/ 2854221 h 3082902"/>
                <a:gd name="connsiteX8" fmla="*/ 393252 w 2221360"/>
                <a:gd name="connsiteY8" fmla="*/ 0 h 3082902"/>
                <a:gd name="connsiteX9" fmla="*/ 839382 w 2221360"/>
                <a:gd name="connsiteY9" fmla="*/ 157832 h 3082902"/>
                <a:gd name="connsiteX10" fmla="*/ 2194142 w 2221360"/>
                <a:gd name="connsiteY10" fmla="*/ 2943028 h 3082902"/>
                <a:gd name="connsiteX0" fmla="*/ 2194142 w 2221360"/>
                <a:gd name="connsiteY0" fmla="*/ 2943028 h 3082902"/>
                <a:gd name="connsiteX1" fmla="*/ 2221360 w 2221360"/>
                <a:gd name="connsiteY1" fmla="*/ 3082901 h 3082902"/>
                <a:gd name="connsiteX2" fmla="*/ 2213364 w 2221360"/>
                <a:gd name="connsiteY2" fmla="*/ 3026280 h 3082902"/>
                <a:gd name="connsiteX3" fmla="*/ 1451577 w 2221360"/>
                <a:gd name="connsiteY3" fmla="*/ 2166964 h 3082902"/>
                <a:gd name="connsiteX4" fmla="*/ 41457 w 2221360"/>
                <a:gd name="connsiteY4" fmla="*/ 2895317 h 3082902"/>
                <a:gd name="connsiteX5" fmla="*/ 12124 w 2221360"/>
                <a:gd name="connsiteY5" fmla="*/ 3006400 h 3082902"/>
                <a:gd name="connsiteX6" fmla="*/ 0 w 2221360"/>
                <a:gd name="connsiteY6" fmla="*/ 3082902 h 3082902"/>
                <a:gd name="connsiteX7" fmla="*/ 45278 w 2221360"/>
                <a:gd name="connsiteY7" fmla="*/ 2854221 h 3082902"/>
                <a:gd name="connsiteX8" fmla="*/ 393252 w 2221360"/>
                <a:gd name="connsiteY8" fmla="*/ 0 h 3082902"/>
                <a:gd name="connsiteX9" fmla="*/ 948293 w 2221360"/>
                <a:gd name="connsiteY9" fmla="*/ 124068 h 3082902"/>
                <a:gd name="connsiteX10" fmla="*/ 2194142 w 2221360"/>
                <a:gd name="connsiteY10" fmla="*/ 2943028 h 3082902"/>
                <a:gd name="connsiteX0" fmla="*/ 2194142 w 2221360"/>
                <a:gd name="connsiteY0" fmla="*/ 2943579 h 3083453"/>
                <a:gd name="connsiteX1" fmla="*/ 2221360 w 2221360"/>
                <a:gd name="connsiteY1" fmla="*/ 3083452 h 3083453"/>
                <a:gd name="connsiteX2" fmla="*/ 2213364 w 2221360"/>
                <a:gd name="connsiteY2" fmla="*/ 3026831 h 3083453"/>
                <a:gd name="connsiteX3" fmla="*/ 1451577 w 2221360"/>
                <a:gd name="connsiteY3" fmla="*/ 2167515 h 3083453"/>
                <a:gd name="connsiteX4" fmla="*/ 41457 w 2221360"/>
                <a:gd name="connsiteY4" fmla="*/ 2895868 h 3083453"/>
                <a:gd name="connsiteX5" fmla="*/ 12124 w 2221360"/>
                <a:gd name="connsiteY5" fmla="*/ 3006951 h 3083453"/>
                <a:gd name="connsiteX6" fmla="*/ 0 w 2221360"/>
                <a:gd name="connsiteY6" fmla="*/ 3083453 h 3083453"/>
                <a:gd name="connsiteX7" fmla="*/ 45278 w 2221360"/>
                <a:gd name="connsiteY7" fmla="*/ 2854772 h 3083453"/>
                <a:gd name="connsiteX8" fmla="*/ 433741 w 2221360"/>
                <a:gd name="connsiteY8" fmla="*/ 0 h 3083453"/>
                <a:gd name="connsiteX9" fmla="*/ 948293 w 2221360"/>
                <a:gd name="connsiteY9" fmla="*/ 124619 h 3083453"/>
                <a:gd name="connsiteX10" fmla="*/ 2194142 w 2221360"/>
                <a:gd name="connsiteY10" fmla="*/ 2943579 h 3083453"/>
                <a:gd name="connsiteX0" fmla="*/ 2194142 w 2221360"/>
                <a:gd name="connsiteY0" fmla="*/ 2943579 h 3083453"/>
                <a:gd name="connsiteX1" fmla="*/ 2221360 w 2221360"/>
                <a:gd name="connsiteY1" fmla="*/ 3083452 h 3083453"/>
                <a:gd name="connsiteX2" fmla="*/ 2213364 w 2221360"/>
                <a:gd name="connsiteY2" fmla="*/ 3026831 h 3083453"/>
                <a:gd name="connsiteX3" fmla="*/ 1451577 w 2221360"/>
                <a:gd name="connsiteY3" fmla="*/ 2167515 h 3083453"/>
                <a:gd name="connsiteX4" fmla="*/ 41457 w 2221360"/>
                <a:gd name="connsiteY4" fmla="*/ 2895868 h 3083453"/>
                <a:gd name="connsiteX5" fmla="*/ 12124 w 2221360"/>
                <a:gd name="connsiteY5" fmla="*/ 3006951 h 3083453"/>
                <a:gd name="connsiteX6" fmla="*/ 0 w 2221360"/>
                <a:gd name="connsiteY6" fmla="*/ 3083453 h 3083453"/>
                <a:gd name="connsiteX7" fmla="*/ 45278 w 2221360"/>
                <a:gd name="connsiteY7" fmla="*/ 2854772 h 3083453"/>
                <a:gd name="connsiteX8" fmla="*/ 433741 w 2221360"/>
                <a:gd name="connsiteY8" fmla="*/ 0 h 3083453"/>
                <a:gd name="connsiteX9" fmla="*/ 948293 w 2221360"/>
                <a:gd name="connsiteY9" fmla="*/ 124619 h 3083453"/>
                <a:gd name="connsiteX10" fmla="*/ 2194142 w 2221360"/>
                <a:gd name="connsiteY10" fmla="*/ 2943579 h 3083453"/>
                <a:gd name="connsiteX0" fmla="*/ 2194142 w 2221360"/>
                <a:gd name="connsiteY0" fmla="*/ 2943579 h 3083453"/>
                <a:gd name="connsiteX1" fmla="*/ 2221360 w 2221360"/>
                <a:gd name="connsiteY1" fmla="*/ 3083452 h 3083453"/>
                <a:gd name="connsiteX2" fmla="*/ 2213364 w 2221360"/>
                <a:gd name="connsiteY2" fmla="*/ 3026831 h 3083453"/>
                <a:gd name="connsiteX3" fmla="*/ 1451577 w 2221360"/>
                <a:gd name="connsiteY3" fmla="*/ 2167515 h 3083453"/>
                <a:gd name="connsiteX4" fmla="*/ 41457 w 2221360"/>
                <a:gd name="connsiteY4" fmla="*/ 2895868 h 3083453"/>
                <a:gd name="connsiteX5" fmla="*/ 12124 w 2221360"/>
                <a:gd name="connsiteY5" fmla="*/ 3006951 h 3083453"/>
                <a:gd name="connsiteX6" fmla="*/ 0 w 2221360"/>
                <a:gd name="connsiteY6" fmla="*/ 3083453 h 3083453"/>
                <a:gd name="connsiteX7" fmla="*/ 45278 w 2221360"/>
                <a:gd name="connsiteY7" fmla="*/ 2854772 h 3083453"/>
                <a:gd name="connsiteX8" fmla="*/ 433741 w 2221360"/>
                <a:gd name="connsiteY8" fmla="*/ 0 h 3083453"/>
                <a:gd name="connsiteX9" fmla="*/ 948293 w 2221360"/>
                <a:gd name="connsiteY9" fmla="*/ 124619 h 3083453"/>
                <a:gd name="connsiteX10" fmla="*/ 2194142 w 2221360"/>
                <a:gd name="connsiteY10" fmla="*/ 2943579 h 3083453"/>
                <a:gd name="connsiteX0" fmla="*/ 2194142 w 2221360"/>
                <a:gd name="connsiteY0" fmla="*/ 4256693 h 4396567"/>
                <a:gd name="connsiteX1" fmla="*/ 2221360 w 2221360"/>
                <a:gd name="connsiteY1" fmla="*/ 4396566 h 4396567"/>
                <a:gd name="connsiteX2" fmla="*/ 2213364 w 2221360"/>
                <a:gd name="connsiteY2" fmla="*/ 4339945 h 4396567"/>
                <a:gd name="connsiteX3" fmla="*/ 1451577 w 2221360"/>
                <a:gd name="connsiteY3" fmla="*/ 3480629 h 4396567"/>
                <a:gd name="connsiteX4" fmla="*/ 41457 w 2221360"/>
                <a:gd name="connsiteY4" fmla="*/ 4208982 h 4396567"/>
                <a:gd name="connsiteX5" fmla="*/ 12124 w 2221360"/>
                <a:gd name="connsiteY5" fmla="*/ 4320065 h 4396567"/>
                <a:gd name="connsiteX6" fmla="*/ 0 w 2221360"/>
                <a:gd name="connsiteY6" fmla="*/ 4396567 h 4396567"/>
                <a:gd name="connsiteX7" fmla="*/ 45278 w 2221360"/>
                <a:gd name="connsiteY7" fmla="*/ 4167886 h 4396567"/>
                <a:gd name="connsiteX8" fmla="*/ 433741 w 2221360"/>
                <a:gd name="connsiteY8" fmla="*/ 1313114 h 4396567"/>
                <a:gd name="connsiteX9" fmla="*/ 1133957 w 2221360"/>
                <a:gd name="connsiteY9" fmla="*/ 1 h 4396567"/>
                <a:gd name="connsiteX10" fmla="*/ 2194142 w 2221360"/>
                <a:gd name="connsiteY10" fmla="*/ 4256693 h 4396567"/>
                <a:gd name="connsiteX0" fmla="*/ 2194142 w 2221360"/>
                <a:gd name="connsiteY0" fmla="*/ 4256692 h 4396566"/>
                <a:gd name="connsiteX1" fmla="*/ 2221360 w 2221360"/>
                <a:gd name="connsiteY1" fmla="*/ 4396565 h 4396566"/>
                <a:gd name="connsiteX2" fmla="*/ 2213364 w 2221360"/>
                <a:gd name="connsiteY2" fmla="*/ 4339944 h 4396566"/>
                <a:gd name="connsiteX3" fmla="*/ 1451577 w 2221360"/>
                <a:gd name="connsiteY3" fmla="*/ 3480628 h 4396566"/>
                <a:gd name="connsiteX4" fmla="*/ 41457 w 2221360"/>
                <a:gd name="connsiteY4" fmla="*/ 4208981 h 4396566"/>
                <a:gd name="connsiteX5" fmla="*/ 12124 w 2221360"/>
                <a:gd name="connsiteY5" fmla="*/ 4320064 h 4396566"/>
                <a:gd name="connsiteX6" fmla="*/ 0 w 2221360"/>
                <a:gd name="connsiteY6" fmla="*/ 4396566 h 4396566"/>
                <a:gd name="connsiteX7" fmla="*/ 45278 w 2221360"/>
                <a:gd name="connsiteY7" fmla="*/ 4167885 h 4396566"/>
                <a:gd name="connsiteX8" fmla="*/ 587395 w 2221360"/>
                <a:gd name="connsiteY8" fmla="*/ 1845 h 4396566"/>
                <a:gd name="connsiteX9" fmla="*/ 1133957 w 2221360"/>
                <a:gd name="connsiteY9" fmla="*/ 0 h 4396566"/>
                <a:gd name="connsiteX10" fmla="*/ 2194142 w 2221360"/>
                <a:gd name="connsiteY10" fmla="*/ 4256692 h 4396566"/>
                <a:gd name="connsiteX0" fmla="*/ 2194142 w 2221360"/>
                <a:gd name="connsiteY0" fmla="*/ 4256692 h 4396566"/>
                <a:gd name="connsiteX1" fmla="*/ 2221360 w 2221360"/>
                <a:gd name="connsiteY1" fmla="*/ 4396565 h 4396566"/>
                <a:gd name="connsiteX2" fmla="*/ 2213364 w 2221360"/>
                <a:gd name="connsiteY2" fmla="*/ 4339944 h 4396566"/>
                <a:gd name="connsiteX3" fmla="*/ 1451577 w 2221360"/>
                <a:gd name="connsiteY3" fmla="*/ 3480628 h 4396566"/>
                <a:gd name="connsiteX4" fmla="*/ 41457 w 2221360"/>
                <a:gd name="connsiteY4" fmla="*/ 4208981 h 4396566"/>
                <a:gd name="connsiteX5" fmla="*/ 12124 w 2221360"/>
                <a:gd name="connsiteY5" fmla="*/ 4320064 h 4396566"/>
                <a:gd name="connsiteX6" fmla="*/ 0 w 2221360"/>
                <a:gd name="connsiteY6" fmla="*/ 4396566 h 4396566"/>
                <a:gd name="connsiteX7" fmla="*/ 45278 w 2221360"/>
                <a:gd name="connsiteY7" fmla="*/ 4167885 h 4396566"/>
                <a:gd name="connsiteX8" fmla="*/ 587395 w 2221360"/>
                <a:gd name="connsiteY8" fmla="*/ 1845 h 4396566"/>
                <a:gd name="connsiteX9" fmla="*/ 1133957 w 2221360"/>
                <a:gd name="connsiteY9" fmla="*/ 0 h 4396566"/>
                <a:gd name="connsiteX10" fmla="*/ 2194142 w 2221360"/>
                <a:gd name="connsiteY10" fmla="*/ 4256692 h 4396566"/>
                <a:gd name="connsiteX0" fmla="*/ 2194142 w 2221360"/>
                <a:gd name="connsiteY0" fmla="*/ 4254847 h 4394721"/>
                <a:gd name="connsiteX1" fmla="*/ 2221360 w 2221360"/>
                <a:gd name="connsiteY1" fmla="*/ 4394720 h 4394721"/>
                <a:gd name="connsiteX2" fmla="*/ 2213364 w 2221360"/>
                <a:gd name="connsiteY2" fmla="*/ 4338099 h 4394721"/>
                <a:gd name="connsiteX3" fmla="*/ 1451577 w 2221360"/>
                <a:gd name="connsiteY3" fmla="*/ 3478783 h 4394721"/>
                <a:gd name="connsiteX4" fmla="*/ 41457 w 2221360"/>
                <a:gd name="connsiteY4" fmla="*/ 4207136 h 4394721"/>
                <a:gd name="connsiteX5" fmla="*/ 12124 w 2221360"/>
                <a:gd name="connsiteY5" fmla="*/ 4318219 h 4394721"/>
                <a:gd name="connsiteX6" fmla="*/ 0 w 2221360"/>
                <a:gd name="connsiteY6" fmla="*/ 4394721 h 4394721"/>
                <a:gd name="connsiteX7" fmla="*/ 45278 w 2221360"/>
                <a:gd name="connsiteY7" fmla="*/ 4166040 h 4394721"/>
                <a:gd name="connsiteX8" fmla="*/ 587395 w 2221360"/>
                <a:gd name="connsiteY8" fmla="*/ 0 h 4394721"/>
                <a:gd name="connsiteX9" fmla="*/ 899206 w 2221360"/>
                <a:gd name="connsiteY9" fmla="*/ 1524643 h 4394721"/>
                <a:gd name="connsiteX10" fmla="*/ 2194142 w 2221360"/>
                <a:gd name="connsiteY10" fmla="*/ 4254847 h 4394721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356908 w 2221360"/>
                <a:gd name="connsiteY8" fmla="*/ 86157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356908 w 2221360"/>
                <a:gd name="connsiteY8" fmla="*/ 86157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356908 w 2221360"/>
                <a:gd name="connsiteY8" fmla="*/ 86157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  <a:gd name="connsiteX0" fmla="*/ 2194142 w 2221360"/>
                <a:gd name="connsiteY0" fmla="*/ 3244741 h 3384615"/>
                <a:gd name="connsiteX1" fmla="*/ 2221360 w 2221360"/>
                <a:gd name="connsiteY1" fmla="*/ 3384614 h 3384615"/>
                <a:gd name="connsiteX2" fmla="*/ 2213364 w 2221360"/>
                <a:gd name="connsiteY2" fmla="*/ 3327993 h 3384615"/>
                <a:gd name="connsiteX3" fmla="*/ 1451577 w 2221360"/>
                <a:gd name="connsiteY3" fmla="*/ 2468677 h 3384615"/>
                <a:gd name="connsiteX4" fmla="*/ 41457 w 2221360"/>
                <a:gd name="connsiteY4" fmla="*/ 3197030 h 3384615"/>
                <a:gd name="connsiteX5" fmla="*/ 12124 w 2221360"/>
                <a:gd name="connsiteY5" fmla="*/ 3308113 h 3384615"/>
                <a:gd name="connsiteX6" fmla="*/ 0 w 2221360"/>
                <a:gd name="connsiteY6" fmla="*/ 3384615 h 3384615"/>
                <a:gd name="connsiteX7" fmla="*/ 45278 w 2221360"/>
                <a:gd name="connsiteY7" fmla="*/ 3155934 h 3384615"/>
                <a:gd name="connsiteX8" fmla="*/ 356908 w 2221360"/>
                <a:gd name="connsiteY8" fmla="*/ 600694 h 3384615"/>
                <a:gd name="connsiteX9" fmla="*/ 1154020 w 2221360"/>
                <a:gd name="connsiteY9" fmla="*/ 0 h 3384615"/>
                <a:gd name="connsiteX10" fmla="*/ 2194142 w 2221360"/>
                <a:gd name="connsiteY10" fmla="*/ 3244741 h 3384615"/>
                <a:gd name="connsiteX0" fmla="*/ 2194142 w 2221360"/>
                <a:gd name="connsiteY0" fmla="*/ 3244741 h 3384615"/>
                <a:gd name="connsiteX1" fmla="*/ 2221360 w 2221360"/>
                <a:gd name="connsiteY1" fmla="*/ 3384614 h 3384615"/>
                <a:gd name="connsiteX2" fmla="*/ 2213364 w 2221360"/>
                <a:gd name="connsiteY2" fmla="*/ 3327993 h 3384615"/>
                <a:gd name="connsiteX3" fmla="*/ 1451577 w 2221360"/>
                <a:gd name="connsiteY3" fmla="*/ 2468677 h 3384615"/>
                <a:gd name="connsiteX4" fmla="*/ 41457 w 2221360"/>
                <a:gd name="connsiteY4" fmla="*/ 3197030 h 3384615"/>
                <a:gd name="connsiteX5" fmla="*/ 12124 w 2221360"/>
                <a:gd name="connsiteY5" fmla="*/ 3308113 h 3384615"/>
                <a:gd name="connsiteX6" fmla="*/ 0 w 2221360"/>
                <a:gd name="connsiteY6" fmla="*/ 3384615 h 3384615"/>
                <a:gd name="connsiteX7" fmla="*/ 45278 w 2221360"/>
                <a:gd name="connsiteY7" fmla="*/ 3155934 h 3384615"/>
                <a:gd name="connsiteX8" fmla="*/ 611992 w 2221360"/>
                <a:gd name="connsiteY8" fmla="*/ 2979 h 3384615"/>
                <a:gd name="connsiteX9" fmla="*/ 1154020 w 2221360"/>
                <a:gd name="connsiteY9" fmla="*/ 0 h 3384615"/>
                <a:gd name="connsiteX10" fmla="*/ 2194142 w 2221360"/>
                <a:gd name="connsiteY10" fmla="*/ 3244741 h 3384615"/>
                <a:gd name="connsiteX0" fmla="*/ 2194142 w 2221360"/>
                <a:gd name="connsiteY0" fmla="*/ 3277152 h 3417026"/>
                <a:gd name="connsiteX1" fmla="*/ 2221360 w 2221360"/>
                <a:gd name="connsiteY1" fmla="*/ 3417025 h 3417026"/>
                <a:gd name="connsiteX2" fmla="*/ 2213364 w 2221360"/>
                <a:gd name="connsiteY2" fmla="*/ 3360404 h 3417026"/>
                <a:gd name="connsiteX3" fmla="*/ 1451577 w 2221360"/>
                <a:gd name="connsiteY3" fmla="*/ 2501088 h 3417026"/>
                <a:gd name="connsiteX4" fmla="*/ 41457 w 2221360"/>
                <a:gd name="connsiteY4" fmla="*/ 3229441 h 3417026"/>
                <a:gd name="connsiteX5" fmla="*/ 12124 w 2221360"/>
                <a:gd name="connsiteY5" fmla="*/ 3340524 h 3417026"/>
                <a:gd name="connsiteX6" fmla="*/ 0 w 2221360"/>
                <a:gd name="connsiteY6" fmla="*/ 3417026 h 3417026"/>
                <a:gd name="connsiteX7" fmla="*/ 45278 w 2221360"/>
                <a:gd name="connsiteY7" fmla="*/ 3188345 h 3417026"/>
                <a:gd name="connsiteX8" fmla="*/ 611992 w 2221360"/>
                <a:gd name="connsiteY8" fmla="*/ 35390 h 3417026"/>
                <a:gd name="connsiteX9" fmla="*/ 1146749 w 2221360"/>
                <a:gd name="connsiteY9" fmla="*/ 0 h 3417026"/>
                <a:gd name="connsiteX10" fmla="*/ 2194142 w 2221360"/>
                <a:gd name="connsiteY10" fmla="*/ 3277152 h 34170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21360" h="3417026">
                  <a:moveTo>
                    <a:pt x="2194142" y="3277152"/>
                  </a:moveTo>
                  <a:lnTo>
                    <a:pt x="2221360" y="3417025"/>
                  </a:lnTo>
                  <a:lnTo>
                    <a:pt x="2213364" y="3360404"/>
                  </a:lnTo>
                  <a:cubicBezTo>
                    <a:pt x="2138562" y="2969371"/>
                    <a:pt x="1857561" y="2630521"/>
                    <a:pt x="1451577" y="2501088"/>
                  </a:cubicBezTo>
                  <a:cubicBezTo>
                    <a:pt x="861054" y="2312823"/>
                    <a:pt x="229722" y="2638918"/>
                    <a:pt x="41457" y="3229441"/>
                  </a:cubicBezTo>
                  <a:cubicBezTo>
                    <a:pt x="29691" y="3266348"/>
                    <a:pt x="19933" y="3303416"/>
                    <a:pt x="12124" y="3340524"/>
                  </a:cubicBezTo>
                  <a:lnTo>
                    <a:pt x="0" y="3417026"/>
                  </a:lnTo>
                  <a:lnTo>
                    <a:pt x="45278" y="3188345"/>
                  </a:lnTo>
                  <a:lnTo>
                    <a:pt x="611992" y="35390"/>
                  </a:lnTo>
                  <a:cubicBezTo>
                    <a:pt x="680894" y="375154"/>
                    <a:pt x="1138550" y="380748"/>
                    <a:pt x="1146749" y="0"/>
                  </a:cubicBezTo>
                  <a:lnTo>
                    <a:pt x="2194142" y="3277152"/>
                  </a:lnTo>
                  <a:close/>
                </a:path>
              </a:pathLst>
            </a:custGeom>
            <a:solidFill>
              <a:srgbClr val="0099FF">
                <a:alpha val="14902"/>
              </a:srgb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107" name="Freeform 106"/>
            <p:cNvSpPr/>
            <p:nvPr/>
          </p:nvSpPr>
          <p:spPr>
            <a:xfrm rot="11700000">
              <a:off x="7987568" y="1153435"/>
              <a:ext cx="956780" cy="809958"/>
            </a:xfrm>
            <a:custGeom>
              <a:avLst/>
              <a:gdLst>
                <a:gd name="connsiteX0" fmla="*/ 2424561 w 2424561"/>
                <a:gd name="connsiteY0" fmla="*/ 2942042 h 2942043"/>
                <a:gd name="connsiteX1" fmla="*/ 2329765 w 2424561"/>
                <a:gd name="connsiteY1" fmla="*/ 2942042 h 2942043"/>
                <a:gd name="connsiteX2" fmla="*/ 2321769 w 2424561"/>
                <a:gd name="connsiteY2" fmla="*/ 2885421 h 2942043"/>
                <a:gd name="connsiteX3" fmla="*/ 1559982 w 2424561"/>
                <a:gd name="connsiteY3" fmla="*/ 2026105 h 2942043"/>
                <a:gd name="connsiteX4" fmla="*/ 149862 w 2424561"/>
                <a:gd name="connsiteY4" fmla="*/ 2754458 h 2942043"/>
                <a:gd name="connsiteX5" fmla="*/ 120529 w 2424561"/>
                <a:gd name="connsiteY5" fmla="*/ 2865541 h 2942043"/>
                <a:gd name="connsiteX6" fmla="*/ 108405 w 2424561"/>
                <a:gd name="connsiteY6" fmla="*/ 2942043 h 2942043"/>
                <a:gd name="connsiteX7" fmla="*/ 0 w 2424561"/>
                <a:gd name="connsiteY7" fmla="*/ 2942042 h 2942043"/>
                <a:gd name="connsiteX8" fmla="*/ 1454130 w 2424561"/>
                <a:gd name="connsiteY8" fmla="*/ 0 h 2942043"/>
                <a:gd name="connsiteX0" fmla="*/ 2302547 w 2329765"/>
                <a:gd name="connsiteY0" fmla="*/ 2802169 h 2942043"/>
                <a:gd name="connsiteX1" fmla="*/ 2329765 w 2329765"/>
                <a:gd name="connsiteY1" fmla="*/ 2942042 h 2942043"/>
                <a:gd name="connsiteX2" fmla="*/ 2321769 w 2329765"/>
                <a:gd name="connsiteY2" fmla="*/ 2885421 h 2942043"/>
                <a:gd name="connsiteX3" fmla="*/ 1559982 w 2329765"/>
                <a:gd name="connsiteY3" fmla="*/ 2026105 h 2942043"/>
                <a:gd name="connsiteX4" fmla="*/ 149862 w 2329765"/>
                <a:gd name="connsiteY4" fmla="*/ 2754458 h 2942043"/>
                <a:gd name="connsiteX5" fmla="*/ 120529 w 2329765"/>
                <a:gd name="connsiteY5" fmla="*/ 2865541 h 2942043"/>
                <a:gd name="connsiteX6" fmla="*/ 108405 w 2329765"/>
                <a:gd name="connsiteY6" fmla="*/ 2942043 h 2942043"/>
                <a:gd name="connsiteX7" fmla="*/ 0 w 2329765"/>
                <a:gd name="connsiteY7" fmla="*/ 2942042 h 2942043"/>
                <a:gd name="connsiteX8" fmla="*/ 1454130 w 2329765"/>
                <a:gd name="connsiteY8" fmla="*/ 0 h 2942043"/>
                <a:gd name="connsiteX9" fmla="*/ 2302547 w 2329765"/>
                <a:gd name="connsiteY9" fmla="*/ 2802169 h 2942043"/>
                <a:gd name="connsiteX0" fmla="*/ 2194142 w 2221360"/>
                <a:gd name="connsiteY0" fmla="*/ 2802169 h 2942043"/>
                <a:gd name="connsiteX1" fmla="*/ 2221360 w 2221360"/>
                <a:gd name="connsiteY1" fmla="*/ 2942042 h 2942043"/>
                <a:gd name="connsiteX2" fmla="*/ 2213364 w 2221360"/>
                <a:gd name="connsiteY2" fmla="*/ 2885421 h 2942043"/>
                <a:gd name="connsiteX3" fmla="*/ 1451577 w 2221360"/>
                <a:gd name="connsiteY3" fmla="*/ 2026105 h 2942043"/>
                <a:gd name="connsiteX4" fmla="*/ 41457 w 2221360"/>
                <a:gd name="connsiteY4" fmla="*/ 2754458 h 2942043"/>
                <a:gd name="connsiteX5" fmla="*/ 12124 w 2221360"/>
                <a:gd name="connsiteY5" fmla="*/ 2865541 h 2942043"/>
                <a:gd name="connsiteX6" fmla="*/ 0 w 2221360"/>
                <a:gd name="connsiteY6" fmla="*/ 2942043 h 2942043"/>
                <a:gd name="connsiteX7" fmla="*/ 45278 w 2221360"/>
                <a:gd name="connsiteY7" fmla="*/ 2713362 h 2942043"/>
                <a:gd name="connsiteX8" fmla="*/ 1345725 w 2221360"/>
                <a:gd name="connsiteY8" fmla="*/ 0 h 2942043"/>
                <a:gd name="connsiteX9" fmla="*/ 2194142 w 2221360"/>
                <a:gd name="connsiteY9" fmla="*/ 2802169 h 2942043"/>
                <a:gd name="connsiteX0" fmla="*/ 2194142 w 2221360"/>
                <a:gd name="connsiteY0" fmla="*/ 3075479 h 3215353"/>
                <a:gd name="connsiteX1" fmla="*/ 2221360 w 2221360"/>
                <a:gd name="connsiteY1" fmla="*/ 3215352 h 3215353"/>
                <a:gd name="connsiteX2" fmla="*/ 2213364 w 2221360"/>
                <a:gd name="connsiteY2" fmla="*/ 3158731 h 3215353"/>
                <a:gd name="connsiteX3" fmla="*/ 1451577 w 2221360"/>
                <a:gd name="connsiteY3" fmla="*/ 2299415 h 3215353"/>
                <a:gd name="connsiteX4" fmla="*/ 41457 w 2221360"/>
                <a:gd name="connsiteY4" fmla="*/ 3027768 h 3215353"/>
                <a:gd name="connsiteX5" fmla="*/ 12124 w 2221360"/>
                <a:gd name="connsiteY5" fmla="*/ 3138851 h 3215353"/>
                <a:gd name="connsiteX6" fmla="*/ 0 w 2221360"/>
                <a:gd name="connsiteY6" fmla="*/ 3215353 h 3215353"/>
                <a:gd name="connsiteX7" fmla="*/ 45278 w 2221360"/>
                <a:gd name="connsiteY7" fmla="*/ 2986672 h 3215353"/>
                <a:gd name="connsiteX8" fmla="*/ 1345725 w 2221360"/>
                <a:gd name="connsiteY8" fmla="*/ 273310 h 3215353"/>
                <a:gd name="connsiteX9" fmla="*/ 1403195 w 2221360"/>
                <a:gd name="connsiteY9" fmla="*/ 410618 h 3215353"/>
                <a:gd name="connsiteX10" fmla="*/ 2194142 w 2221360"/>
                <a:gd name="connsiteY10" fmla="*/ 3075479 h 3215353"/>
                <a:gd name="connsiteX0" fmla="*/ 2194142 w 2221360"/>
                <a:gd name="connsiteY0" fmla="*/ 3075479 h 3215353"/>
                <a:gd name="connsiteX1" fmla="*/ 2221360 w 2221360"/>
                <a:gd name="connsiteY1" fmla="*/ 3215352 h 3215353"/>
                <a:gd name="connsiteX2" fmla="*/ 2213364 w 2221360"/>
                <a:gd name="connsiteY2" fmla="*/ 3158731 h 3215353"/>
                <a:gd name="connsiteX3" fmla="*/ 1451577 w 2221360"/>
                <a:gd name="connsiteY3" fmla="*/ 2299415 h 3215353"/>
                <a:gd name="connsiteX4" fmla="*/ 41457 w 2221360"/>
                <a:gd name="connsiteY4" fmla="*/ 3027768 h 3215353"/>
                <a:gd name="connsiteX5" fmla="*/ 12124 w 2221360"/>
                <a:gd name="connsiteY5" fmla="*/ 3138851 h 3215353"/>
                <a:gd name="connsiteX6" fmla="*/ 0 w 2221360"/>
                <a:gd name="connsiteY6" fmla="*/ 3215353 h 3215353"/>
                <a:gd name="connsiteX7" fmla="*/ 45278 w 2221360"/>
                <a:gd name="connsiteY7" fmla="*/ 2986672 h 3215353"/>
                <a:gd name="connsiteX8" fmla="*/ 1345725 w 2221360"/>
                <a:gd name="connsiteY8" fmla="*/ 273310 h 3215353"/>
                <a:gd name="connsiteX9" fmla="*/ 1403195 w 2221360"/>
                <a:gd name="connsiteY9" fmla="*/ 410618 h 3215353"/>
                <a:gd name="connsiteX10" fmla="*/ 2194142 w 2221360"/>
                <a:gd name="connsiteY10" fmla="*/ 3075479 h 3215353"/>
                <a:gd name="connsiteX0" fmla="*/ 2194142 w 2221360"/>
                <a:gd name="connsiteY0" fmla="*/ 3075479 h 3215353"/>
                <a:gd name="connsiteX1" fmla="*/ 2221360 w 2221360"/>
                <a:gd name="connsiteY1" fmla="*/ 3215352 h 3215353"/>
                <a:gd name="connsiteX2" fmla="*/ 2213364 w 2221360"/>
                <a:gd name="connsiteY2" fmla="*/ 3158731 h 3215353"/>
                <a:gd name="connsiteX3" fmla="*/ 1451577 w 2221360"/>
                <a:gd name="connsiteY3" fmla="*/ 2299415 h 3215353"/>
                <a:gd name="connsiteX4" fmla="*/ 41457 w 2221360"/>
                <a:gd name="connsiteY4" fmla="*/ 3027768 h 3215353"/>
                <a:gd name="connsiteX5" fmla="*/ 12124 w 2221360"/>
                <a:gd name="connsiteY5" fmla="*/ 3138851 h 3215353"/>
                <a:gd name="connsiteX6" fmla="*/ 0 w 2221360"/>
                <a:gd name="connsiteY6" fmla="*/ 3215353 h 3215353"/>
                <a:gd name="connsiteX7" fmla="*/ 45278 w 2221360"/>
                <a:gd name="connsiteY7" fmla="*/ 2986672 h 3215353"/>
                <a:gd name="connsiteX8" fmla="*/ 1345725 w 2221360"/>
                <a:gd name="connsiteY8" fmla="*/ 273310 h 3215353"/>
                <a:gd name="connsiteX9" fmla="*/ 1403195 w 2221360"/>
                <a:gd name="connsiteY9" fmla="*/ 410618 h 3215353"/>
                <a:gd name="connsiteX10" fmla="*/ 2194142 w 2221360"/>
                <a:gd name="connsiteY10" fmla="*/ 3075479 h 3215353"/>
                <a:gd name="connsiteX0" fmla="*/ 2194142 w 2221360"/>
                <a:gd name="connsiteY0" fmla="*/ 3065204 h 3205078"/>
                <a:gd name="connsiteX1" fmla="*/ 2221360 w 2221360"/>
                <a:gd name="connsiteY1" fmla="*/ 3205077 h 3205078"/>
                <a:gd name="connsiteX2" fmla="*/ 2213364 w 2221360"/>
                <a:gd name="connsiteY2" fmla="*/ 3148456 h 3205078"/>
                <a:gd name="connsiteX3" fmla="*/ 1451577 w 2221360"/>
                <a:gd name="connsiteY3" fmla="*/ 2289140 h 3205078"/>
                <a:gd name="connsiteX4" fmla="*/ 41457 w 2221360"/>
                <a:gd name="connsiteY4" fmla="*/ 3017493 h 3205078"/>
                <a:gd name="connsiteX5" fmla="*/ 12124 w 2221360"/>
                <a:gd name="connsiteY5" fmla="*/ 3128576 h 3205078"/>
                <a:gd name="connsiteX6" fmla="*/ 0 w 2221360"/>
                <a:gd name="connsiteY6" fmla="*/ 3205078 h 3205078"/>
                <a:gd name="connsiteX7" fmla="*/ 45278 w 2221360"/>
                <a:gd name="connsiteY7" fmla="*/ 2976397 h 3205078"/>
                <a:gd name="connsiteX8" fmla="*/ 1345725 w 2221360"/>
                <a:gd name="connsiteY8" fmla="*/ 263035 h 3205078"/>
                <a:gd name="connsiteX9" fmla="*/ 1629388 w 2221360"/>
                <a:gd name="connsiteY9" fmla="*/ 422473 h 3205078"/>
                <a:gd name="connsiteX10" fmla="*/ 2194142 w 2221360"/>
                <a:gd name="connsiteY10" fmla="*/ 3065204 h 3205078"/>
                <a:gd name="connsiteX0" fmla="*/ 2194142 w 2221360"/>
                <a:gd name="connsiteY0" fmla="*/ 3065204 h 3205078"/>
                <a:gd name="connsiteX1" fmla="*/ 2221360 w 2221360"/>
                <a:gd name="connsiteY1" fmla="*/ 3205077 h 3205078"/>
                <a:gd name="connsiteX2" fmla="*/ 2213364 w 2221360"/>
                <a:gd name="connsiteY2" fmla="*/ 3148456 h 3205078"/>
                <a:gd name="connsiteX3" fmla="*/ 1451577 w 2221360"/>
                <a:gd name="connsiteY3" fmla="*/ 2289140 h 3205078"/>
                <a:gd name="connsiteX4" fmla="*/ 41457 w 2221360"/>
                <a:gd name="connsiteY4" fmla="*/ 3017493 h 3205078"/>
                <a:gd name="connsiteX5" fmla="*/ 12124 w 2221360"/>
                <a:gd name="connsiteY5" fmla="*/ 3128576 h 3205078"/>
                <a:gd name="connsiteX6" fmla="*/ 0 w 2221360"/>
                <a:gd name="connsiteY6" fmla="*/ 3205078 h 3205078"/>
                <a:gd name="connsiteX7" fmla="*/ 45278 w 2221360"/>
                <a:gd name="connsiteY7" fmla="*/ 2976397 h 3205078"/>
                <a:gd name="connsiteX8" fmla="*/ 1345725 w 2221360"/>
                <a:gd name="connsiteY8" fmla="*/ 263035 h 3205078"/>
                <a:gd name="connsiteX9" fmla="*/ 1629388 w 2221360"/>
                <a:gd name="connsiteY9" fmla="*/ 422473 h 3205078"/>
                <a:gd name="connsiteX10" fmla="*/ 2194142 w 2221360"/>
                <a:gd name="connsiteY10" fmla="*/ 3065204 h 3205078"/>
                <a:gd name="connsiteX0" fmla="*/ 2194142 w 2221360"/>
                <a:gd name="connsiteY0" fmla="*/ 2802169 h 2942043"/>
                <a:gd name="connsiteX1" fmla="*/ 2221360 w 2221360"/>
                <a:gd name="connsiteY1" fmla="*/ 2942042 h 2942043"/>
                <a:gd name="connsiteX2" fmla="*/ 2213364 w 2221360"/>
                <a:gd name="connsiteY2" fmla="*/ 2885421 h 2942043"/>
                <a:gd name="connsiteX3" fmla="*/ 1451577 w 2221360"/>
                <a:gd name="connsiteY3" fmla="*/ 2026105 h 2942043"/>
                <a:gd name="connsiteX4" fmla="*/ 41457 w 2221360"/>
                <a:gd name="connsiteY4" fmla="*/ 2754458 h 2942043"/>
                <a:gd name="connsiteX5" fmla="*/ 12124 w 2221360"/>
                <a:gd name="connsiteY5" fmla="*/ 2865541 h 2942043"/>
                <a:gd name="connsiteX6" fmla="*/ 0 w 2221360"/>
                <a:gd name="connsiteY6" fmla="*/ 2942043 h 2942043"/>
                <a:gd name="connsiteX7" fmla="*/ 45278 w 2221360"/>
                <a:gd name="connsiteY7" fmla="*/ 2713362 h 2942043"/>
                <a:gd name="connsiteX8" fmla="*/ 1345725 w 2221360"/>
                <a:gd name="connsiteY8" fmla="*/ 0 h 2942043"/>
                <a:gd name="connsiteX9" fmla="*/ 1629388 w 2221360"/>
                <a:gd name="connsiteY9" fmla="*/ 159438 h 2942043"/>
                <a:gd name="connsiteX10" fmla="*/ 2194142 w 2221360"/>
                <a:gd name="connsiteY10" fmla="*/ 2802169 h 2942043"/>
                <a:gd name="connsiteX0" fmla="*/ 2194142 w 2221360"/>
                <a:gd name="connsiteY0" fmla="*/ 2845721 h 2985595"/>
                <a:gd name="connsiteX1" fmla="*/ 2221360 w 2221360"/>
                <a:gd name="connsiteY1" fmla="*/ 2985594 h 2985595"/>
                <a:gd name="connsiteX2" fmla="*/ 2213364 w 2221360"/>
                <a:gd name="connsiteY2" fmla="*/ 2928973 h 2985595"/>
                <a:gd name="connsiteX3" fmla="*/ 1451577 w 2221360"/>
                <a:gd name="connsiteY3" fmla="*/ 2069657 h 2985595"/>
                <a:gd name="connsiteX4" fmla="*/ 41457 w 2221360"/>
                <a:gd name="connsiteY4" fmla="*/ 2798010 h 2985595"/>
                <a:gd name="connsiteX5" fmla="*/ 12124 w 2221360"/>
                <a:gd name="connsiteY5" fmla="*/ 2909093 h 2985595"/>
                <a:gd name="connsiteX6" fmla="*/ 0 w 2221360"/>
                <a:gd name="connsiteY6" fmla="*/ 2985595 h 2985595"/>
                <a:gd name="connsiteX7" fmla="*/ 45278 w 2221360"/>
                <a:gd name="connsiteY7" fmla="*/ 2756914 h 2985595"/>
                <a:gd name="connsiteX8" fmla="*/ 1098131 w 2221360"/>
                <a:gd name="connsiteY8" fmla="*/ 175651 h 2985595"/>
                <a:gd name="connsiteX9" fmla="*/ 1629388 w 2221360"/>
                <a:gd name="connsiteY9" fmla="*/ 202990 h 2985595"/>
                <a:gd name="connsiteX10" fmla="*/ 2194142 w 2221360"/>
                <a:gd name="connsiteY10" fmla="*/ 2845721 h 2985595"/>
                <a:gd name="connsiteX0" fmla="*/ 2194142 w 2221360"/>
                <a:gd name="connsiteY0" fmla="*/ 2845721 h 2985595"/>
                <a:gd name="connsiteX1" fmla="*/ 2221360 w 2221360"/>
                <a:gd name="connsiteY1" fmla="*/ 2985594 h 2985595"/>
                <a:gd name="connsiteX2" fmla="*/ 2213364 w 2221360"/>
                <a:gd name="connsiteY2" fmla="*/ 2928973 h 2985595"/>
                <a:gd name="connsiteX3" fmla="*/ 1451577 w 2221360"/>
                <a:gd name="connsiteY3" fmla="*/ 2069657 h 2985595"/>
                <a:gd name="connsiteX4" fmla="*/ 41457 w 2221360"/>
                <a:gd name="connsiteY4" fmla="*/ 2798010 h 2985595"/>
                <a:gd name="connsiteX5" fmla="*/ 12124 w 2221360"/>
                <a:gd name="connsiteY5" fmla="*/ 2909093 h 2985595"/>
                <a:gd name="connsiteX6" fmla="*/ 0 w 2221360"/>
                <a:gd name="connsiteY6" fmla="*/ 2985595 h 2985595"/>
                <a:gd name="connsiteX7" fmla="*/ 45278 w 2221360"/>
                <a:gd name="connsiteY7" fmla="*/ 2756914 h 2985595"/>
                <a:gd name="connsiteX8" fmla="*/ 1098131 w 2221360"/>
                <a:gd name="connsiteY8" fmla="*/ 175651 h 2985595"/>
                <a:gd name="connsiteX9" fmla="*/ 1629388 w 2221360"/>
                <a:gd name="connsiteY9" fmla="*/ 202990 h 2985595"/>
                <a:gd name="connsiteX10" fmla="*/ 2194142 w 2221360"/>
                <a:gd name="connsiteY10" fmla="*/ 2845721 h 2985595"/>
                <a:gd name="connsiteX0" fmla="*/ 2194142 w 2221360"/>
                <a:gd name="connsiteY0" fmla="*/ 2670070 h 2809944"/>
                <a:gd name="connsiteX1" fmla="*/ 2221360 w 2221360"/>
                <a:gd name="connsiteY1" fmla="*/ 2809943 h 2809944"/>
                <a:gd name="connsiteX2" fmla="*/ 2213364 w 2221360"/>
                <a:gd name="connsiteY2" fmla="*/ 2753322 h 2809944"/>
                <a:gd name="connsiteX3" fmla="*/ 1451577 w 2221360"/>
                <a:gd name="connsiteY3" fmla="*/ 1894006 h 2809944"/>
                <a:gd name="connsiteX4" fmla="*/ 41457 w 2221360"/>
                <a:gd name="connsiteY4" fmla="*/ 2622359 h 2809944"/>
                <a:gd name="connsiteX5" fmla="*/ 12124 w 2221360"/>
                <a:gd name="connsiteY5" fmla="*/ 2733442 h 2809944"/>
                <a:gd name="connsiteX6" fmla="*/ 0 w 2221360"/>
                <a:gd name="connsiteY6" fmla="*/ 2809944 h 2809944"/>
                <a:gd name="connsiteX7" fmla="*/ 45278 w 2221360"/>
                <a:gd name="connsiteY7" fmla="*/ 2581263 h 2809944"/>
                <a:gd name="connsiteX8" fmla="*/ 1098131 w 2221360"/>
                <a:gd name="connsiteY8" fmla="*/ 0 h 2809944"/>
                <a:gd name="connsiteX9" fmla="*/ 1629388 w 2221360"/>
                <a:gd name="connsiteY9" fmla="*/ 27339 h 2809944"/>
                <a:gd name="connsiteX10" fmla="*/ 2194142 w 2221360"/>
                <a:gd name="connsiteY10" fmla="*/ 2670070 h 2809944"/>
                <a:gd name="connsiteX0" fmla="*/ 2194142 w 2221360"/>
                <a:gd name="connsiteY0" fmla="*/ 5042683 h 5182557"/>
                <a:gd name="connsiteX1" fmla="*/ 2221360 w 2221360"/>
                <a:gd name="connsiteY1" fmla="*/ 5182556 h 5182557"/>
                <a:gd name="connsiteX2" fmla="*/ 2213364 w 2221360"/>
                <a:gd name="connsiteY2" fmla="*/ 5125935 h 5182557"/>
                <a:gd name="connsiteX3" fmla="*/ 1451577 w 2221360"/>
                <a:gd name="connsiteY3" fmla="*/ 4266619 h 5182557"/>
                <a:gd name="connsiteX4" fmla="*/ 41457 w 2221360"/>
                <a:gd name="connsiteY4" fmla="*/ 4994972 h 5182557"/>
                <a:gd name="connsiteX5" fmla="*/ 12124 w 2221360"/>
                <a:gd name="connsiteY5" fmla="*/ 5106055 h 5182557"/>
                <a:gd name="connsiteX6" fmla="*/ 0 w 2221360"/>
                <a:gd name="connsiteY6" fmla="*/ 5182557 h 5182557"/>
                <a:gd name="connsiteX7" fmla="*/ 45278 w 2221360"/>
                <a:gd name="connsiteY7" fmla="*/ 4953876 h 5182557"/>
                <a:gd name="connsiteX8" fmla="*/ 1098131 w 2221360"/>
                <a:gd name="connsiteY8" fmla="*/ 2372613 h 5182557"/>
                <a:gd name="connsiteX9" fmla="*/ 1649123 w 2221360"/>
                <a:gd name="connsiteY9" fmla="*/ 25 h 5182557"/>
                <a:gd name="connsiteX10" fmla="*/ 2194142 w 2221360"/>
                <a:gd name="connsiteY10" fmla="*/ 5042683 h 5182557"/>
                <a:gd name="connsiteX0" fmla="*/ 2194142 w 2221360"/>
                <a:gd name="connsiteY0" fmla="*/ 5042946 h 5182820"/>
                <a:gd name="connsiteX1" fmla="*/ 2221360 w 2221360"/>
                <a:gd name="connsiteY1" fmla="*/ 5182819 h 5182820"/>
                <a:gd name="connsiteX2" fmla="*/ 2213364 w 2221360"/>
                <a:gd name="connsiteY2" fmla="*/ 5126198 h 5182820"/>
                <a:gd name="connsiteX3" fmla="*/ 1451577 w 2221360"/>
                <a:gd name="connsiteY3" fmla="*/ 4266882 h 5182820"/>
                <a:gd name="connsiteX4" fmla="*/ 41457 w 2221360"/>
                <a:gd name="connsiteY4" fmla="*/ 4995235 h 5182820"/>
                <a:gd name="connsiteX5" fmla="*/ 12124 w 2221360"/>
                <a:gd name="connsiteY5" fmla="*/ 5106318 h 5182820"/>
                <a:gd name="connsiteX6" fmla="*/ 0 w 2221360"/>
                <a:gd name="connsiteY6" fmla="*/ 5182820 h 5182820"/>
                <a:gd name="connsiteX7" fmla="*/ 45278 w 2221360"/>
                <a:gd name="connsiteY7" fmla="*/ 4954139 h 5182820"/>
                <a:gd name="connsiteX8" fmla="*/ 1289517 w 2221360"/>
                <a:gd name="connsiteY8" fmla="*/ 191713 h 5182820"/>
                <a:gd name="connsiteX9" fmla="*/ 1649123 w 2221360"/>
                <a:gd name="connsiteY9" fmla="*/ 288 h 5182820"/>
                <a:gd name="connsiteX10" fmla="*/ 2194142 w 2221360"/>
                <a:gd name="connsiteY10" fmla="*/ 5042946 h 5182820"/>
                <a:gd name="connsiteX0" fmla="*/ 2194142 w 2221360"/>
                <a:gd name="connsiteY0" fmla="*/ 5042658 h 5182532"/>
                <a:gd name="connsiteX1" fmla="*/ 2221360 w 2221360"/>
                <a:gd name="connsiteY1" fmla="*/ 5182531 h 5182532"/>
                <a:gd name="connsiteX2" fmla="*/ 2213364 w 2221360"/>
                <a:gd name="connsiteY2" fmla="*/ 5125910 h 5182532"/>
                <a:gd name="connsiteX3" fmla="*/ 1451577 w 2221360"/>
                <a:gd name="connsiteY3" fmla="*/ 4266594 h 5182532"/>
                <a:gd name="connsiteX4" fmla="*/ 41457 w 2221360"/>
                <a:gd name="connsiteY4" fmla="*/ 4994947 h 5182532"/>
                <a:gd name="connsiteX5" fmla="*/ 12124 w 2221360"/>
                <a:gd name="connsiteY5" fmla="*/ 5106030 h 5182532"/>
                <a:gd name="connsiteX6" fmla="*/ 0 w 2221360"/>
                <a:gd name="connsiteY6" fmla="*/ 5182532 h 5182532"/>
                <a:gd name="connsiteX7" fmla="*/ 45278 w 2221360"/>
                <a:gd name="connsiteY7" fmla="*/ 4953851 h 5182532"/>
                <a:gd name="connsiteX8" fmla="*/ 1289517 w 2221360"/>
                <a:gd name="connsiteY8" fmla="*/ 191425 h 5182532"/>
                <a:gd name="connsiteX9" fmla="*/ 1649123 w 2221360"/>
                <a:gd name="connsiteY9" fmla="*/ 0 h 5182532"/>
                <a:gd name="connsiteX10" fmla="*/ 2194142 w 2221360"/>
                <a:gd name="connsiteY10" fmla="*/ 5042658 h 5182532"/>
                <a:gd name="connsiteX0" fmla="*/ 2194142 w 2221360"/>
                <a:gd name="connsiteY0" fmla="*/ 5144251 h 5284125"/>
                <a:gd name="connsiteX1" fmla="*/ 2221360 w 2221360"/>
                <a:gd name="connsiteY1" fmla="*/ 5284124 h 5284125"/>
                <a:gd name="connsiteX2" fmla="*/ 2213364 w 2221360"/>
                <a:gd name="connsiteY2" fmla="*/ 5227503 h 5284125"/>
                <a:gd name="connsiteX3" fmla="*/ 1451577 w 2221360"/>
                <a:gd name="connsiteY3" fmla="*/ 4368187 h 5284125"/>
                <a:gd name="connsiteX4" fmla="*/ 41457 w 2221360"/>
                <a:gd name="connsiteY4" fmla="*/ 5096540 h 5284125"/>
                <a:gd name="connsiteX5" fmla="*/ 12124 w 2221360"/>
                <a:gd name="connsiteY5" fmla="*/ 5207623 h 5284125"/>
                <a:gd name="connsiteX6" fmla="*/ 0 w 2221360"/>
                <a:gd name="connsiteY6" fmla="*/ 5284125 h 5284125"/>
                <a:gd name="connsiteX7" fmla="*/ 45278 w 2221360"/>
                <a:gd name="connsiteY7" fmla="*/ 5055444 h 5284125"/>
                <a:gd name="connsiteX8" fmla="*/ 1317092 w 2221360"/>
                <a:gd name="connsiteY8" fmla="*/ 0 h 5284125"/>
                <a:gd name="connsiteX9" fmla="*/ 1649123 w 2221360"/>
                <a:gd name="connsiteY9" fmla="*/ 101593 h 5284125"/>
                <a:gd name="connsiteX10" fmla="*/ 2194142 w 2221360"/>
                <a:gd name="connsiteY10" fmla="*/ 5144251 h 5284125"/>
                <a:gd name="connsiteX0" fmla="*/ 2194142 w 2221360"/>
                <a:gd name="connsiteY0" fmla="*/ 5043477 h 5183351"/>
                <a:gd name="connsiteX1" fmla="*/ 2221360 w 2221360"/>
                <a:gd name="connsiteY1" fmla="*/ 5183350 h 5183351"/>
                <a:gd name="connsiteX2" fmla="*/ 2213364 w 2221360"/>
                <a:gd name="connsiteY2" fmla="*/ 5126729 h 5183351"/>
                <a:gd name="connsiteX3" fmla="*/ 1451577 w 2221360"/>
                <a:gd name="connsiteY3" fmla="*/ 4267413 h 5183351"/>
                <a:gd name="connsiteX4" fmla="*/ 41457 w 2221360"/>
                <a:gd name="connsiteY4" fmla="*/ 4995766 h 5183351"/>
                <a:gd name="connsiteX5" fmla="*/ 12124 w 2221360"/>
                <a:gd name="connsiteY5" fmla="*/ 5106849 h 5183351"/>
                <a:gd name="connsiteX6" fmla="*/ 0 w 2221360"/>
                <a:gd name="connsiteY6" fmla="*/ 5183351 h 5183351"/>
                <a:gd name="connsiteX7" fmla="*/ 45278 w 2221360"/>
                <a:gd name="connsiteY7" fmla="*/ 4954670 h 5183351"/>
                <a:gd name="connsiteX8" fmla="*/ 844572 w 2221360"/>
                <a:gd name="connsiteY8" fmla="*/ 962028 h 5183351"/>
                <a:gd name="connsiteX9" fmla="*/ 1649123 w 2221360"/>
                <a:gd name="connsiteY9" fmla="*/ 819 h 5183351"/>
                <a:gd name="connsiteX10" fmla="*/ 2194142 w 2221360"/>
                <a:gd name="connsiteY10" fmla="*/ 5043477 h 5183351"/>
                <a:gd name="connsiteX0" fmla="*/ 2194142 w 2221360"/>
                <a:gd name="connsiteY0" fmla="*/ 5042657 h 5182531"/>
                <a:gd name="connsiteX1" fmla="*/ 2221360 w 2221360"/>
                <a:gd name="connsiteY1" fmla="*/ 5182530 h 5182531"/>
                <a:gd name="connsiteX2" fmla="*/ 2213364 w 2221360"/>
                <a:gd name="connsiteY2" fmla="*/ 5125909 h 5182531"/>
                <a:gd name="connsiteX3" fmla="*/ 1451577 w 2221360"/>
                <a:gd name="connsiteY3" fmla="*/ 4266593 h 5182531"/>
                <a:gd name="connsiteX4" fmla="*/ 41457 w 2221360"/>
                <a:gd name="connsiteY4" fmla="*/ 4994946 h 5182531"/>
                <a:gd name="connsiteX5" fmla="*/ 12124 w 2221360"/>
                <a:gd name="connsiteY5" fmla="*/ 5106029 h 5182531"/>
                <a:gd name="connsiteX6" fmla="*/ 0 w 2221360"/>
                <a:gd name="connsiteY6" fmla="*/ 5182531 h 5182531"/>
                <a:gd name="connsiteX7" fmla="*/ 45278 w 2221360"/>
                <a:gd name="connsiteY7" fmla="*/ 4953850 h 5182531"/>
                <a:gd name="connsiteX8" fmla="*/ 844572 w 2221360"/>
                <a:gd name="connsiteY8" fmla="*/ 961208 h 5182531"/>
                <a:gd name="connsiteX9" fmla="*/ 1649123 w 2221360"/>
                <a:gd name="connsiteY9" fmla="*/ -1 h 5182531"/>
                <a:gd name="connsiteX10" fmla="*/ 2194142 w 2221360"/>
                <a:gd name="connsiteY10" fmla="*/ 5042657 h 5182531"/>
                <a:gd name="connsiteX0" fmla="*/ 2194142 w 2221360"/>
                <a:gd name="connsiteY0" fmla="*/ 5042658 h 5182532"/>
                <a:gd name="connsiteX1" fmla="*/ 2221360 w 2221360"/>
                <a:gd name="connsiteY1" fmla="*/ 5182531 h 5182532"/>
                <a:gd name="connsiteX2" fmla="*/ 2213364 w 2221360"/>
                <a:gd name="connsiteY2" fmla="*/ 5125910 h 5182532"/>
                <a:gd name="connsiteX3" fmla="*/ 1451577 w 2221360"/>
                <a:gd name="connsiteY3" fmla="*/ 4266594 h 5182532"/>
                <a:gd name="connsiteX4" fmla="*/ 41457 w 2221360"/>
                <a:gd name="connsiteY4" fmla="*/ 4994947 h 5182532"/>
                <a:gd name="connsiteX5" fmla="*/ 12124 w 2221360"/>
                <a:gd name="connsiteY5" fmla="*/ 5106030 h 5182532"/>
                <a:gd name="connsiteX6" fmla="*/ 0 w 2221360"/>
                <a:gd name="connsiteY6" fmla="*/ 5182532 h 5182532"/>
                <a:gd name="connsiteX7" fmla="*/ 45278 w 2221360"/>
                <a:gd name="connsiteY7" fmla="*/ 4953851 h 5182532"/>
                <a:gd name="connsiteX8" fmla="*/ 818321 w 2221360"/>
                <a:gd name="connsiteY8" fmla="*/ 1020253 h 5182532"/>
                <a:gd name="connsiteX9" fmla="*/ 1649123 w 2221360"/>
                <a:gd name="connsiteY9" fmla="*/ 0 h 5182532"/>
                <a:gd name="connsiteX10" fmla="*/ 2194142 w 2221360"/>
                <a:gd name="connsiteY10" fmla="*/ 5042658 h 5182532"/>
                <a:gd name="connsiteX0" fmla="*/ 2194142 w 2221360"/>
                <a:gd name="connsiteY0" fmla="*/ 4760799 h 4900673"/>
                <a:gd name="connsiteX1" fmla="*/ 2221360 w 2221360"/>
                <a:gd name="connsiteY1" fmla="*/ 4900672 h 4900673"/>
                <a:gd name="connsiteX2" fmla="*/ 2213364 w 2221360"/>
                <a:gd name="connsiteY2" fmla="*/ 4844051 h 4900673"/>
                <a:gd name="connsiteX3" fmla="*/ 1451577 w 2221360"/>
                <a:gd name="connsiteY3" fmla="*/ 3984735 h 4900673"/>
                <a:gd name="connsiteX4" fmla="*/ 41457 w 2221360"/>
                <a:gd name="connsiteY4" fmla="*/ 4713088 h 4900673"/>
                <a:gd name="connsiteX5" fmla="*/ 12124 w 2221360"/>
                <a:gd name="connsiteY5" fmla="*/ 4824171 h 4900673"/>
                <a:gd name="connsiteX6" fmla="*/ 0 w 2221360"/>
                <a:gd name="connsiteY6" fmla="*/ 4900673 h 4900673"/>
                <a:gd name="connsiteX7" fmla="*/ 45278 w 2221360"/>
                <a:gd name="connsiteY7" fmla="*/ 4671992 h 4900673"/>
                <a:gd name="connsiteX8" fmla="*/ 818321 w 2221360"/>
                <a:gd name="connsiteY8" fmla="*/ 738394 h 4900673"/>
                <a:gd name="connsiteX9" fmla="*/ 1375353 w 2221360"/>
                <a:gd name="connsiteY9" fmla="*/ 0 h 4900673"/>
                <a:gd name="connsiteX10" fmla="*/ 2194142 w 2221360"/>
                <a:gd name="connsiteY10" fmla="*/ 4760799 h 4900673"/>
                <a:gd name="connsiteX0" fmla="*/ 2194142 w 2221360"/>
                <a:gd name="connsiteY0" fmla="*/ 4760799 h 4900673"/>
                <a:gd name="connsiteX1" fmla="*/ 2221360 w 2221360"/>
                <a:gd name="connsiteY1" fmla="*/ 4900672 h 4900673"/>
                <a:gd name="connsiteX2" fmla="*/ 2213364 w 2221360"/>
                <a:gd name="connsiteY2" fmla="*/ 4844051 h 4900673"/>
                <a:gd name="connsiteX3" fmla="*/ 1451577 w 2221360"/>
                <a:gd name="connsiteY3" fmla="*/ 3984735 h 4900673"/>
                <a:gd name="connsiteX4" fmla="*/ 41457 w 2221360"/>
                <a:gd name="connsiteY4" fmla="*/ 4713088 h 4900673"/>
                <a:gd name="connsiteX5" fmla="*/ 12124 w 2221360"/>
                <a:gd name="connsiteY5" fmla="*/ 4824171 h 4900673"/>
                <a:gd name="connsiteX6" fmla="*/ 0 w 2221360"/>
                <a:gd name="connsiteY6" fmla="*/ 4900673 h 4900673"/>
                <a:gd name="connsiteX7" fmla="*/ 45278 w 2221360"/>
                <a:gd name="connsiteY7" fmla="*/ 4671992 h 4900673"/>
                <a:gd name="connsiteX8" fmla="*/ 818321 w 2221360"/>
                <a:gd name="connsiteY8" fmla="*/ 738394 h 4900673"/>
                <a:gd name="connsiteX9" fmla="*/ 1375353 w 2221360"/>
                <a:gd name="connsiteY9" fmla="*/ 0 h 4900673"/>
                <a:gd name="connsiteX10" fmla="*/ 2194142 w 2221360"/>
                <a:gd name="connsiteY10" fmla="*/ 4760799 h 4900673"/>
                <a:gd name="connsiteX0" fmla="*/ 2194142 w 2221360"/>
                <a:gd name="connsiteY0" fmla="*/ 4022405 h 4162279"/>
                <a:gd name="connsiteX1" fmla="*/ 2221360 w 2221360"/>
                <a:gd name="connsiteY1" fmla="*/ 4162278 h 4162279"/>
                <a:gd name="connsiteX2" fmla="*/ 2213364 w 2221360"/>
                <a:gd name="connsiteY2" fmla="*/ 4105657 h 4162279"/>
                <a:gd name="connsiteX3" fmla="*/ 1451577 w 2221360"/>
                <a:gd name="connsiteY3" fmla="*/ 3246341 h 4162279"/>
                <a:gd name="connsiteX4" fmla="*/ 41457 w 2221360"/>
                <a:gd name="connsiteY4" fmla="*/ 3974694 h 4162279"/>
                <a:gd name="connsiteX5" fmla="*/ 12124 w 2221360"/>
                <a:gd name="connsiteY5" fmla="*/ 4085777 h 4162279"/>
                <a:gd name="connsiteX6" fmla="*/ 0 w 2221360"/>
                <a:gd name="connsiteY6" fmla="*/ 4162279 h 4162279"/>
                <a:gd name="connsiteX7" fmla="*/ 45278 w 2221360"/>
                <a:gd name="connsiteY7" fmla="*/ 3933598 h 4162279"/>
                <a:gd name="connsiteX8" fmla="*/ 818321 w 2221360"/>
                <a:gd name="connsiteY8" fmla="*/ 0 h 4162279"/>
                <a:gd name="connsiteX9" fmla="*/ 1287407 w 2221360"/>
                <a:gd name="connsiteY9" fmla="*/ 265576 h 4162279"/>
                <a:gd name="connsiteX10" fmla="*/ 2194142 w 2221360"/>
                <a:gd name="connsiteY10" fmla="*/ 4022405 h 4162279"/>
                <a:gd name="connsiteX0" fmla="*/ 2194142 w 2221360"/>
                <a:gd name="connsiteY0" fmla="*/ 4022405 h 4162279"/>
                <a:gd name="connsiteX1" fmla="*/ 2221360 w 2221360"/>
                <a:gd name="connsiteY1" fmla="*/ 4162278 h 4162279"/>
                <a:gd name="connsiteX2" fmla="*/ 2213364 w 2221360"/>
                <a:gd name="connsiteY2" fmla="*/ 4105657 h 4162279"/>
                <a:gd name="connsiteX3" fmla="*/ 1451577 w 2221360"/>
                <a:gd name="connsiteY3" fmla="*/ 3246341 h 4162279"/>
                <a:gd name="connsiteX4" fmla="*/ 41457 w 2221360"/>
                <a:gd name="connsiteY4" fmla="*/ 3974694 h 4162279"/>
                <a:gd name="connsiteX5" fmla="*/ 12124 w 2221360"/>
                <a:gd name="connsiteY5" fmla="*/ 4085777 h 4162279"/>
                <a:gd name="connsiteX6" fmla="*/ 0 w 2221360"/>
                <a:gd name="connsiteY6" fmla="*/ 4162279 h 4162279"/>
                <a:gd name="connsiteX7" fmla="*/ 45278 w 2221360"/>
                <a:gd name="connsiteY7" fmla="*/ 3933598 h 4162279"/>
                <a:gd name="connsiteX8" fmla="*/ 818321 w 2221360"/>
                <a:gd name="connsiteY8" fmla="*/ 0 h 4162279"/>
                <a:gd name="connsiteX9" fmla="*/ 1055351 w 2221360"/>
                <a:gd name="connsiteY9" fmla="*/ 1343725 h 4162279"/>
                <a:gd name="connsiteX10" fmla="*/ 2194142 w 2221360"/>
                <a:gd name="connsiteY10" fmla="*/ 4022405 h 4162279"/>
                <a:gd name="connsiteX0" fmla="*/ 2194142 w 2221360"/>
                <a:gd name="connsiteY0" fmla="*/ 2913618 h 3053492"/>
                <a:gd name="connsiteX1" fmla="*/ 2221360 w 2221360"/>
                <a:gd name="connsiteY1" fmla="*/ 3053491 h 3053492"/>
                <a:gd name="connsiteX2" fmla="*/ 2213364 w 2221360"/>
                <a:gd name="connsiteY2" fmla="*/ 2996870 h 3053492"/>
                <a:gd name="connsiteX3" fmla="*/ 1451577 w 2221360"/>
                <a:gd name="connsiteY3" fmla="*/ 2137554 h 3053492"/>
                <a:gd name="connsiteX4" fmla="*/ 41457 w 2221360"/>
                <a:gd name="connsiteY4" fmla="*/ 2865907 h 3053492"/>
                <a:gd name="connsiteX5" fmla="*/ 12124 w 2221360"/>
                <a:gd name="connsiteY5" fmla="*/ 2976990 h 3053492"/>
                <a:gd name="connsiteX6" fmla="*/ 0 w 2221360"/>
                <a:gd name="connsiteY6" fmla="*/ 3053492 h 3053492"/>
                <a:gd name="connsiteX7" fmla="*/ 45278 w 2221360"/>
                <a:gd name="connsiteY7" fmla="*/ 2824811 h 3053492"/>
                <a:gd name="connsiteX8" fmla="*/ 397674 w 2221360"/>
                <a:gd name="connsiteY8" fmla="*/ 0 h 3053492"/>
                <a:gd name="connsiteX9" fmla="*/ 1055351 w 2221360"/>
                <a:gd name="connsiteY9" fmla="*/ 234938 h 3053492"/>
                <a:gd name="connsiteX10" fmla="*/ 2194142 w 2221360"/>
                <a:gd name="connsiteY10" fmla="*/ 2913618 h 3053492"/>
                <a:gd name="connsiteX0" fmla="*/ 2194142 w 2221360"/>
                <a:gd name="connsiteY0" fmla="*/ 2913618 h 3053492"/>
                <a:gd name="connsiteX1" fmla="*/ 2221360 w 2221360"/>
                <a:gd name="connsiteY1" fmla="*/ 3053491 h 3053492"/>
                <a:gd name="connsiteX2" fmla="*/ 2213364 w 2221360"/>
                <a:gd name="connsiteY2" fmla="*/ 2996870 h 3053492"/>
                <a:gd name="connsiteX3" fmla="*/ 1451577 w 2221360"/>
                <a:gd name="connsiteY3" fmla="*/ 2137554 h 3053492"/>
                <a:gd name="connsiteX4" fmla="*/ 41457 w 2221360"/>
                <a:gd name="connsiteY4" fmla="*/ 2865907 h 3053492"/>
                <a:gd name="connsiteX5" fmla="*/ 12124 w 2221360"/>
                <a:gd name="connsiteY5" fmla="*/ 2976990 h 3053492"/>
                <a:gd name="connsiteX6" fmla="*/ 0 w 2221360"/>
                <a:gd name="connsiteY6" fmla="*/ 3053492 h 3053492"/>
                <a:gd name="connsiteX7" fmla="*/ 45278 w 2221360"/>
                <a:gd name="connsiteY7" fmla="*/ 2824811 h 3053492"/>
                <a:gd name="connsiteX8" fmla="*/ 397674 w 2221360"/>
                <a:gd name="connsiteY8" fmla="*/ 0 h 3053492"/>
                <a:gd name="connsiteX9" fmla="*/ 839382 w 2221360"/>
                <a:gd name="connsiteY9" fmla="*/ 128422 h 3053492"/>
                <a:gd name="connsiteX10" fmla="*/ 2194142 w 2221360"/>
                <a:gd name="connsiteY10" fmla="*/ 2913618 h 3053492"/>
                <a:gd name="connsiteX0" fmla="*/ 2194142 w 2221360"/>
                <a:gd name="connsiteY0" fmla="*/ 2943028 h 3082902"/>
                <a:gd name="connsiteX1" fmla="*/ 2221360 w 2221360"/>
                <a:gd name="connsiteY1" fmla="*/ 3082901 h 3082902"/>
                <a:gd name="connsiteX2" fmla="*/ 2213364 w 2221360"/>
                <a:gd name="connsiteY2" fmla="*/ 3026280 h 3082902"/>
                <a:gd name="connsiteX3" fmla="*/ 1451577 w 2221360"/>
                <a:gd name="connsiteY3" fmla="*/ 2166964 h 3082902"/>
                <a:gd name="connsiteX4" fmla="*/ 41457 w 2221360"/>
                <a:gd name="connsiteY4" fmla="*/ 2895317 h 3082902"/>
                <a:gd name="connsiteX5" fmla="*/ 12124 w 2221360"/>
                <a:gd name="connsiteY5" fmla="*/ 3006400 h 3082902"/>
                <a:gd name="connsiteX6" fmla="*/ 0 w 2221360"/>
                <a:gd name="connsiteY6" fmla="*/ 3082902 h 3082902"/>
                <a:gd name="connsiteX7" fmla="*/ 45278 w 2221360"/>
                <a:gd name="connsiteY7" fmla="*/ 2854221 h 3082902"/>
                <a:gd name="connsiteX8" fmla="*/ 393252 w 2221360"/>
                <a:gd name="connsiteY8" fmla="*/ 0 h 3082902"/>
                <a:gd name="connsiteX9" fmla="*/ 839382 w 2221360"/>
                <a:gd name="connsiteY9" fmla="*/ 157832 h 3082902"/>
                <a:gd name="connsiteX10" fmla="*/ 2194142 w 2221360"/>
                <a:gd name="connsiteY10" fmla="*/ 2943028 h 3082902"/>
                <a:gd name="connsiteX0" fmla="*/ 2194142 w 2221360"/>
                <a:gd name="connsiteY0" fmla="*/ 2943028 h 3082902"/>
                <a:gd name="connsiteX1" fmla="*/ 2221360 w 2221360"/>
                <a:gd name="connsiteY1" fmla="*/ 3082901 h 3082902"/>
                <a:gd name="connsiteX2" fmla="*/ 2213364 w 2221360"/>
                <a:gd name="connsiteY2" fmla="*/ 3026280 h 3082902"/>
                <a:gd name="connsiteX3" fmla="*/ 1451577 w 2221360"/>
                <a:gd name="connsiteY3" fmla="*/ 2166964 h 3082902"/>
                <a:gd name="connsiteX4" fmla="*/ 41457 w 2221360"/>
                <a:gd name="connsiteY4" fmla="*/ 2895317 h 3082902"/>
                <a:gd name="connsiteX5" fmla="*/ 12124 w 2221360"/>
                <a:gd name="connsiteY5" fmla="*/ 3006400 h 3082902"/>
                <a:gd name="connsiteX6" fmla="*/ 0 w 2221360"/>
                <a:gd name="connsiteY6" fmla="*/ 3082902 h 3082902"/>
                <a:gd name="connsiteX7" fmla="*/ 45278 w 2221360"/>
                <a:gd name="connsiteY7" fmla="*/ 2854221 h 3082902"/>
                <a:gd name="connsiteX8" fmla="*/ 393252 w 2221360"/>
                <a:gd name="connsiteY8" fmla="*/ 0 h 3082902"/>
                <a:gd name="connsiteX9" fmla="*/ 948293 w 2221360"/>
                <a:gd name="connsiteY9" fmla="*/ 124068 h 3082902"/>
                <a:gd name="connsiteX10" fmla="*/ 2194142 w 2221360"/>
                <a:gd name="connsiteY10" fmla="*/ 2943028 h 3082902"/>
                <a:gd name="connsiteX0" fmla="*/ 2194142 w 2221360"/>
                <a:gd name="connsiteY0" fmla="*/ 2943579 h 3083453"/>
                <a:gd name="connsiteX1" fmla="*/ 2221360 w 2221360"/>
                <a:gd name="connsiteY1" fmla="*/ 3083452 h 3083453"/>
                <a:gd name="connsiteX2" fmla="*/ 2213364 w 2221360"/>
                <a:gd name="connsiteY2" fmla="*/ 3026831 h 3083453"/>
                <a:gd name="connsiteX3" fmla="*/ 1451577 w 2221360"/>
                <a:gd name="connsiteY3" fmla="*/ 2167515 h 3083453"/>
                <a:gd name="connsiteX4" fmla="*/ 41457 w 2221360"/>
                <a:gd name="connsiteY4" fmla="*/ 2895868 h 3083453"/>
                <a:gd name="connsiteX5" fmla="*/ 12124 w 2221360"/>
                <a:gd name="connsiteY5" fmla="*/ 3006951 h 3083453"/>
                <a:gd name="connsiteX6" fmla="*/ 0 w 2221360"/>
                <a:gd name="connsiteY6" fmla="*/ 3083453 h 3083453"/>
                <a:gd name="connsiteX7" fmla="*/ 45278 w 2221360"/>
                <a:gd name="connsiteY7" fmla="*/ 2854772 h 3083453"/>
                <a:gd name="connsiteX8" fmla="*/ 433741 w 2221360"/>
                <a:gd name="connsiteY8" fmla="*/ 0 h 3083453"/>
                <a:gd name="connsiteX9" fmla="*/ 948293 w 2221360"/>
                <a:gd name="connsiteY9" fmla="*/ 124619 h 3083453"/>
                <a:gd name="connsiteX10" fmla="*/ 2194142 w 2221360"/>
                <a:gd name="connsiteY10" fmla="*/ 2943579 h 3083453"/>
                <a:gd name="connsiteX0" fmla="*/ 2194142 w 2221360"/>
                <a:gd name="connsiteY0" fmla="*/ 2943579 h 3083453"/>
                <a:gd name="connsiteX1" fmla="*/ 2221360 w 2221360"/>
                <a:gd name="connsiteY1" fmla="*/ 3083452 h 3083453"/>
                <a:gd name="connsiteX2" fmla="*/ 2213364 w 2221360"/>
                <a:gd name="connsiteY2" fmla="*/ 3026831 h 3083453"/>
                <a:gd name="connsiteX3" fmla="*/ 1451577 w 2221360"/>
                <a:gd name="connsiteY3" fmla="*/ 2167515 h 3083453"/>
                <a:gd name="connsiteX4" fmla="*/ 41457 w 2221360"/>
                <a:gd name="connsiteY4" fmla="*/ 2895868 h 3083453"/>
                <a:gd name="connsiteX5" fmla="*/ 12124 w 2221360"/>
                <a:gd name="connsiteY5" fmla="*/ 3006951 h 3083453"/>
                <a:gd name="connsiteX6" fmla="*/ 0 w 2221360"/>
                <a:gd name="connsiteY6" fmla="*/ 3083453 h 3083453"/>
                <a:gd name="connsiteX7" fmla="*/ 45278 w 2221360"/>
                <a:gd name="connsiteY7" fmla="*/ 2854772 h 3083453"/>
                <a:gd name="connsiteX8" fmla="*/ 433741 w 2221360"/>
                <a:gd name="connsiteY8" fmla="*/ 0 h 3083453"/>
                <a:gd name="connsiteX9" fmla="*/ 948293 w 2221360"/>
                <a:gd name="connsiteY9" fmla="*/ 124619 h 3083453"/>
                <a:gd name="connsiteX10" fmla="*/ 2194142 w 2221360"/>
                <a:gd name="connsiteY10" fmla="*/ 2943579 h 3083453"/>
                <a:gd name="connsiteX0" fmla="*/ 2194142 w 2221360"/>
                <a:gd name="connsiteY0" fmla="*/ 2943579 h 3083453"/>
                <a:gd name="connsiteX1" fmla="*/ 2221360 w 2221360"/>
                <a:gd name="connsiteY1" fmla="*/ 3083452 h 3083453"/>
                <a:gd name="connsiteX2" fmla="*/ 2213364 w 2221360"/>
                <a:gd name="connsiteY2" fmla="*/ 3026831 h 3083453"/>
                <a:gd name="connsiteX3" fmla="*/ 1451577 w 2221360"/>
                <a:gd name="connsiteY3" fmla="*/ 2167515 h 3083453"/>
                <a:gd name="connsiteX4" fmla="*/ 41457 w 2221360"/>
                <a:gd name="connsiteY4" fmla="*/ 2895868 h 3083453"/>
                <a:gd name="connsiteX5" fmla="*/ 12124 w 2221360"/>
                <a:gd name="connsiteY5" fmla="*/ 3006951 h 3083453"/>
                <a:gd name="connsiteX6" fmla="*/ 0 w 2221360"/>
                <a:gd name="connsiteY6" fmla="*/ 3083453 h 3083453"/>
                <a:gd name="connsiteX7" fmla="*/ 45278 w 2221360"/>
                <a:gd name="connsiteY7" fmla="*/ 2854772 h 3083453"/>
                <a:gd name="connsiteX8" fmla="*/ 433741 w 2221360"/>
                <a:gd name="connsiteY8" fmla="*/ 0 h 3083453"/>
                <a:gd name="connsiteX9" fmla="*/ 948293 w 2221360"/>
                <a:gd name="connsiteY9" fmla="*/ 124619 h 3083453"/>
                <a:gd name="connsiteX10" fmla="*/ 2194142 w 2221360"/>
                <a:gd name="connsiteY10" fmla="*/ 2943579 h 3083453"/>
                <a:gd name="connsiteX0" fmla="*/ 2194142 w 2221360"/>
                <a:gd name="connsiteY0" fmla="*/ 4256693 h 4396567"/>
                <a:gd name="connsiteX1" fmla="*/ 2221360 w 2221360"/>
                <a:gd name="connsiteY1" fmla="*/ 4396566 h 4396567"/>
                <a:gd name="connsiteX2" fmla="*/ 2213364 w 2221360"/>
                <a:gd name="connsiteY2" fmla="*/ 4339945 h 4396567"/>
                <a:gd name="connsiteX3" fmla="*/ 1451577 w 2221360"/>
                <a:gd name="connsiteY3" fmla="*/ 3480629 h 4396567"/>
                <a:gd name="connsiteX4" fmla="*/ 41457 w 2221360"/>
                <a:gd name="connsiteY4" fmla="*/ 4208982 h 4396567"/>
                <a:gd name="connsiteX5" fmla="*/ 12124 w 2221360"/>
                <a:gd name="connsiteY5" fmla="*/ 4320065 h 4396567"/>
                <a:gd name="connsiteX6" fmla="*/ 0 w 2221360"/>
                <a:gd name="connsiteY6" fmla="*/ 4396567 h 4396567"/>
                <a:gd name="connsiteX7" fmla="*/ 45278 w 2221360"/>
                <a:gd name="connsiteY7" fmla="*/ 4167886 h 4396567"/>
                <a:gd name="connsiteX8" fmla="*/ 433741 w 2221360"/>
                <a:gd name="connsiteY8" fmla="*/ 1313114 h 4396567"/>
                <a:gd name="connsiteX9" fmla="*/ 1133957 w 2221360"/>
                <a:gd name="connsiteY9" fmla="*/ 1 h 4396567"/>
                <a:gd name="connsiteX10" fmla="*/ 2194142 w 2221360"/>
                <a:gd name="connsiteY10" fmla="*/ 4256693 h 4396567"/>
                <a:gd name="connsiteX0" fmla="*/ 2194142 w 2221360"/>
                <a:gd name="connsiteY0" fmla="*/ 4256692 h 4396566"/>
                <a:gd name="connsiteX1" fmla="*/ 2221360 w 2221360"/>
                <a:gd name="connsiteY1" fmla="*/ 4396565 h 4396566"/>
                <a:gd name="connsiteX2" fmla="*/ 2213364 w 2221360"/>
                <a:gd name="connsiteY2" fmla="*/ 4339944 h 4396566"/>
                <a:gd name="connsiteX3" fmla="*/ 1451577 w 2221360"/>
                <a:gd name="connsiteY3" fmla="*/ 3480628 h 4396566"/>
                <a:gd name="connsiteX4" fmla="*/ 41457 w 2221360"/>
                <a:gd name="connsiteY4" fmla="*/ 4208981 h 4396566"/>
                <a:gd name="connsiteX5" fmla="*/ 12124 w 2221360"/>
                <a:gd name="connsiteY5" fmla="*/ 4320064 h 4396566"/>
                <a:gd name="connsiteX6" fmla="*/ 0 w 2221360"/>
                <a:gd name="connsiteY6" fmla="*/ 4396566 h 4396566"/>
                <a:gd name="connsiteX7" fmla="*/ 45278 w 2221360"/>
                <a:gd name="connsiteY7" fmla="*/ 4167885 h 4396566"/>
                <a:gd name="connsiteX8" fmla="*/ 587395 w 2221360"/>
                <a:gd name="connsiteY8" fmla="*/ 1845 h 4396566"/>
                <a:gd name="connsiteX9" fmla="*/ 1133957 w 2221360"/>
                <a:gd name="connsiteY9" fmla="*/ 0 h 4396566"/>
                <a:gd name="connsiteX10" fmla="*/ 2194142 w 2221360"/>
                <a:gd name="connsiteY10" fmla="*/ 4256692 h 4396566"/>
                <a:gd name="connsiteX0" fmla="*/ 2194142 w 2221360"/>
                <a:gd name="connsiteY0" fmla="*/ 4256692 h 4396566"/>
                <a:gd name="connsiteX1" fmla="*/ 2221360 w 2221360"/>
                <a:gd name="connsiteY1" fmla="*/ 4396565 h 4396566"/>
                <a:gd name="connsiteX2" fmla="*/ 2213364 w 2221360"/>
                <a:gd name="connsiteY2" fmla="*/ 4339944 h 4396566"/>
                <a:gd name="connsiteX3" fmla="*/ 1451577 w 2221360"/>
                <a:gd name="connsiteY3" fmla="*/ 3480628 h 4396566"/>
                <a:gd name="connsiteX4" fmla="*/ 41457 w 2221360"/>
                <a:gd name="connsiteY4" fmla="*/ 4208981 h 4396566"/>
                <a:gd name="connsiteX5" fmla="*/ 12124 w 2221360"/>
                <a:gd name="connsiteY5" fmla="*/ 4320064 h 4396566"/>
                <a:gd name="connsiteX6" fmla="*/ 0 w 2221360"/>
                <a:gd name="connsiteY6" fmla="*/ 4396566 h 4396566"/>
                <a:gd name="connsiteX7" fmla="*/ 45278 w 2221360"/>
                <a:gd name="connsiteY7" fmla="*/ 4167885 h 4396566"/>
                <a:gd name="connsiteX8" fmla="*/ 587395 w 2221360"/>
                <a:gd name="connsiteY8" fmla="*/ 1845 h 4396566"/>
                <a:gd name="connsiteX9" fmla="*/ 1133957 w 2221360"/>
                <a:gd name="connsiteY9" fmla="*/ 0 h 4396566"/>
                <a:gd name="connsiteX10" fmla="*/ 2194142 w 2221360"/>
                <a:gd name="connsiteY10" fmla="*/ 4256692 h 4396566"/>
                <a:gd name="connsiteX0" fmla="*/ 2194142 w 2221360"/>
                <a:gd name="connsiteY0" fmla="*/ 4254847 h 4394721"/>
                <a:gd name="connsiteX1" fmla="*/ 2221360 w 2221360"/>
                <a:gd name="connsiteY1" fmla="*/ 4394720 h 4394721"/>
                <a:gd name="connsiteX2" fmla="*/ 2213364 w 2221360"/>
                <a:gd name="connsiteY2" fmla="*/ 4338099 h 4394721"/>
                <a:gd name="connsiteX3" fmla="*/ 1451577 w 2221360"/>
                <a:gd name="connsiteY3" fmla="*/ 3478783 h 4394721"/>
                <a:gd name="connsiteX4" fmla="*/ 41457 w 2221360"/>
                <a:gd name="connsiteY4" fmla="*/ 4207136 h 4394721"/>
                <a:gd name="connsiteX5" fmla="*/ 12124 w 2221360"/>
                <a:gd name="connsiteY5" fmla="*/ 4318219 h 4394721"/>
                <a:gd name="connsiteX6" fmla="*/ 0 w 2221360"/>
                <a:gd name="connsiteY6" fmla="*/ 4394721 h 4394721"/>
                <a:gd name="connsiteX7" fmla="*/ 45278 w 2221360"/>
                <a:gd name="connsiteY7" fmla="*/ 4166040 h 4394721"/>
                <a:gd name="connsiteX8" fmla="*/ 587395 w 2221360"/>
                <a:gd name="connsiteY8" fmla="*/ 0 h 4394721"/>
                <a:gd name="connsiteX9" fmla="*/ 899206 w 2221360"/>
                <a:gd name="connsiteY9" fmla="*/ 1524643 h 4394721"/>
                <a:gd name="connsiteX10" fmla="*/ 2194142 w 2221360"/>
                <a:gd name="connsiteY10" fmla="*/ 4254847 h 4394721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356908 w 2221360"/>
                <a:gd name="connsiteY8" fmla="*/ 86157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356908 w 2221360"/>
                <a:gd name="connsiteY8" fmla="*/ 86157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356908 w 2221360"/>
                <a:gd name="connsiteY8" fmla="*/ 86157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521160 w 2221360"/>
                <a:gd name="connsiteY8" fmla="*/ 889040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  <a:gd name="connsiteX0" fmla="*/ 2194142 w 2221360"/>
                <a:gd name="connsiteY0" fmla="*/ 1909905 h 2049779"/>
                <a:gd name="connsiteX1" fmla="*/ 2221360 w 2221360"/>
                <a:gd name="connsiteY1" fmla="*/ 2049778 h 2049779"/>
                <a:gd name="connsiteX2" fmla="*/ 2213364 w 2221360"/>
                <a:gd name="connsiteY2" fmla="*/ 1993157 h 2049779"/>
                <a:gd name="connsiteX3" fmla="*/ 1451577 w 2221360"/>
                <a:gd name="connsiteY3" fmla="*/ 1133841 h 2049779"/>
                <a:gd name="connsiteX4" fmla="*/ 41457 w 2221360"/>
                <a:gd name="connsiteY4" fmla="*/ 1862194 h 2049779"/>
                <a:gd name="connsiteX5" fmla="*/ 12124 w 2221360"/>
                <a:gd name="connsiteY5" fmla="*/ 1973277 h 2049779"/>
                <a:gd name="connsiteX6" fmla="*/ 0 w 2221360"/>
                <a:gd name="connsiteY6" fmla="*/ 2049779 h 2049779"/>
                <a:gd name="connsiteX7" fmla="*/ 45278 w 2221360"/>
                <a:gd name="connsiteY7" fmla="*/ 1821098 h 2049779"/>
                <a:gd name="connsiteX8" fmla="*/ 521160 w 2221360"/>
                <a:gd name="connsiteY8" fmla="*/ 68741 h 2049779"/>
                <a:gd name="connsiteX9" fmla="*/ 1260787 w 2221360"/>
                <a:gd name="connsiteY9" fmla="*/ 0 h 2049779"/>
                <a:gd name="connsiteX10" fmla="*/ 2194142 w 2221360"/>
                <a:gd name="connsiteY10" fmla="*/ 1909905 h 2049779"/>
                <a:gd name="connsiteX0" fmla="*/ 2194142 w 2221360"/>
                <a:gd name="connsiteY0" fmla="*/ 1909905 h 2049779"/>
                <a:gd name="connsiteX1" fmla="*/ 2221360 w 2221360"/>
                <a:gd name="connsiteY1" fmla="*/ 2049778 h 2049779"/>
                <a:gd name="connsiteX2" fmla="*/ 2213364 w 2221360"/>
                <a:gd name="connsiteY2" fmla="*/ 1993157 h 2049779"/>
                <a:gd name="connsiteX3" fmla="*/ 1451577 w 2221360"/>
                <a:gd name="connsiteY3" fmla="*/ 1133841 h 2049779"/>
                <a:gd name="connsiteX4" fmla="*/ 41457 w 2221360"/>
                <a:gd name="connsiteY4" fmla="*/ 1862194 h 2049779"/>
                <a:gd name="connsiteX5" fmla="*/ 12124 w 2221360"/>
                <a:gd name="connsiteY5" fmla="*/ 1973277 h 2049779"/>
                <a:gd name="connsiteX6" fmla="*/ 0 w 2221360"/>
                <a:gd name="connsiteY6" fmla="*/ 2049779 h 2049779"/>
                <a:gd name="connsiteX7" fmla="*/ 45278 w 2221360"/>
                <a:gd name="connsiteY7" fmla="*/ 1821098 h 2049779"/>
                <a:gd name="connsiteX8" fmla="*/ 521160 w 2221360"/>
                <a:gd name="connsiteY8" fmla="*/ 68741 h 2049779"/>
                <a:gd name="connsiteX9" fmla="*/ 1260787 w 2221360"/>
                <a:gd name="connsiteY9" fmla="*/ 0 h 2049779"/>
                <a:gd name="connsiteX10" fmla="*/ 2194142 w 2221360"/>
                <a:gd name="connsiteY10" fmla="*/ 1909905 h 2049779"/>
                <a:gd name="connsiteX0" fmla="*/ 2194142 w 2221360"/>
                <a:gd name="connsiteY0" fmla="*/ 1909905 h 2049779"/>
                <a:gd name="connsiteX1" fmla="*/ 2221360 w 2221360"/>
                <a:gd name="connsiteY1" fmla="*/ 2049778 h 2049779"/>
                <a:gd name="connsiteX2" fmla="*/ 2213364 w 2221360"/>
                <a:gd name="connsiteY2" fmla="*/ 1993157 h 2049779"/>
                <a:gd name="connsiteX3" fmla="*/ 1451577 w 2221360"/>
                <a:gd name="connsiteY3" fmla="*/ 1133841 h 2049779"/>
                <a:gd name="connsiteX4" fmla="*/ 41457 w 2221360"/>
                <a:gd name="connsiteY4" fmla="*/ 1862194 h 2049779"/>
                <a:gd name="connsiteX5" fmla="*/ 12124 w 2221360"/>
                <a:gd name="connsiteY5" fmla="*/ 1973277 h 2049779"/>
                <a:gd name="connsiteX6" fmla="*/ 0 w 2221360"/>
                <a:gd name="connsiteY6" fmla="*/ 2049779 h 2049779"/>
                <a:gd name="connsiteX7" fmla="*/ 45278 w 2221360"/>
                <a:gd name="connsiteY7" fmla="*/ 1821098 h 2049779"/>
                <a:gd name="connsiteX8" fmla="*/ 521160 w 2221360"/>
                <a:gd name="connsiteY8" fmla="*/ 68741 h 2049779"/>
                <a:gd name="connsiteX9" fmla="*/ 1260787 w 2221360"/>
                <a:gd name="connsiteY9" fmla="*/ 0 h 2049779"/>
                <a:gd name="connsiteX10" fmla="*/ 2194142 w 2221360"/>
                <a:gd name="connsiteY10" fmla="*/ 1909905 h 20497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21360" h="2049779">
                  <a:moveTo>
                    <a:pt x="2194142" y="1909905"/>
                  </a:moveTo>
                  <a:lnTo>
                    <a:pt x="2221360" y="2049778"/>
                  </a:lnTo>
                  <a:lnTo>
                    <a:pt x="2213364" y="1993157"/>
                  </a:lnTo>
                  <a:cubicBezTo>
                    <a:pt x="2138562" y="1602124"/>
                    <a:pt x="1857561" y="1263274"/>
                    <a:pt x="1451577" y="1133841"/>
                  </a:cubicBezTo>
                  <a:cubicBezTo>
                    <a:pt x="861054" y="945576"/>
                    <a:pt x="229722" y="1271671"/>
                    <a:pt x="41457" y="1862194"/>
                  </a:cubicBezTo>
                  <a:cubicBezTo>
                    <a:pt x="29691" y="1899101"/>
                    <a:pt x="19933" y="1936169"/>
                    <a:pt x="12124" y="1973277"/>
                  </a:cubicBezTo>
                  <a:lnTo>
                    <a:pt x="0" y="2049779"/>
                  </a:lnTo>
                  <a:lnTo>
                    <a:pt x="45278" y="1821098"/>
                  </a:lnTo>
                  <a:lnTo>
                    <a:pt x="521160" y="68741"/>
                  </a:lnTo>
                  <a:cubicBezTo>
                    <a:pt x="580901" y="455994"/>
                    <a:pt x="1287001" y="504599"/>
                    <a:pt x="1260787" y="0"/>
                  </a:cubicBezTo>
                  <a:lnTo>
                    <a:pt x="2194142" y="1909905"/>
                  </a:lnTo>
                  <a:close/>
                </a:path>
              </a:pathLst>
            </a:custGeom>
            <a:solidFill>
              <a:srgbClr val="0099FF">
                <a:alpha val="14902"/>
              </a:srgb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108" name="Freeform 107"/>
            <p:cNvSpPr/>
            <p:nvPr/>
          </p:nvSpPr>
          <p:spPr>
            <a:xfrm rot="12000000">
              <a:off x="4318401" y="1464556"/>
              <a:ext cx="1052458" cy="712465"/>
            </a:xfrm>
            <a:custGeom>
              <a:avLst/>
              <a:gdLst>
                <a:gd name="connsiteX0" fmla="*/ 2424561 w 2424561"/>
                <a:gd name="connsiteY0" fmla="*/ 2942042 h 2942043"/>
                <a:gd name="connsiteX1" fmla="*/ 2329765 w 2424561"/>
                <a:gd name="connsiteY1" fmla="*/ 2942042 h 2942043"/>
                <a:gd name="connsiteX2" fmla="*/ 2321769 w 2424561"/>
                <a:gd name="connsiteY2" fmla="*/ 2885421 h 2942043"/>
                <a:gd name="connsiteX3" fmla="*/ 1559982 w 2424561"/>
                <a:gd name="connsiteY3" fmla="*/ 2026105 h 2942043"/>
                <a:gd name="connsiteX4" fmla="*/ 149862 w 2424561"/>
                <a:gd name="connsiteY4" fmla="*/ 2754458 h 2942043"/>
                <a:gd name="connsiteX5" fmla="*/ 120529 w 2424561"/>
                <a:gd name="connsiteY5" fmla="*/ 2865541 h 2942043"/>
                <a:gd name="connsiteX6" fmla="*/ 108405 w 2424561"/>
                <a:gd name="connsiteY6" fmla="*/ 2942043 h 2942043"/>
                <a:gd name="connsiteX7" fmla="*/ 0 w 2424561"/>
                <a:gd name="connsiteY7" fmla="*/ 2942042 h 2942043"/>
                <a:gd name="connsiteX8" fmla="*/ 1454130 w 2424561"/>
                <a:gd name="connsiteY8" fmla="*/ 0 h 2942043"/>
                <a:gd name="connsiteX0" fmla="*/ 2302547 w 2329765"/>
                <a:gd name="connsiteY0" fmla="*/ 2802169 h 2942043"/>
                <a:gd name="connsiteX1" fmla="*/ 2329765 w 2329765"/>
                <a:gd name="connsiteY1" fmla="*/ 2942042 h 2942043"/>
                <a:gd name="connsiteX2" fmla="*/ 2321769 w 2329765"/>
                <a:gd name="connsiteY2" fmla="*/ 2885421 h 2942043"/>
                <a:gd name="connsiteX3" fmla="*/ 1559982 w 2329765"/>
                <a:gd name="connsiteY3" fmla="*/ 2026105 h 2942043"/>
                <a:gd name="connsiteX4" fmla="*/ 149862 w 2329765"/>
                <a:gd name="connsiteY4" fmla="*/ 2754458 h 2942043"/>
                <a:gd name="connsiteX5" fmla="*/ 120529 w 2329765"/>
                <a:gd name="connsiteY5" fmla="*/ 2865541 h 2942043"/>
                <a:gd name="connsiteX6" fmla="*/ 108405 w 2329765"/>
                <a:gd name="connsiteY6" fmla="*/ 2942043 h 2942043"/>
                <a:gd name="connsiteX7" fmla="*/ 0 w 2329765"/>
                <a:gd name="connsiteY7" fmla="*/ 2942042 h 2942043"/>
                <a:gd name="connsiteX8" fmla="*/ 1454130 w 2329765"/>
                <a:gd name="connsiteY8" fmla="*/ 0 h 2942043"/>
                <a:gd name="connsiteX9" fmla="*/ 2302547 w 2329765"/>
                <a:gd name="connsiteY9" fmla="*/ 2802169 h 2942043"/>
                <a:gd name="connsiteX0" fmla="*/ 2194142 w 2221360"/>
                <a:gd name="connsiteY0" fmla="*/ 2802169 h 2942043"/>
                <a:gd name="connsiteX1" fmla="*/ 2221360 w 2221360"/>
                <a:gd name="connsiteY1" fmla="*/ 2942042 h 2942043"/>
                <a:gd name="connsiteX2" fmla="*/ 2213364 w 2221360"/>
                <a:gd name="connsiteY2" fmla="*/ 2885421 h 2942043"/>
                <a:gd name="connsiteX3" fmla="*/ 1451577 w 2221360"/>
                <a:gd name="connsiteY3" fmla="*/ 2026105 h 2942043"/>
                <a:gd name="connsiteX4" fmla="*/ 41457 w 2221360"/>
                <a:gd name="connsiteY4" fmla="*/ 2754458 h 2942043"/>
                <a:gd name="connsiteX5" fmla="*/ 12124 w 2221360"/>
                <a:gd name="connsiteY5" fmla="*/ 2865541 h 2942043"/>
                <a:gd name="connsiteX6" fmla="*/ 0 w 2221360"/>
                <a:gd name="connsiteY6" fmla="*/ 2942043 h 2942043"/>
                <a:gd name="connsiteX7" fmla="*/ 45278 w 2221360"/>
                <a:gd name="connsiteY7" fmla="*/ 2713362 h 2942043"/>
                <a:gd name="connsiteX8" fmla="*/ 1345725 w 2221360"/>
                <a:gd name="connsiteY8" fmla="*/ 0 h 2942043"/>
                <a:gd name="connsiteX9" fmla="*/ 2194142 w 2221360"/>
                <a:gd name="connsiteY9" fmla="*/ 2802169 h 2942043"/>
                <a:gd name="connsiteX0" fmla="*/ 2194142 w 2221360"/>
                <a:gd name="connsiteY0" fmla="*/ 3075479 h 3215353"/>
                <a:gd name="connsiteX1" fmla="*/ 2221360 w 2221360"/>
                <a:gd name="connsiteY1" fmla="*/ 3215352 h 3215353"/>
                <a:gd name="connsiteX2" fmla="*/ 2213364 w 2221360"/>
                <a:gd name="connsiteY2" fmla="*/ 3158731 h 3215353"/>
                <a:gd name="connsiteX3" fmla="*/ 1451577 w 2221360"/>
                <a:gd name="connsiteY3" fmla="*/ 2299415 h 3215353"/>
                <a:gd name="connsiteX4" fmla="*/ 41457 w 2221360"/>
                <a:gd name="connsiteY4" fmla="*/ 3027768 h 3215353"/>
                <a:gd name="connsiteX5" fmla="*/ 12124 w 2221360"/>
                <a:gd name="connsiteY5" fmla="*/ 3138851 h 3215353"/>
                <a:gd name="connsiteX6" fmla="*/ 0 w 2221360"/>
                <a:gd name="connsiteY6" fmla="*/ 3215353 h 3215353"/>
                <a:gd name="connsiteX7" fmla="*/ 45278 w 2221360"/>
                <a:gd name="connsiteY7" fmla="*/ 2986672 h 3215353"/>
                <a:gd name="connsiteX8" fmla="*/ 1345725 w 2221360"/>
                <a:gd name="connsiteY8" fmla="*/ 273310 h 3215353"/>
                <a:gd name="connsiteX9" fmla="*/ 1403195 w 2221360"/>
                <a:gd name="connsiteY9" fmla="*/ 410618 h 3215353"/>
                <a:gd name="connsiteX10" fmla="*/ 2194142 w 2221360"/>
                <a:gd name="connsiteY10" fmla="*/ 3075479 h 3215353"/>
                <a:gd name="connsiteX0" fmla="*/ 2194142 w 2221360"/>
                <a:gd name="connsiteY0" fmla="*/ 3075479 h 3215353"/>
                <a:gd name="connsiteX1" fmla="*/ 2221360 w 2221360"/>
                <a:gd name="connsiteY1" fmla="*/ 3215352 h 3215353"/>
                <a:gd name="connsiteX2" fmla="*/ 2213364 w 2221360"/>
                <a:gd name="connsiteY2" fmla="*/ 3158731 h 3215353"/>
                <a:gd name="connsiteX3" fmla="*/ 1451577 w 2221360"/>
                <a:gd name="connsiteY3" fmla="*/ 2299415 h 3215353"/>
                <a:gd name="connsiteX4" fmla="*/ 41457 w 2221360"/>
                <a:gd name="connsiteY4" fmla="*/ 3027768 h 3215353"/>
                <a:gd name="connsiteX5" fmla="*/ 12124 w 2221360"/>
                <a:gd name="connsiteY5" fmla="*/ 3138851 h 3215353"/>
                <a:gd name="connsiteX6" fmla="*/ 0 w 2221360"/>
                <a:gd name="connsiteY6" fmla="*/ 3215353 h 3215353"/>
                <a:gd name="connsiteX7" fmla="*/ 45278 w 2221360"/>
                <a:gd name="connsiteY7" fmla="*/ 2986672 h 3215353"/>
                <a:gd name="connsiteX8" fmla="*/ 1345725 w 2221360"/>
                <a:gd name="connsiteY8" fmla="*/ 273310 h 3215353"/>
                <a:gd name="connsiteX9" fmla="*/ 1403195 w 2221360"/>
                <a:gd name="connsiteY9" fmla="*/ 410618 h 3215353"/>
                <a:gd name="connsiteX10" fmla="*/ 2194142 w 2221360"/>
                <a:gd name="connsiteY10" fmla="*/ 3075479 h 3215353"/>
                <a:gd name="connsiteX0" fmla="*/ 2194142 w 2221360"/>
                <a:gd name="connsiteY0" fmla="*/ 3075479 h 3215353"/>
                <a:gd name="connsiteX1" fmla="*/ 2221360 w 2221360"/>
                <a:gd name="connsiteY1" fmla="*/ 3215352 h 3215353"/>
                <a:gd name="connsiteX2" fmla="*/ 2213364 w 2221360"/>
                <a:gd name="connsiteY2" fmla="*/ 3158731 h 3215353"/>
                <a:gd name="connsiteX3" fmla="*/ 1451577 w 2221360"/>
                <a:gd name="connsiteY3" fmla="*/ 2299415 h 3215353"/>
                <a:gd name="connsiteX4" fmla="*/ 41457 w 2221360"/>
                <a:gd name="connsiteY4" fmla="*/ 3027768 h 3215353"/>
                <a:gd name="connsiteX5" fmla="*/ 12124 w 2221360"/>
                <a:gd name="connsiteY5" fmla="*/ 3138851 h 3215353"/>
                <a:gd name="connsiteX6" fmla="*/ 0 w 2221360"/>
                <a:gd name="connsiteY6" fmla="*/ 3215353 h 3215353"/>
                <a:gd name="connsiteX7" fmla="*/ 45278 w 2221360"/>
                <a:gd name="connsiteY7" fmla="*/ 2986672 h 3215353"/>
                <a:gd name="connsiteX8" fmla="*/ 1345725 w 2221360"/>
                <a:gd name="connsiteY8" fmla="*/ 273310 h 3215353"/>
                <a:gd name="connsiteX9" fmla="*/ 1403195 w 2221360"/>
                <a:gd name="connsiteY9" fmla="*/ 410618 h 3215353"/>
                <a:gd name="connsiteX10" fmla="*/ 2194142 w 2221360"/>
                <a:gd name="connsiteY10" fmla="*/ 3075479 h 3215353"/>
                <a:gd name="connsiteX0" fmla="*/ 2194142 w 2221360"/>
                <a:gd name="connsiteY0" fmla="*/ 3065204 h 3205078"/>
                <a:gd name="connsiteX1" fmla="*/ 2221360 w 2221360"/>
                <a:gd name="connsiteY1" fmla="*/ 3205077 h 3205078"/>
                <a:gd name="connsiteX2" fmla="*/ 2213364 w 2221360"/>
                <a:gd name="connsiteY2" fmla="*/ 3148456 h 3205078"/>
                <a:gd name="connsiteX3" fmla="*/ 1451577 w 2221360"/>
                <a:gd name="connsiteY3" fmla="*/ 2289140 h 3205078"/>
                <a:gd name="connsiteX4" fmla="*/ 41457 w 2221360"/>
                <a:gd name="connsiteY4" fmla="*/ 3017493 h 3205078"/>
                <a:gd name="connsiteX5" fmla="*/ 12124 w 2221360"/>
                <a:gd name="connsiteY5" fmla="*/ 3128576 h 3205078"/>
                <a:gd name="connsiteX6" fmla="*/ 0 w 2221360"/>
                <a:gd name="connsiteY6" fmla="*/ 3205078 h 3205078"/>
                <a:gd name="connsiteX7" fmla="*/ 45278 w 2221360"/>
                <a:gd name="connsiteY7" fmla="*/ 2976397 h 3205078"/>
                <a:gd name="connsiteX8" fmla="*/ 1345725 w 2221360"/>
                <a:gd name="connsiteY8" fmla="*/ 263035 h 3205078"/>
                <a:gd name="connsiteX9" fmla="*/ 1629388 w 2221360"/>
                <a:gd name="connsiteY9" fmla="*/ 422473 h 3205078"/>
                <a:gd name="connsiteX10" fmla="*/ 2194142 w 2221360"/>
                <a:gd name="connsiteY10" fmla="*/ 3065204 h 3205078"/>
                <a:gd name="connsiteX0" fmla="*/ 2194142 w 2221360"/>
                <a:gd name="connsiteY0" fmla="*/ 3065204 h 3205078"/>
                <a:gd name="connsiteX1" fmla="*/ 2221360 w 2221360"/>
                <a:gd name="connsiteY1" fmla="*/ 3205077 h 3205078"/>
                <a:gd name="connsiteX2" fmla="*/ 2213364 w 2221360"/>
                <a:gd name="connsiteY2" fmla="*/ 3148456 h 3205078"/>
                <a:gd name="connsiteX3" fmla="*/ 1451577 w 2221360"/>
                <a:gd name="connsiteY3" fmla="*/ 2289140 h 3205078"/>
                <a:gd name="connsiteX4" fmla="*/ 41457 w 2221360"/>
                <a:gd name="connsiteY4" fmla="*/ 3017493 h 3205078"/>
                <a:gd name="connsiteX5" fmla="*/ 12124 w 2221360"/>
                <a:gd name="connsiteY5" fmla="*/ 3128576 h 3205078"/>
                <a:gd name="connsiteX6" fmla="*/ 0 w 2221360"/>
                <a:gd name="connsiteY6" fmla="*/ 3205078 h 3205078"/>
                <a:gd name="connsiteX7" fmla="*/ 45278 w 2221360"/>
                <a:gd name="connsiteY7" fmla="*/ 2976397 h 3205078"/>
                <a:gd name="connsiteX8" fmla="*/ 1345725 w 2221360"/>
                <a:gd name="connsiteY8" fmla="*/ 263035 h 3205078"/>
                <a:gd name="connsiteX9" fmla="*/ 1629388 w 2221360"/>
                <a:gd name="connsiteY9" fmla="*/ 422473 h 3205078"/>
                <a:gd name="connsiteX10" fmla="*/ 2194142 w 2221360"/>
                <a:gd name="connsiteY10" fmla="*/ 3065204 h 3205078"/>
                <a:gd name="connsiteX0" fmla="*/ 2194142 w 2221360"/>
                <a:gd name="connsiteY0" fmla="*/ 2802169 h 2942043"/>
                <a:gd name="connsiteX1" fmla="*/ 2221360 w 2221360"/>
                <a:gd name="connsiteY1" fmla="*/ 2942042 h 2942043"/>
                <a:gd name="connsiteX2" fmla="*/ 2213364 w 2221360"/>
                <a:gd name="connsiteY2" fmla="*/ 2885421 h 2942043"/>
                <a:gd name="connsiteX3" fmla="*/ 1451577 w 2221360"/>
                <a:gd name="connsiteY3" fmla="*/ 2026105 h 2942043"/>
                <a:gd name="connsiteX4" fmla="*/ 41457 w 2221360"/>
                <a:gd name="connsiteY4" fmla="*/ 2754458 h 2942043"/>
                <a:gd name="connsiteX5" fmla="*/ 12124 w 2221360"/>
                <a:gd name="connsiteY5" fmla="*/ 2865541 h 2942043"/>
                <a:gd name="connsiteX6" fmla="*/ 0 w 2221360"/>
                <a:gd name="connsiteY6" fmla="*/ 2942043 h 2942043"/>
                <a:gd name="connsiteX7" fmla="*/ 45278 w 2221360"/>
                <a:gd name="connsiteY7" fmla="*/ 2713362 h 2942043"/>
                <a:gd name="connsiteX8" fmla="*/ 1345725 w 2221360"/>
                <a:gd name="connsiteY8" fmla="*/ 0 h 2942043"/>
                <a:gd name="connsiteX9" fmla="*/ 1629388 w 2221360"/>
                <a:gd name="connsiteY9" fmla="*/ 159438 h 2942043"/>
                <a:gd name="connsiteX10" fmla="*/ 2194142 w 2221360"/>
                <a:gd name="connsiteY10" fmla="*/ 2802169 h 2942043"/>
                <a:gd name="connsiteX0" fmla="*/ 2194142 w 2221360"/>
                <a:gd name="connsiteY0" fmla="*/ 2845721 h 2985595"/>
                <a:gd name="connsiteX1" fmla="*/ 2221360 w 2221360"/>
                <a:gd name="connsiteY1" fmla="*/ 2985594 h 2985595"/>
                <a:gd name="connsiteX2" fmla="*/ 2213364 w 2221360"/>
                <a:gd name="connsiteY2" fmla="*/ 2928973 h 2985595"/>
                <a:gd name="connsiteX3" fmla="*/ 1451577 w 2221360"/>
                <a:gd name="connsiteY3" fmla="*/ 2069657 h 2985595"/>
                <a:gd name="connsiteX4" fmla="*/ 41457 w 2221360"/>
                <a:gd name="connsiteY4" fmla="*/ 2798010 h 2985595"/>
                <a:gd name="connsiteX5" fmla="*/ 12124 w 2221360"/>
                <a:gd name="connsiteY5" fmla="*/ 2909093 h 2985595"/>
                <a:gd name="connsiteX6" fmla="*/ 0 w 2221360"/>
                <a:gd name="connsiteY6" fmla="*/ 2985595 h 2985595"/>
                <a:gd name="connsiteX7" fmla="*/ 45278 w 2221360"/>
                <a:gd name="connsiteY7" fmla="*/ 2756914 h 2985595"/>
                <a:gd name="connsiteX8" fmla="*/ 1098131 w 2221360"/>
                <a:gd name="connsiteY8" fmla="*/ 175651 h 2985595"/>
                <a:gd name="connsiteX9" fmla="*/ 1629388 w 2221360"/>
                <a:gd name="connsiteY9" fmla="*/ 202990 h 2985595"/>
                <a:gd name="connsiteX10" fmla="*/ 2194142 w 2221360"/>
                <a:gd name="connsiteY10" fmla="*/ 2845721 h 2985595"/>
                <a:gd name="connsiteX0" fmla="*/ 2194142 w 2221360"/>
                <a:gd name="connsiteY0" fmla="*/ 2845721 h 2985595"/>
                <a:gd name="connsiteX1" fmla="*/ 2221360 w 2221360"/>
                <a:gd name="connsiteY1" fmla="*/ 2985594 h 2985595"/>
                <a:gd name="connsiteX2" fmla="*/ 2213364 w 2221360"/>
                <a:gd name="connsiteY2" fmla="*/ 2928973 h 2985595"/>
                <a:gd name="connsiteX3" fmla="*/ 1451577 w 2221360"/>
                <a:gd name="connsiteY3" fmla="*/ 2069657 h 2985595"/>
                <a:gd name="connsiteX4" fmla="*/ 41457 w 2221360"/>
                <a:gd name="connsiteY4" fmla="*/ 2798010 h 2985595"/>
                <a:gd name="connsiteX5" fmla="*/ 12124 w 2221360"/>
                <a:gd name="connsiteY5" fmla="*/ 2909093 h 2985595"/>
                <a:gd name="connsiteX6" fmla="*/ 0 w 2221360"/>
                <a:gd name="connsiteY6" fmla="*/ 2985595 h 2985595"/>
                <a:gd name="connsiteX7" fmla="*/ 45278 w 2221360"/>
                <a:gd name="connsiteY7" fmla="*/ 2756914 h 2985595"/>
                <a:gd name="connsiteX8" fmla="*/ 1098131 w 2221360"/>
                <a:gd name="connsiteY8" fmla="*/ 175651 h 2985595"/>
                <a:gd name="connsiteX9" fmla="*/ 1629388 w 2221360"/>
                <a:gd name="connsiteY9" fmla="*/ 202990 h 2985595"/>
                <a:gd name="connsiteX10" fmla="*/ 2194142 w 2221360"/>
                <a:gd name="connsiteY10" fmla="*/ 2845721 h 2985595"/>
                <a:gd name="connsiteX0" fmla="*/ 2194142 w 2221360"/>
                <a:gd name="connsiteY0" fmla="*/ 2670070 h 2809944"/>
                <a:gd name="connsiteX1" fmla="*/ 2221360 w 2221360"/>
                <a:gd name="connsiteY1" fmla="*/ 2809943 h 2809944"/>
                <a:gd name="connsiteX2" fmla="*/ 2213364 w 2221360"/>
                <a:gd name="connsiteY2" fmla="*/ 2753322 h 2809944"/>
                <a:gd name="connsiteX3" fmla="*/ 1451577 w 2221360"/>
                <a:gd name="connsiteY3" fmla="*/ 1894006 h 2809944"/>
                <a:gd name="connsiteX4" fmla="*/ 41457 w 2221360"/>
                <a:gd name="connsiteY4" fmla="*/ 2622359 h 2809944"/>
                <a:gd name="connsiteX5" fmla="*/ 12124 w 2221360"/>
                <a:gd name="connsiteY5" fmla="*/ 2733442 h 2809944"/>
                <a:gd name="connsiteX6" fmla="*/ 0 w 2221360"/>
                <a:gd name="connsiteY6" fmla="*/ 2809944 h 2809944"/>
                <a:gd name="connsiteX7" fmla="*/ 45278 w 2221360"/>
                <a:gd name="connsiteY7" fmla="*/ 2581263 h 2809944"/>
                <a:gd name="connsiteX8" fmla="*/ 1098131 w 2221360"/>
                <a:gd name="connsiteY8" fmla="*/ 0 h 2809944"/>
                <a:gd name="connsiteX9" fmla="*/ 1629388 w 2221360"/>
                <a:gd name="connsiteY9" fmla="*/ 27339 h 2809944"/>
                <a:gd name="connsiteX10" fmla="*/ 2194142 w 2221360"/>
                <a:gd name="connsiteY10" fmla="*/ 2670070 h 2809944"/>
                <a:gd name="connsiteX0" fmla="*/ 2194142 w 2221360"/>
                <a:gd name="connsiteY0" fmla="*/ 5042683 h 5182557"/>
                <a:gd name="connsiteX1" fmla="*/ 2221360 w 2221360"/>
                <a:gd name="connsiteY1" fmla="*/ 5182556 h 5182557"/>
                <a:gd name="connsiteX2" fmla="*/ 2213364 w 2221360"/>
                <a:gd name="connsiteY2" fmla="*/ 5125935 h 5182557"/>
                <a:gd name="connsiteX3" fmla="*/ 1451577 w 2221360"/>
                <a:gd name="connsiteY3" fmla="*/ 4266619 h 5182557"/>
                <a:gd name="connsiteX4" fmla="*/ 41457 w 2221360"/>
                <a:gd name="connsiteY4" fmla="*/ 4994972 h 5182557"/>
                <a:gd name="connsiteX5" fmla="*/ 12124 w 2221360"/>
                <a:gd name="connsiteY5" fmla="*/ 5106055 h 5182557"/>
                <a:gd name="connsiteX6" fmla="*/ 0 w 2221360"/>
                <a:gd name="connsiteY6" fmla="*/ 5182557 h 5182557"/>
                <a:gd name="connsiteX7" fmla="*/ 45278 w 2221360"/>
                <a:gd name="connsiteY7" fmla="*/ 4953876 h 5182557"/>
                <a:gd name="connsiteX8" fmla="*/ 1098131 w 2221360"/>
                <a:gd name="connsiteY8" fmla="*/ 2372613 h 5182557"/>
                <a:gd name="connsiteX9" fmla="*/ 1649123 w 2221360"/>
                <a:gd name="connsiteY9" fmla="*/ 25 h 5182557"/>
                <a:gd name="connsiteX10" fmla="*/ 2194142 w 2221360"/>
                <a:gd name="connsiteY10" fmla="*/ 5042683 h 5182557"/>
                <a:gd name="connsiteX0" fmla="*/ 2194142 w 2221360"/>
                <a:gd name="connsiteY0" fmla="*/ 5042946 h 5182820"/>
                <a:gd name="connsiteX1" fmla="*/ 2221360 w 2221360"/>
                <a:gd name="connsiteY1" fmla="*/ 5182819 h 5182820"/>
                <a:gd name="connsiteX2" fmla="*/ 2213364 w 2221360"/>
                <a:gd name="connsiteY2" fmla="*/ 5126198 h 5182820"/>
                <a:gd name="connsiteX3" fmla="*/ 1451577 w 2221360"/>
                <a:gd name="connsiteY3" fmla="*/ 4266882 h 5182820"/>
                <a:gd name="connsiteX4" fmla="*/ 41457 w 2221360"/>
                <a:gd name="connsiteY4" fmla="*/ 4995235 h 5182820"/>
                <a:gd name="connsiteX5" fmla="*/ 12124 w 2221360"/>
                <a:gd name="connsiteY5" fmla="*/ 5106318 h 5182820"/>
                <a:gd name="connsiteX6" fmla="*/ 0 w 2221360"/>
                <a:gd name="connsiteY6" fmla="*/ 5182820 h 5182820"/>
                <a:gd name="connsiteX7" fmla="*/ 45278 w 2221360"/>
                <a:gd name="connsiteY7" fmla="*/ 4954139 h 5182820"/>
                <a:gd name="connsiteX8" fmla="*/ 1289517 w 2221360"/>
                <a:gd name="connsiteY8" fmla="*/ 191713 h 5182820"/>
                <a:gd name="connsiteX9" fmla="*/ 1649123 w 2221360"/>
                <a:gd name="connsiteY9" fmla="*/ 288 h 5182820"/>
                <a:gd name="connsiteX10" fmla="*/ 2194142 w 2221360"/>
                <a:gd name="connsiteY10" fmla="*/ 5042946 h 5182820"/>
                <a:gd name="connsiteX0" fmla="*/ 2194142 w 2221360"/>
                <a:gd name="connsiteY0" fmla="*/ 5042658 h 5182532"/>
                <a:gd name="connsiteX1" fmla="*/ 2221360 w 2221360"/>
                <a:gd name="connsiteY1" fmla="*/ 5182531 h 5182532"/>
                <a:gd name="connsiteX2" fmla="*/ 2213364 w 2221360"/>
                <a:gd name="connsiteY2" fmla="*/ 5125910 h 5182532"/>
                <a:gd name="connsiteX3" fmla="*/ 1451577 w 2221360"/>
                <a:gd name="connsiteY3" fmla="*/ 4266594 h 5182532"/>
                <a:gd name="connsiteX4" fmla="*/ 41457 w 2221360"/>
                <a:gd name="connsiteY4" fmla="*/ 4994947 h 5182532"/>
                <a:gd name="connsiteX5" fmla="*/ 12124 w 2221360"/>
                <a:gd name="connsiteY5" fmla="*/ 5106030 h 5182532"/>
                <a:gd name="connsiteX6" fmla="*/ 0 w 2221360"/>
                <a:gd name="connsiteY6" fmla="*/ 5182532 h 5182532"/>
                <a:gd name="connsiteX7" fmla="*/ 45278 w 2221360"/>
                <a:gd name="connsiteY7" fmla="*/ 4953851 h 5182532"/>
                <a:gd name="connsiteX8" fmla="*/ 1289517 w 2221360"/>
                <a:gd name="connsiteY8" fmla="*/ 191425 h 5182532"/>
                <a:gd name="connsiteX9" fmla="*/ 1649123 w 2221360"/>
                <a:gd name="connsiteY9" fmla="*/ 0 h 5182532"/>
                <a:gd name="connsiteX10" fmla="*/ 2194142 w 2221360"/>
                <a:gd name="connsiteY10" fmla="*/ 5042658 h 5182532"/>
                <a:gd name="connsiteX0" fmla="*/ 2194142 w 2221360"/>
                <a:gd name="connsiteY0" fmla="*/ 5144251 h 5284125"/>
                <a:gd name="connsiteX1" fmla="*/ 2221360 w 2221360"/>
                <a:gd name="connsiteY1" fmla="*/ 5284124 h 5284125"/>
                <a:gd name="connsiteX2" fmla="*/ 2213364 w 2221360"/>
                <a:gd name="connsiteY2" fmla="*/ 5227503 h 5284125"/>
                <a:gd name="connsiteX3" fmla="*/ 1451577 w 2221360"/>
                <a:gd name="connsiteY3" fmla="*/ 4368187 h 5284125"/>
                <a:gd name="connsiteX4" fmla="*/ 41457 w 2221360"/>
                <a:gd name="connsiteY4" fmla="*/ 5096540 h 5284125"/>
                <a:gd name="connsiteX5" fmla="*/ 12124 w 2221360"/>
                <a:gd name="connsiteY5" fmla="*/ 5207623 h 5284125"/>
                <a:gd name="connsiteX6" fmla="*/ 0 w 2221360"/>
                <a:gd name="connsiteY6" fmla="*/ 5284125 h 5284125"/>
                <a:gd name="connsiteX7" fmla="*/ 45278 w 2221360"/>
                <a:gd name="connsiteY7" fmla="*/ 5055444 h 5284125"/>
                <a:gd name="connsiteX8" fmla="*/ 1317092 w 2221360"/>
                <a:gd name="connsiteY8" fmla="*/ 0 h 5284125"/>
                <a:gd name="connsiteX9" fmla="*/ 1649123 w 2221360"/>
                <a:gd name="connsiteY9" fmla="*/ 101593 h 5284125"/>
                <a:gd name="connsiteX10" fmla="*/ 2194142 w 2221360"/>
                <a:gd name="connsiteY10" fmla="*/ 5144251 h 5284125"/>
                <a:gd name="connsiteX0" fmla="*/ 2194142 w 2221360"/>
                <a:gd name="connsiteY0" fmla="*/ 5043477 h 5183351"/>
                <a:gd name="connsiteX1" fmla="*/ 2221360 w 2221360"/>
                <a:gd name="connsiteY1" fmla="*/ 5183350 h 5183351"/>
                <a:gd name="connsiteX2" fmla="*/ 2213364 w 2221360"/>
                <a:gd name="connsiteY2" fmla="*/ 5126729 h 5183351"/>
                <a:gd name="connsiteX3" fmla="*/ 1451577 w 2221360"/>
                <a:gd name="connsiteY3" fmla="*/ 4267413 h 5183351"/>
                <a:gd name="connsiteX4" fmla="*/ 41457 w 2221360"/>
                <a:gd name="connsiteY4" fmla="*/ 4995766 h 5183351"/>
                <a:gd name="connsiteX5" fmla="*/ 12124 w 2221360"/>
                <a:gd name="connsiteY5" fmla="*/ 5106849 h 5183351"/>
                <a:gd name="connsiteX6" fmla="*/ 0 w 2221360"/>
                <a:gd name="connsiteY6" fmla="*/ 5183351 h 5183351"/>
                <a:gd name="connsiteX7" fmla="*/ 45278 w 2221360"/>
                <a:gd name="connsiteY7" fmla="*/ 4954670 h 5183351"/>
                <a:gd name="connsiteX8" fmla="*/ 844572 w 2221360"/>
                <a:gd name="connsiteY8" fmla="*/ 962028 h 5183351"/>
                <a:gd name="connsiteX9" fmla="*/ 1649123 w 2221360"/>
                <a:gd name="connsiteY9" fmla="*/ 819 h 5183351"/>
                <a:gd name="connsiteX10" fmla="*/ 2194142 w 2221360"/>
                <a:gd name="connsiteY10" fmla="*/ 5043477 h 5183351"/>
                <a:gd name="connsiteX0" fmla="*/ 2194142 w 2221360"/>
                <a:gd name="connsiteY0" fmla="*/ 5042657 h 5182531"/>
                <a:gd name="connsiteX1" fmla="*/ 2221360 w 2221360"/>
                <a:gd name="connsiteY1" fmla="*/ 5182530 h 5182531"/>
                <a:gd name="connsiteX2" fmla="*/ 2213364 w 2221360"/>
                <a:gd name="connsiteY2" fmla="*/ 5125909 h 5182531"/>
                <a:gd name="connsiteX3" fmla="*/ 1451577 w 2221360"/>
                <a:gd name="connsiteY3" fmla="*/ 4266593 h 5182531"/>
                <a:gd name="connsiteX4" fmla="*/ 41457 w 2221360"/>
                <a:gd name="connsiteY4" fmla="*/ 4994946 h 5182531"/>
                <a:gd name="connsiteX5" fmla="*/ 12124 w 2221360"/>
                <a:gd name="connsiteY5" fmla="*/ 5106029 h 5182531"/>
                <a:gd name="connsiteX6" fmla="*/ 0 w 2221360"/>
                <a:gd name="connsiteY6" fmla="*/ 5182531 h 5182531"/>
                <a:gd name="connsiteX7" fmla="*/ 45278 w 2221360"/>
                <a:gd name="connsiteY7" fmla="*/ 4953850 h 5182531"/>
                <a:gd name="connsiteX8" fmla="*/ 844572 w 2221360"/>
                <a:gd name="connsiteY8" fmla="*/ 961208 h 5182531"/>
                <a:gd name="connsiteX9" fmla="*/ 1649123 w 2221360"/>
                <a:gd name="connsiteY9" fmla="*/ -1 h 5182531"/>
                <a:gd name="connsiteX10" fmla="*/ 2194142 w 2221360"/>
                <a:gd name="connsiteY10" fmla="*/ 5042657 h 5182531"/>
                <a:gd name="connsiteX0" fmla="*/ 2194142 w 2221360"/>
                <a:gd name="connsiteY0" fmla="*/ 5042658 h 5182532"/>
                <a:gd name="connsiteX1" fmla="*/ 2221360 w 2221360"/>
                <a:gd name="connsiteY1" fmla="*/ 5182531 h 5182532"/>
                <a:gd name="connsiteX2" fmla="*/ 2213364 w 2221360"/>
                <a:gd name="connsiteY2" fmla="*/ 5125910 h 5182532"/>
                <a:gd name="connsiteX3" fmla="*/ 1451577 w 2221360"/>
                <a:gd name="connsiteY3" fmla="*/ 4266594 h 5182532"/>
                <a:gd name="connsiteX4" fmla="*/ 41457 w 2221360"/>
                <a:gd name="connsiteY4" fmla="*/ 4994947 h 5182532"/>
                <a:gd name="connsiteX5" fmla="*/ 12124 w 2221360"/>
                <a:gd name="connsiteY5" fmla="*/ 5106030 h 5182532"/>
                <a:gd name="connsiteX6" fmla="*/ 0 w 2221360"/>
                <a:gd name="connsiteY6" fmla="*/ 5182532 h 5182532"/>
                <a:gd name="connsiteX7" fmla="*/ 45278 w 2221360"/>
                <a:gd name="connsiteY7" fmla="*/ 4953851 h 5182532"/>
                <a:gd name="connsiteX8" fmla="*/ 818321 w 2221360"/>
                <a:gd name="connsiteY8" fmla="*/ 1020253 h 5182532"/>
                <a:gd name="connsiteX9" fmla="*/ 1649123 w 2221360"/>
                <a:gd name="connsiteY9" fmla="*/ 0 h 5182532"/>
                <a:gd name="connsiteX10" fmla="*/ 2194142 w 2221360"/>
                <a:gd name="connsiteY10" fmla="*/ 5042658 h 5182532"/>
                <a:gd name="connsiteX0" fmla="*/ 2194142 w 2221360"/>
                <a:gd name="connsiteY0" fmla="*/ 4760799 h 4900673"/>
                <a:gd name="connsiteX1" fmla="*/ 2221360 w 2221360"/>
                <a:gd name="connsiteY1" fmla="*/ 4900672 h 4900673"/>
                <a:gd name="connsiteX2" fmla="*/ 2213364 w 2221360"/>
                <a:gd name="connsiteY2" fmla="*/ 4844051 h 4900673"/>
                <a:gd name="connsiteX3" fmla="*/ 1451577 w 2221360"/>
                <a:gd name="connsiteY3" fmla="*/ 3984735 h 4900673"/>
                <a:gd name="connsiteX4" fmla="*/ 41457 w 2221360"/>
                <a:gd name="connsiteY4" fmla="*/ 4713088 h 4900673"/>
                <a:gd name="connsiteX5" fmla="*/ 12124 w 2221360"/>
                <a:gd name="connsiteY5" fmla="*/ 4824171 h 4900673"/>
                <a:gd name="connsiteX6" fmla="*/ 0 w 2221360"/>
                <a:gd name="connsiteY6" fmla="*/ 4900673 h 4900673"/>
                <a:gd name="connsiteX7" fmla="*/ 45278 w 2221360"/>
                <a:gd name="connsiteY7" fmla="*/ 4671992 h 4900673"/>
                <a:gd name="connsiteX8" fmla="*/ 818321 w 2221360"/>
                <a:gd name="connsiteY8" fmla="*/ 738394 h 4900673"/>
                <a:gd name="connsiteX9" fmla="*/ 1375353 w 2221360"/>
                <a:gd name="connsiteY9" fmla="*/ 0 h 4900673"/>
                <a:gd name="connsiteX10" fmla="*/ 2194142 w 2221360"/>
                <a:gd name="connsiteY10" fmla="*/ 4760799 h 4900673"/>
                <a:gd name="connsiteX0" fmla="*/ 2194142 w 2221360"/>
                <a:gd name="connsiteY0" fmla="*/ 4760799 h 4900673"/>
                <a:gd name="connsiteX1" fmla="*/ 2221360 w 2221360"/>
                <a:gd name="connsiteY1" fmla="*/ 4900672 h 4900673"/>
                <a:gd name="connsiteX2" fmla="*/ 2213364 w 2221360"/>
                <a:gd name="connsiteY2" fmla="*/ 4844051 h 4900673"/>
                <a:gd name="connsiteX3" fmla="*/ 1451577 w 2221360"/>
                <a:gd name="connsiteY3" fmla="*/ 3984735 h 4900673"/>
                <a:gd name="connsiteX4" fmla="*/ 41457 w 2221360"/>
                <a:gd name="connsiteY4" fmla="*/ 4713088 h 4900673"/>
                <a:gd name="connsiteX5" fmla="*/ 12124 w 2221360"/>
                <a:gd name="connsiteY5" fmla="*/ 4824171 h 4900673"/>
                <a:gd name="connsiteX6" fmla="*/ 0 w 2221360"/>
                <a:gd name="connsiteY6" fmla="*/ 4900673 h 4900673"/>
                <a:gd name="connsiteX7" fmla="*/ 45278 w 2221360"/>
                <a:gd name="connsiteY7" fmla="*/ 4671992 h 4900673"/>
                <a:gd name="connsiteX8" fmla="*/ 818321 w 2221360"/>
                <a:gd name="connsiteY8" fmla="*/ 738394 h 4900673"/>
                <a:gd name="connsiteX9" fmla="*/ 1375353 w 2221360"/>
                <a:gd name="connsiteY9" fmla="*/ 0 h 4900673"/>
                <a:gd name="connsiteX10" fmla="*/ 2194142 w 2221360"/>
                <a:gd name="connsiteY10" fmla="*/ 4760799 h 4900673"/>
                <a:gd name="connsiteX0" fmla="*/ 2194142 w 2221360"/>
                <a:gd name="connsiteY0" fmla="*/ 4022405 h 4162279"/>
                <a:gd name="connsiteX1" fmla="*/ 2221360 w 2221360"/>
                <a:gd name="connsiteY1" fmla="*/ 4162278 h 4162279"/>
                <a:gd name="connsiteX2" fmla="*/ 2213364 w 2221360"/>
                <a:gd name="connsiteY2" fmla="*/ 4105657 h 4162279"/>
                <a:gd name="connsiteX3" fmla="*/ 1451577 w 2221360"/>
                <a:gd name="connsiteY3" fmla="*/ 3246341 h 4162279"/>
                <a:gd name="connsiteX4" fmla="*/ 41457 w 2221360"/>
                <a:gd name="connsiteY4" fmla="*/ 3974694 h 4162279"/>
                <a:gd name="connsiteX5" fmla="*/ 12124 w 2221360"/>
                <a:gd name="connsiteY5" fmla="*/ 4085777 h 4162279"/>
                <a:gd name="connsiteX6" fmla="*/ 0 w 2221360"/>
                <a:gd name="connsiteY6" fmla="*/ 4162279 h 4162279"/>
                <a:gd name="connsiteX7" fmla="*/ 45278 w 2221360"/>
                <a:gd name="connsiteY7" fmla="*/ 3933598 h 4162279"/>
                <a:gd name="connsiteX8" fmla="*/ 818321 w 2221360"/>
                <a:gd name="connsiteY8" fmla="*/ 0 h 4162279"/>
                <a:gd name="connsiteX9" fmla="*/ 1287407 w 2221360"/>
                <a:gd name="connsiteY9" fmla="*/ 265576 h 4162279"/>
                <a:gd name="connsiteX10" fmla="*/ 2194142 w 2221360"/>
                <a:gd name="connsiteY10" fmla="*/ 4022405 h 4162279"/>
                <a:gd name="connsiteX0" fmla="*/ 2194142 w 2221360"/>
                <a:gd name="connsiteY0" fmla="*/ 4022405 h 4162279"/>
                <a:gd name="connsiteX1" fmla="*/ 2221360 w 2221360"/>
                <a:gd name="connsiteY1" fmla="*/ 4162278 h 4162279"/>
                <a:gd name="connsiteX2" fmla="*/ 2213364 w 2221360"/>
                <a:gd name="connsiteY2" fmla="*/ 4105657 h 4162279"/>
                <a:gd name="connsiteX3" fmla="*/ 1451577 w 2221360"/>
                <a:gd name="connsiteY3" fmla="*/ 3246341 h 4162279"/>
                <a:gd name="connsiteX4" fmla="*/ 41457 w 2221360"/>
                <a:gd name="connsiteY4" fmla="*/ 3974694 h 4162279"/>
                <a:gd name="connsiteX5" fmla="*/ 12124 w 2221360"/>
                <a:gd name="connsiteY5" fmla="*/ 4085777 h 4162279"/>
                <a:gd name="connsiteX6" fmla="*/ 0 w 2221360"/>
                <a:gd name="connsiteY6" fmla="*/ 4162279 h 4162279"/>
                <a:gd name="connsiteX7" fmla="*/ 45278 w 2221360"/>
                <a:gd name="connsiteY7" fmla="*/ 3933598 h 4162279"/>
                <a:gd name="connsiteX8" fmla="*/ 818321 w 2221360"/>
                <a:gd name="connsiteY8" fmla="*/ 0 h 4162279"/>
                <a:gd name="connsiteX9" fmla="*/ 1055351 w 2221360"/>
                <a:gd name="connsiteY9" fmla="*/ 1343725 h 4162279"/>
                <a:gd name="connsiteX10" fmla="*/ 2194142 w 2221360"/>
                <a:gd name="connsiteY10" fmla="*/ 4022405 h 4162279"/>
                <a:gd name="connsiteX0" fmla="*/ 2194142 w 2221360"/>
                <a:gd name="connsiteY0" fmla="*/ 2913618 h 3053492"/>
                <a:gd name="connsiteX1" fmla="*/ 2221360 w 2221360"/>
                <a:gd name="connsiteY1" fmla="*/ 3053491 h 3053492"/>
                <a:gd name="connsiteX2" fmla="*/ 2213364 w 2221360"/>
                <a:gd name="connsiteY2" fmla="*/ 2996870 h 3053492"/>
                <a:gd name="connsiteX3" fmla="*/ 1451577 w 2221360"/>
                <a:gd name="connsiteY3" fmla="*/ 2137554 h 3053492"/>
                <a:gd name="connsiteX4" fmla="*/ 41457 w 2221360"/>
                <a:gd name="connsiteY4" fmla="*/ 2865907 h 3053492"/>
                <a:gd name="connsiteX5" fmla="*/ 12124 w 2221360"/>
                <a:gd name="connsiteY5" fmla="*/ 2976990 h 3053492"/>
                <a:gd name="connsiteX6" fmla="*/ 0 w 2221360"/>
                <a:gd name="connsiteY6" fmla="*/ 3053492 h 3053492"/>
                <a:gd name="connsiteX7" fmla="*/ 45278 w 2221360"/>
                <a:gd name="connsiteY7" fmla="*/ 2824811 h 3053492"/>
                <a:gd name="connsiteX8" fmla="*/ 397674 w 2221360"/>
                <a:gd name="connsiteY8" fmla="*/ 0 h 3053492"/>
                <a:gd name="connsiteX9" fmla="*/ 1055351 w 2221360"/>
                <a:gd name="connsiteY9" fmla="*/ 234938 h 3053492"/>
                <a:gd name="connsiteX10" fmla="*/ 2194142 w 2221360"/>
                <a:gd name="connsiteY10" fmla="*/ 2913618 h 3053492"/>
                <a:gd name="connsiteX0" fmla="*/ 2194142 w 2221360"/>
                <a:gd name="connsiteY0" fmla="*/ 2913618 h 3053492"/>
                <a:gd name="connsiteX1" fmla="*/ 2221360 w 2221360"/>
                <a:gd name="connsiteY1" fmla="*/ 3053491 h 3053492"/>
                <a:gd name="connsiteX2" fmla="*/ 2213364 w 2221360"/>
                <a:gd name="connsiteY2" fmla="*/ 2996870 h 3053492"/>
                <a:gd name="connsiteX3" fmla="*/ 1451577 w 2221360"/>
                <a:gd name="connsiteY3" fmla="*/ 2137554 h 3053492"/>
                <a:gd name="connsiteX4" fmla="*/ 41457 w 2221360"/>
                <a:gd name="connsiteY4" fmla="*/ 2865907 h 3053492"/>
                <a:gd name="connsiteX5" fmla="*/ 12124 w 2221360"/>
                <a:gd name="connsiteY5" fmla="*/ 2976990 h 3053492"/>
                <a:gd name="connsiteX6" fmla="*/ 0 w 2221360"/>
                <a:gd name="connsiteY6" fmla="*/ 3053492 h 3053492"/>
                <a:gd name="connsiteX7" fmla="*/ 45278 w 2221360"/>
                <a:gd name="connsiteY7" fmla="*/ 2824811 h 3053492"/>
                <a:gd name="connsiteX8" fmla="*/ 397674 w 2221360"/>
                <a:gd name="connsiteY8" fmla="*/ 0 h 3053492"/>
                <a:gd name="connsiteX9" fmla="*/ 839382 w 2221360"/>
                <a:gd name="connsiteY9" fmla="*/ 128422 h 3053492"/>
                <a:gd name="connsiteX10" fmla="*/ 2194142 w 2221360"/>
                <a:gd name="connsiteY10" fmla="*/ 2913618 h 3053492"/>
                <a:gd name="connsiteX0" fmla="*/ 2194142 w 2221360"/>
                <a:gd name="connsiteY0" fmla="*/ 2943028 h 3082902"/>
                <a:gd name="connsiteX1" fmla="*/ 2221360 w 2221360"/>
                <a:gd name="connsiteY1" fmla="*/ 3082901 h 3082902"/>
                <a:gd name="connsiteX2" fmla="*/ 2213364 w 2221360"/>
                <a:gd name="connsiteY2" fmla="*/ 3026280 h 3082902"/>
                <a:gd name="connsiteX3" fmla="*/ 1451577 w 2221360"/>
                <a:gd name="connsiteY3" fmla="*/ 2166964 h 3082902"/>
                <a:gd name="connsiteX4" fmla="*/ 41457 w 2221360"/>
                <a:gd name="connsiteY4" fmla="*/ 2895317 h 3082902"/>
                <a:gd name="connsiteX5" fmla="*/ 12124 w 2221360"/>
                <a:gd name="connsiteY5" fmla="*/ 3006400 h 3082902"/>
                <a:gd name="connsiteX6" fmla="*/ 0 w 2221360"/>
                <a:gd name="connsiteY6" fmla="*/ 3082902 h 3082902"/>
                <a:gd name="connsiteX7" fmla="*/ 45278 w 2221360"/>
                <a:gd name="connsiteY7" fmla="*/ 2854221 h 3082902"/>
                <a:gd name="connsiteX8" fmla="*/ 393252 w 2221360"/>
                <a:gd name="connsiteY8" fmla="*/ 0 h 3082902"/>
                <a:gd name="connsiteX9" fmla="*/ 839382 w 2221360"/>
                <a:gd name="connsiteY9" fmla="*/ 157832 h 3082902"/>
                <a:gd name="connsiteX10" fmla="*/ 2194142 w 2221360"/>
                <a:gd name="connsiteY10" fmla="*/ 2943028 h 3082902"/>
                <a:gd name="connsiteX0" fmla="*/ 2194142 w 2221360"/>
                <a:gd name="connsiteY0" fmla="*/ 2943028 h 3082902"/>
                <a:gd name="connsiteX1" fmla="*/ 2221360 w 2221360"/>
                <a:gd name="connsiteY1" fmla="*/ 3082901 h 3082902"/>
                <a:gd name="connsiteX2" fmla="*/ 2213364 w 2221360"/>
                <a:gd name="connsiteY2" fmla="*/ 3026280 h 3082902"/>
                <a:gd name="connsiteX3" fmla="*/ 1451577 w 2221360"/>
                <a:gd name="connsiteY3" fmla="*/ 2166964 h 3082902"/>
                <a:gd name="connsiteX4" fmla="*/ 41457 w 2221360"/>
                <a:gd name="connsiteY4" fmla="*/ 2895317 h 3082902"/>
                <a:gd name="connsiteX5" fmla="*/ 12124 w 2221360"/>
                <a:gd name="connsiteY5" fmla="*/ 3006400 h 3082902"/>
                <a:gd name="connsiteX6" fmla="*/ 0 w 2221360"/>
                <a:gd name="connsiteY6" fmla="*/ 3082902 h 3082902"/>
                <a:gd name="connsiteX7" fmla="*/ 45278 w 2221360"/>
                <a:gd name="connsiteY7" fmla="*/ 2854221 h 3082902"/>
                <a:gd name="connsiteX8" fmla="*/ 393252 w 2221360"/>
                <a:gd name="connsiteY8" fmla="*/ 0 h 3082902"/>
                <a:gd name="connsiteX9" fmla="*/ 948293 w 2221360"/>
                <a:gd name="connsiteY9" fmla="*/ 124068 h 3082902"/>
                <a:gd name="connsiteX10" fmla="*/ 2194142 w 2221360"/>
                <a:gd name="connsiteY10" fmla="*/ 2943028 h 3082902"/>
                <a:gd name="connsiteX0" fmla="*/ 2194142 w 2221360"/>
                <a:gd name="connsiteY0" fmla="*/ 2943579 h 3083453"/>
                <a:gd name="connsiteX1" fmla="*/ 2221360 w 2221360"/>
                <a:gd name="connsiteY1" fmla="*/ 3083452 h 3083453"/>
                <a:gd name="connsiteX2" fmla="*/ 2213364 w 2221360"/>
                <a:gd name="connsiteY2" fmla="*/ 3026831 h 3083453"/>
                <a:gd name="connsiteX3" fmla="*/ 1451577 w 2221360"/>
                <a:gd name="connsiteY3" fmla="*/ 2167515 h 3083453"/>
                <a:gd name="connsiteX4" fmla="*/ 41457 w 2221360"/>
                <a:gd name="connsiteY4" fmla="*/ 2895868 h 3083453"/>
                <a:gd name="connsiteX5" fmla="*/ 12124 w 2221360"/>
                <a:gd name="connsiteY5" fmla="*/ 3006951 h 3083453"/>
                <a:gd name="connsiteX6" fmla="*/ 0 w 2221360"/>
                <a:gd name="connsiteY6" fmla="*/ 3083453 h 3083453"/>
                <a:gd name="connsiteX7" fmla="*/ 45278 w 2221360"/>
                <a:gd name="connsiteY7" fmla="*/ 2854772 h 3083453"/>
                <a:gd name="connsiteX8" fmla="*/ 433741 w 2221360"/>
                <a:gd name="connsiteY8" fmla="*/ 0 h 3083453"/>
                <a:gd name="connsiteX9" fmla="*/ 948293 w 2221360"/>
                <a:gd name="connsiteY9" fmla="*/ 124619 h 3083453"/>
                <a:gd name="connsiteX10" fmla="*/ 2194142 w 2221360"/>
                <a:gd name="connsiteY10" fmla="*/ 2943579 h 3083453"/>
                <a:gd name="connsiteX0" fmla="*/ 2194142 w 2221360"/>
                <a:gd name="connsiteY0" fmla="*/ 2943579 h 3083453"/>
                <a:gd name="connsiteX1" fmla="*/ 2221360 w 2221360"/>
                <a:gd name="connsiteY1" fmla="*/ 3083452 h 3083453"/>
                <a:gd name="connsiteX2" fmla="*/ 2213364 w 2221360"/>
                <a:gd name="connsiteY2" fmla="*/ 3026831 h 3083453"/>
                <a:gd name="connsiteX3" fmla="*/ 1451577 w 2221360"/>
                <a:gd name="connsiteY3" fmla="*/ 2167515 h 3083453"/>
                <a:gd name="connsiteX4" fmla="*/ 41457 w 2221360"/>
                <a:gd name="connsiteY4" fmla="*/ 2895868 h 3083453"/>
                <a:gd name="connsiteX5" fmla="*/ 12124 w 2221360"/>
                <a:gd name="connsiteY5" fmla="*/ 3006951 h 3083453"/>
                <a:gd name="connsiteX6" fmla="*/ 0 w 2221360"/>
                <a:gd name="connsiteY6" fmla="*/ 3083453 h 3083453"/>
                <a:gd name="connsiteX7" fmla="*/ 45278 w 2221360"/>
                <a:gd name="connsiteY7" fmla="*/ 2854772 h 3083453"/>
                <a:gd name="connsiteX8" fmla="*/ 433741 w 2221360"/>
                <a:gd name="connsiteY8" fmla="*/ 0 h 3083453"/>
                <a:gd name="connsiteX9" fmla="*/ 948293 w 2221360"/>
                <a:gd name="connsiteY9" fmla="*/ 124619 h 3083453"/>
                <a:gd name="connsiteX10" fmla="*/ 2194142 w 2221360"/>
                <a:gd name="connsiteY10" fmla="*/ 2943579 h 3083453"/>
                <a:gd name="connsiteX0" fmla="*/ 2194142 w 2221360"/>
                <a:gd name="connsiteY0" fmla="*/ 2943579 h 3083453"/>
                <a:gd name="connsiteX1" fmla="*/ 2221360 w 2221360"/>
                <a:gd name="connsiteY1" fmla="*/ 3083452 h 3083453"/>
                <a:gd name="connsiteX2" fmla="*/ 2213364 w 2221360"/>
                <a:gd name="connsiteY2" fmla="*/ 3026831 h 3083453"/>
                <a:gd name="connsiteX3" fmla="*/ 1451577 w 2221360"/>
                <a:gd name="connsiteY3" fmla="*/ 2167515 h 3083453"/>
                <a:gd name="connsiteX4" fmla="*/ 41457 w 2221360"/>
                <a:gd name="connsiteY4" fmla="*/ 2895868 h 3083453"/>
                <a:gd name="connsiteX5" fmla="*/ 12124 w 2221360"/>
                <a:gd name="connsiteY5" fmla="*/ 3006951 h 3083453"/>
                <a:gd name="connsiteX6" fmla="*/ 0 w 2221360"/>
                <a:gd name="connsiteY6" fmla="*/ 3083453 h 3083453"/>
                <a:gd name="connsiteX7" fmla="*/ 45278 w 2221360"/>
                <a:gd name="connsiteY7" fmla="*/ 2854772 h 3083453"/>
                <a:gd name="connsiteX8" fmla="*/ 433741 w 2221360"/>
                <a:gd name="connsiteY8" fmla="*/ 0 h 3083453"/>
                <a:gd name="connsiteX9" fmla="*/ 948293 w 2221360"/>
                <a:gd name="connsiteY9" fmla="*/ 124619 h 3083453"/>
                <a:gd name="connsiteX10" fmla="*/ 2194142 w 2221360"/>
                <a:gd name="connsiteY10" fmla="*/ 2943579 h 3083453"/>
                <a:gd name="connsiteX0" fmla="*/ 2194142 w 2221360"/>
                <a:gd name="connsiteY0" fmla="*/ 4256693 h 4396567"/>
                <a:gd name="connsiteX1" fmla="*/ 2221360 w 2221360"/>
                <a:gd name="connsiteY1" fmla="*/ 4396566 h 4396567"/>
                <a:gd name="connsiteX2" fmla="*/ 2213364 w 2221360"/>
                <a:gd name="connsiteY2" fmla="*/ 4339945 h 4396567"/>
                <a:gd name="connsiteX3" fmla="*/ 1451577 w 2221360"/>
                <a:gd name="connsiteY3" fmla="*/ 3480629 h 4396567"/>
                <a:gd name="connsiteX4" fmla="*/ 41457 w 2221360"/>
                <a:gd name="connsiteY4" fmla="*/ 4208982 h 4396567"/>
                <a:gd name="connsiteX5" fmla="*/ 12124 w 2221360"/>
                <a:gd name="connsiteY5" fmla="*/ 4320065 h 4396567"/>
                <a:gd name="connsiteX6" fmla="*/ 0 w 2221360"/>
                <a:gd name="connsiteY6" fmla="*/ 4396567 h 4396567"/>
                <a:gd name="connsiteX7" fmla="*/ 45278 w 2221360"/>
                <a:gd name="connsiteY7" fmla="*/ 4167886 h 4396567"/>
                <a:gd name="connsiteX8" fmla="*/ 433741 w 2221360"/>
                <a:gd name="connsiteY8" fmla="*/ 1313114 h 4396567"/>
                <a:gd name="connsiteX9" fmla="*/ 1133957 w 2221360"/>
                <a:gd name="connsiteY9" fmla="*/ 1 h 4396567"/>
                <a:gd name="connsiteX10" fmla="*/ 2194142 w 2221360"/>
                <a:gd name="connsiteY10" fmla="*/ 4256693 h 4396567"/>
                <a:gd name="connsiteX0" fmla="*/ 2194142 w 2221360"/>
                <a:gd name="connsiteY0" fmla="*/ 4256692 h 4396566"/>
                <a:gd name="connsiteX1" fmla="*/ 2221360 w 2221360"/>
                <a:gd name="connsiteY1" fmla="*/ 4396565 h 4396566"/>
                <a:gd name="connsiteX2" fmla="*/ 2213364 w 2221360"/>
                <a:gd name="connsiteY2" fmla="*/ 4339944 h 4396566"/>
                <a:gd name="connsiteX3" fmla="*/ 1451577 w 2221360"/>
                <a:gd name="connsiteY3" fmla="*/ 3480628 h 4396566"/>
                <a:gd name="connsiteX4" fmla="*/ 41457 w 2221360"/>
                <a:gd name="connsiteY4" fmla="*/ 4208981 h 4396566"/>
                <a:gd name="connsiteX5" fmla="*/ 12124 w 2221360"/>
                <a:gd name="connsiteY5" fmla="*/ 4320064 h 4396566"/>
                <a:gd name="connsiteX6" fmla="*/ 0 w 2221360"/>
                <a:gd name="connsiteY6" fmla="*/ 4396566 h 4396566"/>
                <a:gd name="connsiteX7" fmla="*/ 45278 w 2221360"/>
                <a:gd name="connsiteY7" fmla="*/ 4167885 h 4396566"/>
                <a:gd name="connsiteX8" fmla="*/ 587395 w 2221360"/>
                <a:gd name="connsiteY8" fmla="*/ 1845 h 4396566"/>
                <a:gd name="connsiteX9" fmla="*/ 1133957 w 2221360"/>
                <a:gd name="connsiteY9" fmla="*/ 0 h 4396566"/>
                <a:gd name="connsiteX10" fmla="*/ 2194142 w 2221360"/>
                <a:gd name="connsiteY10" fmla="*/ 4256692 h 4396566"/>
                <a:gd name="connsiteX0" fmla="*/ 2194142 w 2221360"/>
                <a:gd name="connsiteY0" fmla="*/ 4256692 h 4396566"/>
                <a:gd name="connsiteX1" fmla="*/ 2221360 w 2221360"/>
                <a:gd name="connsiteY1" fmla="*/ 4396565 h 4396566"/>
                <a:gd name="connsiteX2" fmla="*/ 2213364 w 2221360"/>
                <a:gd name="connsiteY2" fmla="*/ 4339944 h 4396566"/>
                <a:gd name="connsiteX3" fmla="*/ 1451577 w 2221360"/>
                <a:gd name="connsiteY3" fmla="*/ 3480628 h 4396566"/>
                <a:gd name="connsiteX4" fmla="*/ 41457 w 2221360"/>
                <a:gd name="connsiteY4" fmla="*/ 4208981 h 4396566"/>
                <a:gd name="connsiteX5" fmla="*/ 12124 w 2221360"/>
                <a:gd name="connsiteY5" fmla="*/ 4320064 h 4396566"/>
                <a:gd name="connsiteX6" fmla="*/ 0 w 2221360"/>
                <a:gd name="connsiteY6" fmla="*/ 4396566 h 4396566"/>
                <a:gd name="connsiteX7" fmla="*/ 45278 w 2221360"/>
                <a:gd name="connsiteY7" fmla="*/ 4167885 h 4396566"/>
                <a:gd name="connsiteX8" fmla="*/ 587395 w 2221360"/>
                <a:gd name="connsiteY8" fmla="*/ 1845 h 4396566"/>
                <a:gd name="connsiteX9" fmla="*/ 1133957 w 2221360"/>
                <a:gd name="connsiteY9" fmla="*/ 0 h 4396566"/>
                <a:gd name="connsiteX10" fmla="*/ 2194142 w 2221360"/>
                <a:gd name="connsiteY10" fmla="*/ 4256692 h 4396566"/>
                <a:gd name="connsiteX0" fmla="*/ 2194142 w 2221360"/>
                <a:gd name="connsiteY0" fmla="*/ 4254847 h 4394721"/>
                <a:gd name="connsiteX1" fmla="*/ 2221360 w 2221360"/>
                <a:gd name="connsiteY1" fmla="*/ 4394720 h 4394721"/>
                <a:gd name="connsiteX2" fmla="*/ 2213364 w 2221360"/>
                <a:gd name="connsiteY2" fmla="*/ 4338099 h 4394721"/>
                <a:gd name="connsiteX3" fmla="*/ 1451577 w 2221360"/>
                <a:gd name="connsiteY3" fmla="*/ 3478783 h 4394721"/>
                <a:gd name="connsiteX4" fmla="*/ 41457 w 2221360"/>
                <a:gd name="connsiteY4" fmla="*/ 4207136 h 4394721"/>
                <a:gd name="connsiteX5" fmla="*/ 12124 w 2221360"/>
                <a:gd name="connsiteY5" fmla="*/ 4318219 h 4394721"/>
                <a:gd name="connsiteX6" fmla="*/ 0 w 2221360"/>
                <a:gd name="connsiteY6" fmla="*/ 4394721 h 4394721"/>
                <a:gd name="connsiteX7" fmla="*/ 45278 w 2221360"/>
                <a:gd name="connsiteY7" fmla="*/ 4166040 h 4394721"/>
                <a:gd name="connsiteX8" fmla="*/ 587395 w 2221360"/>
                <a:gd name="connsiteY8" fmla="*/ 0 h 4394721"/>
                <a:gd name="connsiteX9" fmla="*/ 899206 w 2221360"/>
                <a:gd name="connsiteY9" fmla="*/ 1524643 h 4394721"/>
                <a:gd name="connsiteX10" fmla="*/ 2194142 w 2221360"/>
                <a:gd name="connsiteY10" fmla="*/ 4254847 h 4394721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356908 w 2221360"/>
                <a:gd name="connsiteY8" fmla="*/ 86157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356908 w 2221360"/>
                <a:gd name="connsiteY8" fmla="*/ 86157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356908 w 2221360"/>
                <a:gd name="connsiteY8" fmla="*/ 86157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521160 w 2221360"/>
                <a:gd name="connsiteY8" fmla="*/ 889040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  <a:gd name="connsiteX0" fmla="*/ 2194142 w 2221360"/>
                <a:gd name="connsiteY0" fmla="*/ 1909905 h 2049779"/>
                <a:gd name="connsiteX1" fmla="*/ 2221360 w 2221360"/>
                <a:gd name="connsiteY1" fmla="*/ 2049778 h 2049779"/>
                <a:gd name="connsiteX2" fmla="*/ 2213364 w 2221360"/>
                <a:gd name="connsiteY2" fmla="*/ 1993157 h 2049779"/>
                <a:gd name="connsiteX3" fmla="*/ 1451577 w 2221360"/>
                <a:gd name="connsiteY3" fmla="*/ 1133841 h 2049779"/>
                <a:gd name="connsiteX4" fmla="*/ 41457 w 2221360"/>
                <a:gd name="connsiteY4" fmla="*/ 1862194 h 2049779"/>
                <a:gd name="connsiteX5" fmla="*/ 12124 w 2221360"/>
                <a:gd name="connsiteY5" fmla="*/ 1973277 h 2049779"/>
                <a:gd name="connsiteX6" fmla="*/ 0 w 2221360"/>
                <a:gd name="connsiteY6" fmla="*/ 2049779 h 2049779"/>
                <a:gd name="connsiteX7" fmla="*/ 45278 w 2221360"/>
                <a:gd name="connsiteY7" fmla="*/ 1821098 h 2049779"/>
                <a:gd name="connsiteX8" fmla="*/ 521160 w 2221360"/>
                <a:gd name="connsiteY8" fmla="*/ 68741 h 2049779"/>
                <a:gd name="connsiteX9" fmla="*/ 1260787 w 2221360"/>
                <a:gd name="connsiteY9" fmla="*/ 0 h 2049779"/>
                <a:gd name="connsiteX10" fmla="*/ 2194142 w 2221360"/>
                <a:gd name="connsiteY10" fmla="*/ 1909905 h 2049779"/>
                <a:gd name="connsiteX0" fmla="*/ 2194142 w 2221360"/>
                <a:gd name="connsiteY0" fmla="*/ 1909905 h 2049779"/>
                <a:gd name="connsiteX1" fmla="*/ 2221360 w 2221360"/>
                <a:gd name="connsiteY1" fmla="*/ 2049778 h 2049779"/>
                <a:gd name="connsiteX2" fmla="*/ 2213364 w 2221360"/>
                <a:gd name="connsiteY2" fmla="*/ 1993157 h 2049779"/>
                <a:gd name="connsiteX3" fmla="*/ 1451577 w 2221360"/>
                <a:gd name="connsiteY3" fmla="*/ 1133841 h 2049779"/>
                <a:gd name="connsiteX4" fmla="*/ 41457 w 2221360"/>
                <a:gd name="connsiteY4" fmla="*/ 1862194 h 2049779"/>
                <a:gd name="connsiteX5" fmla="*/ 12124 w 2221360"/>
                <a:gd name="connsiteY5" fmla="*/ 1973277 h 2049779"/>
                <a:gd name="connsiteX6" fmla="*/ 0 w 2221360"/>
                <a:gd name="connsiteY6" fmla="*/ 2049779 h 2049779"/>
                <a:gd name="connsiteX7" fmla="*/ 45278 w 2221360"/>
                <a:gd name="connsiteY7" fmla="*/ 1821098 h 2049779"/>
                <a:gd name="connsiteX8" fmla="*/ 521160 w 2221360"/>
                <a:gd name="connsiteY8" fmla="*/ 68741 h 2049779"/>
                <a:gd name="connsiteX9" fmla="*/ 1260787 w 2221360"/>
                <a:gd name="connsiteY9" fmla="*/ 0 h 2049779"/>
                <a:gd name="connsiteX10" fmla="*/ 2194142 w 2221360"/>
                <a:gd name="connsiteY10" fmla="*/ 1909905 h 2049779"/>
                <a:gd name="connsiteX0" fmla="*/ 2194142 w 2221360"/>
                <a:gd name="connsiteY0" fmla="*/ 1909905 h 2049779"/>
                <a:gd name="connsiteX1" fmla="*/ 2221360 w 2221360"/>
                <a:gd name="connsiteY1" fmla="*/ 2049778 h 2049779"/>
                <a:gd name="connsiteX2" fmla="*/ 2213364 w 2221360"/>
                <a:gd name="connsiteY2" fmla="*/ 1993157 h 2049779"/>
                <a:gd name="connsiteX3" fmla="*/ 1451577 w 2221360"/>
                <a:gd name="connsiteY3" fmla="*/ 1133841 h 2049779"/>
                <a:gd name="connsiteX4" fmla="*/ 41457 w 2221360"/>
                <a:gd name="connsiteY4" fmla="*/ 1862194 h 2049779"/>
                <a:gd name="connsiteX5" fmla="*/ 12124 w 2221360"/>
                <a:gd name="connsiteY5" fmla="*/ 1973277 h 2049779"/>
                <a:gd name="connsiteX6" fmla="*/ 0 w 2221360"/>
                <a:gd name="connsiteY6" fmla="*/ 2049779 h 2049779"/>
                <a:gd name="connsiteX7" fmla="*/ 45278 w 2221360"/>
                <a:gd name="connsiteY7" fmla="*/ 1821098 h 2049779"/>
                <a:gd name="connsiteX8" fmla="*/ 521160 w 2221360"/>
                <a:gd name="connsiteY8" fmla="*/ 68741 h 2049779"/>
                <a:gd name="connsiteX9" fmla="*/ 1260787 w 2221360"/>
                <a:gd name="connsiteY9" fmla="*/ 0 h 2049779"/>
                <a:gd name="connsiteX10" fmla="*/ 2194142 w 2221360"/>
                <a:gd name="connsiteY10" fmla="*/ 1909905 h 2049779"/>
                <a:gd name="connsiteX0" fmla="*/ 2194142 w 2221360"/>
                <a:gd name="connsiteY0" fmla="*/ 1841164 h 1981038"/>
                <a:gd name="connsiteX1" fmla="*/ 2221360 w 2221360"/>
                <a:gd name="connsiteY1" fmla="*/ 1981037 h 1981038"/>
                <a:gd name="connsiteX2" fmla="*/ 2213364 w 2221360"/>
                <a:gd name="connsiteY2" fmla="*/ 1924416 h 1981038"/>
                <a:gd name="connsiteX3" fmla="*/ 1451577 w 2221360"/>
                <a:gd name="connsiteY3" fmla="*/ 1065100 h 1981038"/>
                <a:gd name="connsiteX4" fmla="*/ 41457 w 2221360"/>
                <a:gd name="connsiteY4" fmla="*/ 1793453 h 1981038"/>
                <a:gd name="connsiteX5" fmla="*/ 12124 w 2221360"/>
                <a:gd name="connsiteY5" fmla="*/ 1904536 h 1981038"/>
                <a:gd name="connsiteX6" fmla="*/ 0 w 2221360"/>
                <a:gd name="connsiteY6" fmla="*/ 1981038 h 1981038"/>
                <a:gd name="connsiteX7" fmla="*/ 45278 w 2221360"/>
                <a:gd name="connsiteY7" fmla="*/ 1752357 h 1981038"/>
                <a:gd name="connsiteX8" fmla="*/ 521160 w 2221360"/>
                <a:gd name="connsiteY8" fmla="*/ 0 h 1981038"/>
                <a:gd name="connsiteX9" fmla="*/ 1440681 w 2221360"/>
                <a:gd name="connsiteY9" fmla="*/ 172358 h 1981038"/>
                <a:gd name="connsiteX10" fmla="*/ 2194142 w 2221360"/>
                <a:gd name="connsiteY10" fmla="*/ 1841164 h 1981038"/>
                <a:gd name="connsiteX0" fmla="*/ 2194142 w 2221360"/>
                <a:gd name="connsiteY0" fmla="*/ 1668806 h 1808680"/>
                <a:gd name="connsiteX1" fmla="*/ 2221360 w 2221360"/>
                <a:gd name="connsiteY1" fmla="*/ 1808679 h 1808680"/>
                <a:gd name="connsiteX2" fmla="*/ 2213364 w 2221360"/>
                <a:gd name="connsiteY2" fmla="*/ 1752058 h 1808680"/>
                <a:gd name="connsiteX3" fmla="*/ 1451577 w 2221360"/>
                <a:gd name="connsiteY3" fmla="*/ 892742 h 1808680"/>
                <a:gd name="connsiteX4" fmla="*/ 41457 w 2221360"/>
                <a:gd name="connsiteY4" fmla="*/ 1621095 h 1808680"/>
                <a:gd name="connsiteX5" fmla="*/ 12124 w 2221360"/>
                <a:gd name="connsiteY5" fmla="*/ 1732178 h 1808680"/>
                <a:gd name="connsiteX6" fmla="*/ 0 w 2221360"/>
                <a:gd name="connsiteY6" fmla="*/ 1808680 h 1808680"/>
                <a:gd name="connsiteX7" fmla="*/ 45278 w 2221360"/>
                <a:gd name="connsiteY7" fmla="*/ 1579999 h 1808680"/>
                <a:gd name="connsiteX8" fmla="*/ 777225 w 2221360"/>
                <a:gd name="connsiteY8" fmla="*/ 74977 h 1808680"/>
                <a:gd name="connsiteX9" fmla="*/ 1440681 w 2221360"/>
                <a:gd name="connsiteY9" fmla="*/ 0 h 1808680"/>
                <a:gd name="connsiteX10" fmla="*/ 2194142 w 2221360"/>
                <a:gd name="connsiteY10" fmla="*/ 1668806 h 1808680"/>
                <a:gd name="connsiteX0" fmla="*/ 2194142 w 2221360"/>
                <a:gd name="connsiteY0" fmla="*/ 1663176 h 1803050"/>
                <a:gd name="connsiteX1" fmla="*/ 2221360 w 2221360"/>
                <a:gd name="connsiteY1" fmla="*/ 1803049 h 1803050"/>
                <a:gd name="connsiteX2" fmla="*/ 2213364 w 2221360"/>
                <a:gd name="connsiteY2" fmla="*/ 1746428 h 1803050"/>
                <a:gd name="connsiteX3" fmla="*/ 1451577 w 2221360"/>
                <a:gd name="connsiteY3" fmla="*/ 887112 h 1803050"/>
                <a:gd name="connsiteX4" fmla="*/ 41457 w 2221360"/>
                <a:gd name="connsiteY4" fmla="*/ 1615465 h 1803050"/>
                <a:gd name="connsiteX5" fmla="*/ 12124 w 2221360"/>
                <a:gd name="connsiteY5" fmla="*/ 1726548 h 1803050"/>
                <a:gd name="connsiteX6" fmla="*/ 0 w 2221360"/>
                <a:gd name="connsiteY6" fmla="*/ 1803050 h 1803050"/>
                <a:gd name="connsiteX7" fmla="*/ 45278 w 2221360"/>
                <a:gd name="connsiteY7" fmla="*/ 1574369 h 1803050"/>
                <a:gd name="connsiteX8" fmla="*/ 777225 w 2221360"/>
                <a:gd name="connsiteY8" fmla="*/ 69347 h 1803050"/>
                <a:gd name="connsiteX9" fmla="*/ 1447289 w 2221360"/>
                <a:gd name="connsiteY9" fmla="*/ 0 h 1803050"/>
                <a:gd name="connsiteX10" fmla="*/ 2194142 w 2221360"/>
                <a:gd name="connsiteY10" fmla="*/ 1663176 h 1803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21360" h="1803050">
                  <a:moveTo>
                    <a:pt x="2194142" y="1663176"/>
                  </a:moveTo>
                  <a:lnTo>
                    <a:pt x="2221360" y="1803049"/>
                  </a:lnTo>
                  <a:lnTo>
                    <a:pt x="2213364" y="1746428"/>
                  </a:lnTo>
                  <a:cubicBezTo>
                    <a:pt x="2138562" y="1355395"/>
                    <a:pt x="1857561" y="1016545"/>
                    <a:pt x="1451577" y="887112"/>
                  </a:cubicBezTo>
                  <a:cubicBezTo>
                    <a:pt x="861054" y="698847"/>
                    <a:pt x="229722" y="1024942"/>
                    <a:pt x="41457" y="1615465"/>
                  </a:cubicBezTo>
                  <a:cubicBezTo>
                    <a:pt x="29691" y="1652372"/>
                    <a:pt x="19933" y="1689440"/>
                    <a:pt x="12124" y="1726548"/>
                  </a:cubicBezTo>
                  <a:lnTo>
                    <a:pt x="0" y="1803050"/>
                  </a:lnTo>
                  <a:lnTo>
                    <a:pt x="45278" y="1574369"/>
                  </a:lnTo>
                  <a:lnTo>
                    <a:pt x="777225" y="69347"/>
                  </a:lnTo>
                  <a:cubicBezTo>
                    <a:pt x="836966" y="456600"/>
                    <a:pt x="1473503" y="504599"/>
                    <a:pt x="1447289" y="0"/>
                  </a:cubicBezTo>
                  <a:lnTo>
                    <a:pt x="2194142" y="1663176"/>
                  </a:lnTo>
                  <a:close/>
                </a:path>
              </a:pathLst>
            </a:custGeom>
            <a:solidFill>
              <a:srgbClr val="0099FF">
                <a:alpha val="14902"/>
              </a:srgb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109" name="Oval 108"/>
            <p:cNvSpPr/>
            <p:nvPr/>
          </p:nvSpPr>
          <p:spPr>
            <a:xfrm flipH="1">
              <a:off x="1603676" y="1191046"/>
              <a:ext cx="314514" cy="245241"/>
            </a:xfrm>
            <a:prstGeom prst="ellipse">
              <a:avLst/>
            </a:prstGeom>
            <a:noFill/>
            <a:ln w="15240">
              <a:solidFill>
                <a:srgbClr val="F25A29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110" name="Freeform 109"/>
            <p:cNvSpPr/>
            <p:nvPr/>
          </p:nvSpPr>
          <p:spPr>
            <a:xfrm rot="8400000">
              <a:off x="2066519" y="1261114"/>
              <a:ext cx="1338433" cy="1425940"/>
            </a:xfrm>
            <a:custGeom>
              <a:avLst/>
              <a:gdLst>
                <a:gd name="connsiteX0" fmla="*/ 2424561 w 2424561"/>
                <a:gd name="connsiteY0" fmla="*/ 2942042 h 2942043"/>
                <a:gd name="connsiteX1" fmla="*/ 2329765 w 2424561"/>
                <a:gd name="connsiteY1" fmla="*/ 2942042 h 2942043"/>
                <a:gd name="connsiteX2" fmla="*/ 2321769 w 2424561"/>
                <a:gd name="connsiteY2" fmla="*/ 2885421 h 2942043"/>
                <a:gd name="connsiteX3" fmla="*/ 1559982 w 2424561"/>
                <a:gd name="connsiteY3" fmla="*/ 2026105 h 2942043"/>
                <a:gd name="connsiteX4" fmla="*/ 149862 w 2424561"/>
                <a:gd name="connsiteY4" fmla="*/ 2754458 h 2942043"/>
                <a:gd name="connsiteX5" fmla="*/ 120529 w 2424561"/>
                <a:gd name="connsiteY5" fmla="*/ 2865541 h 2942043"/>
                <a:gd name="connsiteX6" fmla="*/ 108405 w 2424561"/>
                <a:gd name="connsiteY6" fmla="*/ 2942043 h 2942043"/>
                <a:gd name="connsiteX7" fmla="*/ 0 w 2424561"/>
                <a:gd name="connsiteY7" fmla="*/ 2942042 h 2942043"/>
                <a:gd name="connsiteX8" fmla="*/ 1454130 w 2424561"/>
                <a:gd name="connsiteY8" fmla="*/ 0 h 2942043"/>
                <a:gd name="connsiteX0" fmla="*/ 2302547 w 2329765"/>
                <a:gd name="connsiteY0" fmla="*/ 2802169 h 2942043"/>
                <a:gd name="connsiteX1" fmla="*/ 2329765 w 2329765"/>
                <a:gd name="connsiteY1" fmla="*/ 2942042 h 2942043"/>
                <a:gd name="connsiteX2" fmla="*/ 2321769 w 2329765"/>
                <a:gd name="connsiteY2" fmla="*/ 2885421 h 2942043"/>
                <a:gd name="connsiteX3" fmla="*/ 1559982 w 2329765"/>
                <a:gd name="connsiteY3" fmla="*/ 2026105 h 2942043"/>
                <a:gd name="connsiteX4" fmla="*/ 149862 w 2329765"/>
                <a:gd name="connsiteY4" fmla="*/ 2754458 h 2942043"/>
                <a:gd name="connsiteX5" fmla="*/ 120529 w 2329765"/>
                <a:gd name="connsiteY5" fmla="*/ 2865541 h 2942043"/>
                <a:gd name="connsiteX6" fmla="*/ 108405 w 2329765"/>
                <a:gd name="connsiteY6" fmla="*/ 2942043 h 2942043"/>
                <a:gd name="connsiteX7" fmla="*/ 0 w 2329765"/>
                <a:gd name="connsiteY7" fmla="*/ 2942042 h 2942043"/>
                <a:gd name="connsiteX8" fmla="*/ 1454130 w 2329765"/>
                <a:gd name="connsiteY8" fmla="*/ 0 h 2942043"/>
                <a:gd name="connsiteX9" fmla="*/ 2302547 w 2329765"/>
                <a:gd name="connsiteY9" fmla="*/ 2802169 h 2942043"/>
                <a:gd name="connsiteX0" fmla="*/ 2194142 w 2221360"/>
                <a:gd name="connsiteY0" fmla="*/ 2802169 h 2942043"/>
                <a:gd name="connsiteX1" fmla="*/ 2221360 w 2221360"/>
                <a:gd name="connsiteY1" fmla="*/ 2942042 h 2942043"/>
                <a:gd name="connsiteX2" fmla="*/ 2213364 w 2221360"/>
                <a:gd name="connsiteY2" fmla="*/ 2885421 h 2942043"/>
                <a:gd name="connsiteX3" fmla="*/ 1451577 w 2221360"/>
                <a:gd name="connsiteY3" fmla="*/ 2026105 h 2942043"/>
                <a:gd name="connsiteX4" fmla="*/ 41457 w 2221360"/>
                <a:gd name="connsiteY4" fmla="*/ 2754458 h 2942043"/>
                <a:gd name="connsiteX5" fmla="*/ 12124 w 2221360"/>
                <a:gd name="connsiteY5" fmla="*/ 2865541 h 2942043"/>
                <a:gd name="connsiteX6" fmla="*/ 0 w 2221360"/>
                <a:gd name="connsiteY6" fmla="*/ 2942043 h 2942043"/>
                <a:gd name="connsiteX7" fmla="*/ 45278 w 2221360"/>
                <a:gd name="connsiteY7" fmla="*/ 2713362 h 2942043"/>
                <a:gd name="connsiteX8" fmla="*/ 1345725 w 2221360"/>
                <a:gd name="connsiteY8" fmla="*/ 0 h 2942043"/>
                <a:gd name="connsiteX9" fmla="*/ 2194142 w 2221360"/>
                <a:gd name="connsiteY9" fmla="*/ 2802169 h 2942043"/>
                <a:gd name="connsiteX0" fmla="*/ 2194142 w 2221360"/>
                <a:gd name="connsiteY0" fmla="*/ 3075479 h 3215353"/>
                <a:gd name="connsiteX1" fmla="*/ 2221360 w 2221360"/>
                <a:gd name="connsiteY1" fmla="*/ 3215352 h 3215353"/>
                <a:gd name="connsiteX2" fmla="*/ 2213364 w 2221360"/>
                <a:gd name="connsiteY2" fmla="*/ 3158731 h 3215353"/>
                <a:gd name="connsiteX3" fmla="*/ 1451577 w 2221360"/>
                <a:gd name="connsiteY3" fmla="*/ 2299415 h 3215353"/>
                <a:gd name="connsiteX4" fmla="*/ 41457 w 2221360"/>
                <a:gd name="connsiteY4" fmla="*/ 3027768 h 3215353"/>
                <a:gd name="connsiteX5" fmla="*/ 12124 w 2221360"/>
                <a:gd name="connsiteY5" fmla="*/ 3138851 h 3215353"/>
                <a:gd name="connsiteX6" fmla="*/ 0 w 2221360"/>
                <a:gd name="connsiteY6" fmla="*/ 3215353 h 3215353"/>
                <a:gd name="connsiteX7" fmla="*/ 45278 w 2221360"/>
                <a:gd name="connsiteY7" fmla="*/ 2986672 h 3215353"/>
                <a:gd name="connsiteX8" fmla="*/ 1345725 w 2221360"/>
                <a:gd name="connsiteY8" fmla="*/ 273310 h 3215353"/>
                <a:gd name="connsiteX9" fmla="*/ 1403195 w 2221360"/>
                <a:gd name="connsiteY9" fmla="*/ 410618 h 3215353"/>
                <a:gd name="connsiteX10" fmla="*/ 2194142 w 2221360"/>
                <a:gd name="connsiteY10" fmla="*/ 3075479 h 3215353"/>
                <a:gd name="connsiteX0" fmla="*/ 2194142 w 2221360"/>
                <a:gd name="connsiteY0" fmla="*/ 3075479 h 3215353"/>
                <a:gd name="connsiteX1" fmla="*/ 2221360 w 2221360"/>
                <a:gd name="connsiteY1" fmla="*/ 3215352 h 3215353"/>
                <a:gd name="connsiteX2" fmla="*/ 2213364 w 2221360"/>
                <a:gd name="connsiteY2" fmla="*/ 3158731 h 3215353"/>
                <a:gd name="connsiteX3" fmla="*/ 1451577 w 2221360"/>
                <a:gd name="connsiteY3" fmla="*/ 2299415 h 3215353"/>
                <a:gd name="connsiteX4" fmla="*/ 41457 w 2221360"/>
                <a:gd name="connsiteY4" fmla="*/ 3027768 h 3215353"/>
                <a:gd name="connsiteX5" fmla="*/ 12124 w 2221360"/>
                <a:gd name="connsiteY5" fmla="*/ 3138851 h 3215353"/>
                <a:gd name="connsiteX6" fmla="*/ 0 w 2221360"/>
                <a:gd name="connsiteY6" fmla="*/ 3215353 h 3215353"/>
                <a:gd name="connsiteX7" fmla="*/ 45278 w 2221360"/>
                <a:gd name="connsiteY7" fmla="*/ 2986672 h 3215353"/>
                <a:gd name="connsiteX8" fmla="*/ 1345725 w 2221360"/>
                <a:gd name="connsiteY8" fmla="*/ 273310 h 3215353"/>
                <a:gd name="connsiteX9" fmla="*/ 1403195 w 2221360"/>
                <a:gd name="connsiteY9" fmla="*/ 410618 h 3215353"/>
                <a:gd name="connsiteX10" fmla="*/ 2194142 w 2221360"/>
                <a:gd name="connsiteY10" fmla="*/ 3075479 h 3215353"/>
                <a:gd name="connsiteX0" fmla="*/ 2194142 w 2221360"/>
                <a:gd name="connsiteY0" fmla="*/ 3075479 h 3215353"/>
                <a:gd name="connsiteX1" fmla="*/ 2221360 w 2221360"/>
                <a:gd name="connsiteY1" fmla="*/ 3215352 h 3215353"/>
                <a:gd name="connsiteX2" fmla="*/ 2213364 w 2221360"/>
                <a:gd name="connsiteY2" fmla="*/ 3158731 h 3215353"/>
                <a:gd name="connsiteX3" fmla="*/ 1451577 w 2221360"/>
                <a:gd name="connsiteY3" fmla="*/ 2299415 h 3215353"/>
                <a:gd name="connsiteX4" fmla="*/ 41457 w 2221360"/>
                <a:gd name="connsiteY4" fmla="*/ 3027768 h 3215353"/>
                <a:gd name="connsiteX5" fmla="*/ 12124 w 2221360"/>
                <a:gd name="connsiteY5" fmla="*/ 3138851 h 3215353"/>
                <a:gd name="connsiteX6" fmla="*/ 0 w 2221360"/>
                <a:gd name="connsiteY6" fmla="*/ 3215353 h 3215353"/>
                <a:gd name="connsiteX7" fmla="*/ 45278 w 2221360"/>
                <a:gd name="connsiteY7" fmla="*/ 2986672 h 3215353"/>
                <a:gd name="connsiteX8" fmla="*/ 1345725 w 2221360"/>
                <a:gd name="connsiteY8" fmla="*/ 273310 h 3215353"/>
                <a:gd name="connsiteX9" fmla="*/ 1403195 w 2221360"/>
                <a:gd name="connsiteY9" fmla="*/ 410618 h 3215353"/>
                <a:gd name="connsiteX10" fmla="*/ 2194142 w 2221360"/>
                <a:gd name="connsiteY10" fmla="*/ 3075479 h 3215353"/>
                <a:gd name="connsiteX0" fmla="*/ 2194142 w 2221360"/>
                <a:gd name="connsiteY0" fmla="*/ 3065204 h 3205078"/>
                <a:gd name="connsiteX1" fmla="*/ 2221360 w 2221360"/>
                <a:gd name="connsiteY1" fmla="*/ 3205077 h 3205078"/>
                <a:gd name="connsiteX2" fmla="*/ 2213364 w 2221360"/>
                <a:gd name="connsiteY2" fmla="*/ 3148456 h 3205078"/>
                <a:gd name="connsiteX3" fmla="*/ 1451577 w 2221360"/>
                <a:gd name="connsiteY3" fmla="*/ 2289140 h 3205078"/>
                <a:gd name="connsiteX4" fmla="*/ 41457 w 2221360"/>
                <a:gd name="connsiteY4" fmla="*/ 3017493 h 3205078"/>
                <a:gd name="connsiteX5" fmla="*/ 12124 w 2221360"/>
                <a:gd name="connsiteY5" fmla="*/ 3128576 h 3205078"/>
                <a:gd name="connsiteX6" fmla="*/ 0 w 2221360"/>
                <a:gd name="connsiteY6" fmla="*/ 3205078 h 3205078"/>
                <a:gd name="connsiteX7" fmla="*/ 45278 w 2221360"/>
                <a:gd name="connsiteY7" fmla="*/ 2976397 h 3205078"/>
                <a:gd name="connsiteX8" fmla="*/ 1345725 w 2221360"/>
                <a:gd name="connsiteY8" fmla="*/ 263035 h 3205078"/>
                <a:gd name="connsiteX9" fmla="*/ 1629388 w 2221360"/>
                <a:gd name="connsiteY9" fmla="*/ 422473 h 3205078"/>
                <a:gd name="connsiteX10" fmla="*/ 2194142 w 2221360"/>
                <a:gd name="connsiteY10" fmla="*/ 3065204 h 3205078"/>
                <a:gd name="connsiteX0" fmla="*/ 2194142 w 2221360"/>
                <a:gd name="connsiteY0" fmla="*/ 3065204 h 3205078"/>
                <a:gd name="connsiteX1" fmla="*/ 2221360 w 2221360"/>
                <a:gd name="connsiteY1" fmla="*/ 3205077 h 3205078"/>
                <a:gd name="connsiteX2" fmla="*/ 2213364 w 2221360"/>
                <a:gd name="connsiteY2" fmla="*/ 3148456 h 3205078"/>
                <a:gd name="connsiteX3" fmla="*/ 1451577 w 2221360"/>
                <a:gd name="connsiteY3" fmla="*/ 2289140 h 3205078"/>
                <a:gd name="connsiteX4" fmla="*/ 41457 w 2221360"/>
                <a:gd name="connsiteY4" fmla="*/ 3017493 h 3205078"/>
                <a:gd name="connsiteX5" fmla="*/ 12124 w 2221360"/>
                <a:gd name="connsiteY5" fmla="*/ 3128576 h 3205078"/>
                <a:gd name="connsiteX6" fmla="*/ 0 w 2221360"/>
                <a:gd name="connsiteY6" fmla="*/ 3205078 h 3205078"/>
                <a:gd name="connsiteX7" fmla="*/ 45278 w 2221360"/>
                <a:gd name="connsiteY7" fmla="*/ 2976397 h 3205078"/>
                <a:gd name="connsiteX8" fmla="*/ 1345725 w 2221360"/>
                <a:gd name="connsiteY8" fmla="*/ 263035 h 3205078"/>
                <a:gd name="connsiteX9" fmla="*/ 1629388 w 2221360"/>
                <a:gd name="connsiteY9" fmla="*/ 422473 h 3205078"/>
                <a:gd name="connsiteX10" fmla="*/ 2194142 w 2221360"/>
                <a:gd name="connsiteY10" fmla="*/ 3065204 h 3205078"/>
                <a:gd name="connsiteX0" fmla="*/ 2194142 w 2221360"/>
                <a:gd name="connsiteY0" fmla="*/ 2802169 h 2942043"/>
                <a:gd name="connsiteX1" fmla="*/ 2221360 w 2221360"/>
                <a:gd name="connsiteY1" fmla="*/ 2942042 h 2942043"/>
                <a:gd name="connsiteX2" fmla="*/ 2213364 w 2221360"/>
                <a:gd name="connsiteY2" fmla="*/ 2885421 h 2942043"/>
                <a:gd name="connsiteX3" fmla="*/ 1451577 w 2221360"/>
                <a:gd name="connsiteY3" fmla="*/ 2026105 h 2942043"/>
                <a:gd name="connsiteX4" fmla="*/ 41457 w 2221360"/>
                <a:gd name="connsiteY4" fmla="*/ 2754458 h 2942043"/>
                <a:gd name="connsiteX5" fmla="*/ 12124 w 2221360"/>
                <a:gd name="connsiteY5" fmla="*/ 2865541 h 2942043"/>
                <a:gd name="connsiteX6" fmla="*/ 0 w 2221360"/>
                <a:gd name="connsiteY6" fmla="*/ 2942043 h 2942043"/>
                <a:gd name="connsiteX7" fmla="*/ 45278 w 2221360"/>
                <a:gd name="connsiteY7" fmla="*/ 2713362 h 2942043"/>
                <a:gd name="connsiteX8" fmla="*/ 1345725 w 2221360"/>
                <a:gd name="connsiteY8" fmla="*/ 0 h 2942043"/>
                <a:gd name="connsiteX9" fmla="*/ 1629388 w 2221360"/>
                <a:gd name="connsiteY9" fmla="*/ 159438 h 2942043"/>
                <a:gd name="connsiteX10" fmla="*/ 2194142 w 2221360"/>
                <a:gd name="connsiteY10" fmla="*/ 2802169 h 2942043"/>
                <a:gd name="connsiteX0" fmla="*/ 2194142 w 2221360"/>
                <a:gd name="connsiteY0" fmla="*/ 2845721 h 2985595"/>
                <a:gd name="connsiteX1" fmla="*/ 2221360 w 2221360"/>
                <a:gd name="connsiteY1" fmla="*/ 2985594 h 2985595"/>
                <a:gd name="connsiteX2" fmla="*/ 2213364 w 2221360"/>
                <a:gd name="connsiteY2" fmla="*/ 2928973 h 2985595"/>
                <a:gd name="connsiteX3" fmla="*/ 1451577 w 2221360"/>
                <a:gd name="connsiteY3" fmla="*/ 2069657 h 2985595"/>
                <a:gd name="connsiteX4" fmla="*/ 41457 w 2221360"/>
                <a:gd name="connsiteY4" fmla="*/ 2798010 h 2985595"/>
                <a:gd name="connsiteX5" fmla="*/ 12124 w 2221360"/>
                <a:gd name="connsiteY5" fmla="*/ 2909093 h 2985595"/>
                <a:gd name="connsiteX6" fmla="*/ 0 w 2221360"/>
                <a:gd name="connsiteY6" fmla="*/ 2985595 h 2985595"/>
                <a:gd name="connsiteX7" fmla="*/ 45278 w 2221360"/>
                <a:gd name="connsiteY7" fmla="*/ 2756914 h 2985595"/>
                <a:gd name="connsiteX8" fmla="*/ 1098131 w 2221360"/>
                <a:gd name="connsiteY8" fmla="*/ 175651 h 2985595"/>
                <a:gd name="connsiteX9" fmla="*/ 1629388 w 2221360"/>
                <a:gd name="connsiteY9" fmla="*/ 202990 h 2985595"/>
                <a:gd name="connsiteX10" fmla="*/ 2194142 w 2221360"/>
                <a:gd name="connsiteY10" fmla="*/ 2845721 h 2985595"/>
                <a:gd name="connsiteX0" fmla="*/ 2194142 w 2221360"/>
                <a:gd name="connsiteY0" fmla="*/ 2845721 h 2985595"/>
                <a:gd name="connsiteX1" fmla="*/ 2221360 w 2221360"/>
                <a:gd name="connsiteY1" fmla="*/ 2985594 h 2985595"/>
                <a:gd name="connsiteX2" fmla="*/ 2213364 w 2221360"/>
                <a:gd name="connsiteY2" fmla="*/ 2928973 h 2985595"/>
                <a:gd name="connsiteX3" fmla="*/ 1451577 w 2221360"/>
                <a:gd name="connsiteY3" fmla="*/ 2069657 h 2985595"/>
                <a:gd name="connsiteX4" fmla="*/ 41457 w 2221360"/>
                <a:gd name="connsiteY4" fmla="*/ 2798010 h 2985595"/>
                <a:gd name="connsiteX5" fmla="*/ 12124 w 2221360"/>
                <a:gd name="connsiteY5" fmla="*/ 2909093 h 2985595"/>
                <a:gd name="connsiteX6" fmla="*/ 0 w 2221360"/>
                <a:gd name="connsiteY6" fmla="*/ 2985595 h 2985595"/>
                <a:gd name="connsiteX7" fmla="*/ 45278 w 2221360"/>
                <a:gd name="connsiteY7" fmla="*/ 2756914 h 2985595"/>
                <a:gd name="connsiteX8" fmla="*/ 1098131 w 2221360"/>
                <a:gd name="connsiteY8" fmla="*/ 175651 h 2985595"/>
                <a:gd name="connsiteX9" fmla="*/ 1629388 w 2221360"/>
                <a:gd name="connsiteY9" fmla="*/ 202990 h 2985595"/>
                <a:gd name="connsiteX10" fmla="*/ 2194142 w 2221360"/>
                <a:gd name="connsiteY10" fmla="*/ 2845721 h 2985595"/>
                <a:gd name="connsiteX0" fmla="*/ 2194142 w 2221360"/>
                <a:gd name="connsiteY0" fmla="*/ 2670070 h 2809944"/>
                <a:gd name="connsiteX1" fmla="*/ 2221360 w 2221360"/>
                <a:gd name="connsiteY1" fmla="*/ 2809943 h 2809944"/>
                <a:gd name="connsiteX2" fmla="*/ 2213364 w 2221360"/>
                <a:gd name="connsiteY2" fmla="*/ 2753322 h 2809944"/>
                <a:gd name="connsiteX3" fmla="*/ 1451577 w 2221360"/>
                <a:gd name="connsiteY3" fmla="*/ 1894006 h 2809944"/>
                <a:gd name="connsiteX4" fmla="*/ 41457 w 2221360"/>
                <a:gd name="connsiteY4" fmla="*/ 2622359 h 2809944"/>
                <a:gd name="connsiteX5" fmla="*/ 12124 w 2221360"/>
                <a:gd name="connsiteY5" fmla="*/ 2733442 h 2809944"/>
                <a:gd name="connsiteX6" fmla="*/ 0 w 2221360"/>
                <a:gd name="connsiteY6" fmla="*/ 2809944 h 2809944"/>
                <a:gd name="connsiteX7" fmla="*/ 45278 w 2221360"/>
                <a:gd name="connsiteY7" fmla="*/ 2581263 h 2809944"/>
                <a:gd name="connsiteX8" fmla="*/ 1098131 w 2221360"/>
                <a:gd name="connsiteY8" fmla="*/ 0 h 2809944"/>
                <a:gd name="connsiteX9" fmla="*/ 1629388 w 2221360"/>
                <a:gd name="connsiteY9" fmla="*/ 27339 h 2809944"/>
                <a:gd name="connsiteX10" fmla="*/ 2194142 w 2221360"/>
                <a:gd name="connsiteY10" fmla="*/ 2670070 h 2809944"/>
                <a:gd name="connsiteX0" fmla="*/ 2194142 w 2221360"/>
                <a:gd name="connsiteY0" fmla="*/ 5042683 h 5182557"/>
                <a:gd name="connsiteX1" fmla="*/ 2221360 w 2221360"/>
                <a:gd name="connsiteY1" fmla="*/ 5182556 h 5182557"/>
                <a:gd name="connsiteX2" fmla="*/ 2213364 w 2221360"/>
                <a:gd name="connsiteY2" fmla="*/ 5125935 h 5182557"/>
                <a:gd name="connsiteX3" fmla="*/ 1451577 w 2221360"/>
                <a:gd name="connsiteY3" fmla="*/ 4266619 h 5182557"/>
                <a:gd name="connsiteX4" fmla="*/ 41457 w 2221360"/>
                <a:gd name="connsiteY4" fmla="*/ 4994972 h 5182557"/>
                <a:gd name="connsiteX5" fmla="*/ 12124 w 2221360"/>
                <a:gd name="connsiteY5" fmla="*/ 5106055 h 5182557"/>
                <a:gd name="connsiteX6" fmla="*/ 0 w 2221360"/>
                <a:gd name="connsiteY6" fmla="*/ 5182557 h 5182557"/>
                <a:gd name="connsiteX7" fmla="*/ 45278 w 2221360"/>
                <a:gd name="connsiteY7" fmla="*/ 4953876 h 5182557"/>
                <a:gd name="connsiteX8" fmla="*/ 1098131 w 2221360"/>
                <a:gd name="connsiteY8" fmla="*/ 2372613 h 5182557"/>
                <a:gd name="connsiteX9" fmla="*/ 1649123 w 2221360"/>
                <a:gd name="connsiteY9" fmla="*/ 25 h 5182557"/>
                <a:gd name="connsiteX10" fmla="*/ 2194142 w 2221360"/>
                <a:gd name="connsiteY10" fmla="*/ 5042683 h 5182557"/>
                <a:gd name="connsiteX0" fmla="*/ 2194142 w 2221360"/>
                <a:gd name="connsiteY0" fmla="*/ 5042946 h 5182820"/>
                <a:gd name="connsiteX1" fmla="*/ 2221360 w 2221360"/>
                <a:gd name="connsiteY1" fmla="*/ 5182819 h 5182820"/>
                <a:gd name="connsiteX2" fmla="*/ 2213364 w 2221360"/>
                <a:gd name="connsiteY2" fmla="*/ 5126198 h 5182820"/>
                <a:gd name="connsiteX3" fmla="*/ 1451577 w 2221360"/>
                <a:gd name="connsiteY3" fmla="*/ 4266882 h 5182820"/>
                <a:gd name="connsiteX4" fmla="*/ 41457 w 2221360"/>
                <a:gd name="connsiteY4" fmla="*/ 4995235 h 5182820"/>
                <a:gd name="connsiteX5" fmla="*/ 12124 w 2221360"/>
                <a:gd name="connsiteY5" fmla="*/ 5106318 h 5182820"/>
                <a:gd name="connsiteX6" fmla="*/ 0 w 2221360"/>
                <a:gd name="connsiteY6" fmla="*/ 5182820 h 5182820"/>
                <a:gd name="connsiteX7" fmla="*/ 45278 w 2221360"/>
                <a:gd name="connsiteY7" fmla="*/ 4954139 h 5182820"/>
                <a:gd name="connsiteX8" fmla="*/ 1289517 w 2221360"/>
                <a:gd name="connsiteY8" fmla="*/ 191713 h 5182820"/>
                <a:gd name="connsiteX9" fmla="*/ 1649123 w 2221360"/>
                <a:gd name="connsiteY9" fmla="*/ 288 h 5182820"/>
                <a:gd name="connsiteX10" fmla="*/ 2194142 w 2221360"/>
                <a:gd name="connsiteY10" fmla="*/ 5042946 h 5182820"/>
                <a:gd name="connsiteX0" fmla="*/ 2194142 w 2221360"/>
                <a:gd name="connsiteY0" fmla="*/ 5042658 h 5182532"/>
                <a:gd name="connsiteX1" fmla="*/ 2221360 w 2221360"/>
                <a:gd name="connsiteY1" fmla="*/ 5182531 h 5182532"/>
                <a:gd name="connsiteX2" fmla="*/ 2213364 w 2221360"/>
                <a:gd name="connsiteY2" fmla="*/ 5125910 h 5182532"/>
                <a:gd name="connsiteX3" fmla="*/ 1451577 w 2221360"/>
                <a:gd name="connsiteY3" fmla="*/ 4266594 h 5182532"/>
                <a:gd name="connsiteX4" fmla="*/ 41457 w 2221360"/>
                <a:gd name="connsiteY4" fmla="*/ 4994947 h 5182532"/>
                <a:gd name="connsiteX5" fmla="*/ 12124 w 2221360"/>
                <a:gd name="connsiteY5" fmla="*/ 5106030 h 5182532"/>
                <a:gd name="connsiteX6" fmla="*/ 0 w 2221360"/>
                <a:gd name="connsiteY6" fmla="*/ 5182532 h 5182532"/>
                <a:gd name="connsiteX7" fmla="*/ 45278 w 2221360"/>
                <a:gd name="connsiteY7" fmla="*/ 4953851 h 5182532"/>
                <a:gd name="connsiteX8" fmla="*/ 1289517 w 2221360"/>
                <a:gd name="connsiteY8" fmla="*/ 191425 h 5182532"/>
                <a:gd name="connsiteX9" fmla="*/ 1649123 w 2221360"/>
                <a:gd name="connsiteY9" fmla="*/ 0 h 5182532"/>
                <a:gd name="connsiteX10" fmla="*/ 2194142 w 2221360"/>
                <a:gd name="connsiteY10" fmla="*/ 5042658 h 5182532"/>
                <a:gd name="connsiteX0" fmla="*/ 2194142 w 2221360"/>
                <a:gd name="connsiteY0" fmla="*/ 5144251 h 5284125"/>
                <a:gd name="connsiteX1" fmla="*/ 2221360 w 2221360"/>
                <a:gd name="connsiteY1" fmla="*/ 5284124 h 5284125"/>
                <a:gd name="connsiteX2" fmla="*/ 2213364 w 2221360"/>
                <a:gd name="connsiteY2" fmla="*/ 5227503 h 5284125"/>
                <a:gd name="connsiteX3" fmla="*/ 1451577 w 2221360"/>
                <a:gd name="connsiteY3" fmla="*/ 4368187 h 5284125"/>
                <a:gd name="connsiteX4" fmla="*/ 41457 w 2221360"/>
                <a:gd name="connsiteY4" fmla="*/ 5096540 h 5284125"/>
                <a:gd name="connsiteX5" fmla="*/ 12124 w 2221360"/>
                <a:gd name="connsiteY5" fmla="*/ 5207623 h 5284125"/>
                <a:gd name="connsiteX6" fmla="*/ 0 w 2221360"/>
                <a:gd name="connsiteY6" fmla="*/ 5284125 h 5284125"/>
                <a:gd name="connsiteX7" fmla="*/ 45278 w 2221360"/>
                <a:gd name="connsiteY7" fmla="*/ 5055444 h 5284125"/>
                <a:gd name="connsiteX8" fmla="*/ 1317092 w 2221360"/>
                <a:gd name="connsiteY8" fmla="*/ 0 h 5284125"/>
                <a:gd name="connsiteX9" fmla="*/ 1649123 w 2221360"/>
                <a:gd name="connsiteY9" fmla="*/ 101593 h 5284125"/>
                <a:gd name="connsiteX10" fmla="*/ 2194142 w 2221360"/>
                <a:gd name="connsiteY10" fmla="*/ 5144251 h 5284125"/>
                <a:gd name="connsiteX0" fmla="*/ 2194142 w 2221360"/>
                <a:gd name="connsiteY0" fmla="*/ 5043477 h 5183351"/>
                <a:gd name="connsiteX1" fmla="*/ 2221360 w 2221360"/>
                <a:gd name="connsiteY1" fmla="*/ 5183350 h 5183351"/>
                <a:gd name="connsiteX2" fmla="*/ 2213364 w 2221360"/>
                <a:gd name="connsiteY2" fmla="*/ 5126729 h 5183351"/>
                <a:gd name="connsiteX3" fmla="*/ 1451577 w 2221360"/>
                <a:gd name="connsiteY3" fmla="*/ 4267413 h 5183351"/>
                <a:gd name="connsiteX4" fmla="*/ 41457 w 2221360"/>
                <a:gd name="connsiteY4" fmla="*/ 4995766 h 5183351"/>
                <a:gd name="connsiteX5" fmla="*/ 12124 w 2221360"/>
                <a:gd name="connsiteY5" fmla="*/ 5106849 h 5183351"/>
                <a:gd name="connsiteX6" fmla="*/ 0 w 2221360"/>
                <a:gd name="connsiteY6" fmla="*/ 5183351 h 5183351"/>
                <a:gd name="connsiteX7" fmla="*/ 45278 w 2221360"/>
                <a:gd name="connsiteY7" fmla="*/ 4954670 h 5183351"/>
                <a:gd name="connsiteX8" fmla="*/ 844572 w 2221360"/>
                <a:gd name="connsiteY8" fmla="*/ 962028 h 5183351"/>
                <a:gd name="connsiteX9" fmla="*/ 1649123 w 2221360"/>
                <a:gd name="connsiteY9" fmla="*/ 819 h 5183351"/>
                <a:gd name="connsiteX10" fmla="*/ 2194142 w 2221360"/>
                <a:gd name="connsiteY10" fmla="*/ 5043477 h 5183351"/>
                <a:gd name="connsiteX0" fmla="*/ 2194142 w 2221360"/>
                <a:gd name="connsiteY0" fmla="*/ 5042657 h 5182531"/>
                <a:gd name="connsiteX1" fmla="*/ 2221360 w 2221360"/>
                <a:gd name="connsiteY1" fmla="*/ 5182530 h 5182531"/>
                <a:gd name="connsiteX2" fmla="*/ 2213364 w 2221360"/>
                <a:gd name="connsiteY2" fmla="*/ 5125909 h 5182531"/>
                <a:gd name="connsiteX3" fmla="*/ 1451577 w 2221360"/>
                <a:gd name="connsiteY3" fmla="*/ 4266593 h 5182531"/>
                <a:gd name="connsiteX4" fmla="*/ 41457 w 2221360"/>
                <a:gd name="connsiteY4" fmla="*/ 4994946 h 5182531"/>
                <a:gd name="connsiteX5" fmla="*/ 12124 w 2221360"/>
                <a:gd name="connsiteY5" fmla="*/ 5106029 h 5182531"/>
                <a:gd name="connsiteX6" fmla="*/ 0 w 2221360"/>
                <a:gd name="connsiteY6" fmla="*/ 5182531 h 5182531"/>
                <a:gd name="connsiteX7" fmla="*/ 45278 w 2221360"/>
                <a:gd name="connsiteY7" fmla="*/ 4953850 h 5182531"/>
                <a:gd name="connsiteX8" fmla="*/ 844572 w 2221360"/>
                <a:gd name="connsiteY8" fmla="*/ 961208 h 5182531"/>
                <a:gd name="connsiteX9" fmla="*/ 1649123 w 2221360"/>
                <a:gd name="connsiteY9" fmla="*/ -1 h 5182531"/>
                <a:gd name="connsiteX10" fmla="*/ 2194142 w 2221360"/>
                <a:gd name="connsiteY10" fmla="*/ 5042657 h 5182531"/>
                <a:gd name="connsiteX0" fmla="*/ 2194142 w 2221360"/>
                <a:gd name="connsiteY0" fmla="*/ 5042658 h 5182532"/>
                <a:gd name="connsiteX1" fmla="*/ 2221360 w 2221360"/>
                <a:gd name="connsiteY1" fmla="*/ 5182531 h 5182532"/>
                <a:gd name="connsiteX2" fmla="*/ 2213364 w 2221360"/>
                <a:gd name="connsiteY2" fmla="*/ 5125910 h 5182532"/>
                <a:gd name="connsiteX3" fmla="*/ 1451577 w 2221360"/>
                <a:gd name="connsiteY3" fmla="*/ 4266594 h 5182532"/>
                <a:gd name="connsiteX4" fmla="*/ 41457 w 2221360"/>
                <a:gd name="connsiteY4" fmla="*/ 4994947 h 5182532"/>
                <a:gd name="connsiteX5" fmla="*/ 12124 w 2221360"/>
                <a:gd name="connsiteY5" fmla="*/ 5106030 h 5182532"/>
                <a:gd name="connsiteX6" fmla="*/ 0 w 2221360"/>
                <a:gd name="connsiteY6" fmla="*/ 5182532 h 5182532"/>
                <a:gd name="connsiteX7" fmla="*/ 45278 w 2221360"/>
                <a:gd name="connsiteY7" fmla="*/ 4953851 h 5182532"/>
                <a:gd name="connsiteX8" fmla="*/ 818321 w 2221360"/>
                <a:gd name="connsiteY8" fmla="*/ 1020253 h 5182532"/>
                <a:gd name="connsiteX9" fmla="*/ 1649123 w 2221360"/>
                <a:gd name="connsiteY9" fmla="*/ 0 h 5182532"/>
                <a:gd name="connsiteX10" fmla="*/ 2194142 w 2221360"/>
                <a:gd name="connsiteY10" fmla="*/ 5042658 h 5182532"/>
                <a:gd name="connsiteX0" fmla="*/ 2194142 w 2221360"/>
                <a:gd name="connsiteY0" fmla="*/ 4760799 h 4900673"/>
                <a:gd name="connsiteX1" fmla="*/ 2221360 w 2221360"/>
                <a:gd name="connsiteY1" fmla="*/ 4900672 h 4900673"/>
                <a:gd name="connsiteX2" fmla="*/ 2213364 w 2221360"/>
                <a:gd name="connsiteY2" fmla="*/ 4844051 h 4900673"/>
                <a:gd name="connsiteX3" fmla="*/ 1451577 w 2221360"/>
                <a:gd name="connsiteY3" fmla="*/ 3984735 h 4900673"/>
                <a:gd name="connsiteX4" fmla="*/ 41457 w 2221360"/>
                <a:gd name="connsiteY4" fmla="*/ 4713088 h 4900673"/>
                <a:gd name="connsiteX5" fmla="*/ 12124 w 2221360"/>
                <a:gd name="connsiteY5" fmla="*/ 4824171 h 4900673"/>
                <a:gd name="connsiteX6" fmla="*/ 0 w 2221360"/>
                <a:gd name="connsiteY6" fmla="*/ 4900673 h 4900673"/>
                <a:gd name="connsiteX7" fmla="*/ 45278 w 2221360"/>
                <a:gd name="connsiteY7" fmla="*/ 4671992 h 4900673"/>
                <a:gd name="connsiteX8" fmla="*/ 818321 w 2221360"/>
                <a:gd name="connsiteY8" fmla="*/ 738394 h 4900673"/>
                <a:gd name="connsiteX9" fmla="*/ 1375353 w 2221360"/>
                <a:gd name="connsiteY9" fmla="*/ 0 h 4900673"/>
                <a:gd name="connsiteX10" fmla="*/ 2194142 w 2221360"/>
                <a:gd name="connsiteY10" fmla="*/ 4760799 h 4900673"/>
                <a:gd name="connsiteX0" fmla="*/ 2194142 w 2221360"/>
                <a:gd name="connsiteY0" fmla="*/ 4760799 h 4900673"/>
                <a:gd name="connsiteX1" fmla="*/ 2221360 w 2221360"/>
                <a:gd name="connsiteY1" fmla="*/ 4900672 h 4900673"/>
                <a:gd name="connsiteX2" fmla="*/ 2213364 w 2221360"/>
                <a:gd name="connsiteY2" fmla="*/ 4844051 h 4900673"/>
                <a:gd name="connsiteX3" fmla="*/ 1451577 w 2221360"/>
                <a:gd name="connsiteY3" fmla="*/ 3984735 h 4900673"/>
                <a:gd name="connsiteX4" fmla="*/ 41457 w 2221360"/>
                <a:gd name="connsiteY4" fmla="*/ 4713088 h 4900673"/>
                <a:gd name="connsiteX5" fmla="*/ 12124 w 2221360"/>
                <a:gd name="connsiteY5" fmla="*/ 4824171 h 4900673"/>
                <a:gd name="connsiteX6" fmla="*/ 0 w 2221360"/>
                <a:gd name="connsiteY6" fmla="*/ 4900673 h 4900673"/>
                <a:gd name="connsiteX7" fmla="*/ 45278 w 2221360"/>
                <a:gd name="connsiteY7" fmla="*/ 4671992 h 4900673"/>
                <a:gd name="connsiteX8" fmla="*/ 818321 w 2221360"/>
                <a:gd name="connsiteY8" fmla="*/ 738394 h 4900673"/>
                <a:gd name="connsiteX9" fmla="*/ 1375353 w 2221360"/>
                <a:gd name="connsiteY9" fmla="*/ 0 h 4900673"/>
                <a:gd name="connsiteX10" fmla="*/ 2194142 w 2221360"/>
                <a:gd name="connsiteY10" fmla="*/ 4760799 h 4900673"/>
                <a:gd name="connsiteX0" fmla="*/ 2194142 w 2221360"/>
                <a:gd name="connsiteY0" fmla="*/ 4022405 h 4162279"/>
                <a:gd name="connsiteX1" fmla="*/ 2221360 w 2221360"/>
                <a:gd name="connsiteY1" fmla="*/ 4162278 h 4162279"/>
                <a:gd name="connsiteX2" fmla="*/ 2213364 w 2221360"/>
                <a:gd name="connsiteY2" fmla="*/ 4105657 h 4162279"/>
                <a:gd name="connsiteX3" fmla="*/ 1451577 w 2221360"/>
                <a:gd name="connsiteY3" fmla="*/ 3246341 h 4162279"/>
                <a:gd name="connsiteX4" fmla="*/ 41457 w 2221360"/>
                <a:gd name="connsiteY4" fmla="*/ 3974694 h 4162279"/>
                <a:gd name="connsiteX5" fmla="*/ 12124 w 2221360"/>
                <a:gd name="connsiteY5" fmla="*/ 4085777 h 4162279"/>
                <a:gd name="connsiteX6" fmla="*/ 0 w 2221360"/>
                <a:gd name="connsiteY6" fmla="*/ 4162279 h 4162279"/>
                <a:gd name="connsiteX7" fmla="*/ 45278 w 2221360"/>
                <a:gd name="connsiteY7" fmla="*/ 3933598 h 4162279"/>
                <a:gd name="connsiteX8" fmla="*/ 818321 w 2221360"/>
                <a:gd name="connsiteY8" fmla="*/ 0 h 4162279"/>
                <a:gd name="connsiteX9" fmla="*/ 1287407 w 2221360"/>
                <a:gd name="connsiteY9" fmla="*/ 265576 h 4162279"/>
                <a:gd name="connsiteX10" fmla="*/ 2194142 w 2221360"/>
                <a:gd name="connsiteY10" fmla="*/ 4022405 h 4162279"/>
                <a:gd name="connsiteX0" fmla="*/ 2194142 w 2221360"/>
                <a:gd name="connsiteY0" fmla="*/ 4022405 h 4162279"/>
                <a:gd name="connsiteX1" fmla="*/ 2221360 w 2221360"/>
                <a:gd name="connsiteY1" fmla="*/ 4162278 h 4162279"/>
                <a:gd name="connsiteX2" fmla="*/ 2213364 w 2221360"/>
                <a:gd name="connsiteY2" fmla="*/ 4105657 h 4162279"/>
                <a:gd name="connsiteX3" fmla="*/ 1451577 w 2221360"/>
                <a:gd name="connsiteY3" fmla="*/ 3246341 h 4162279"/>
                <a:gd name="connsiteX4" fmla="*/ 41457 w 2221360"/>
                <a:gd name="connsiteY4" fmla="*/ 3974694 h 4162279"/>
                <a:gd name="connsiteX5" fmla="*/ 12124 w 2221360"/>
                <a:gd name="connsiteY5" fmla="*/ 4085777 h 4162279"/>
                <a:gd name="connsiteX6" fmla="*/ 0 w 2221360"/>
                <a:gd name="connsiteY6" fmla="*/ 4162279 h 4162279"/>
                <a:gd name="connsiteX7" fmla="*/ 45278 w 2221360"/>
                <a:gd name="connsiteY7" fmla="*/ 3933598 h 4162279"/>
                <a:gd name="connsiteX8" fmla="*/ 818321 w 2221360"/>
                <a:gd name="connsiteY8" fmla="*/ 0 h 4162279"/>
                <a:gd name="connsiteX9" fmla="*/ 1055351 w 2221360"/>
                <a:gd name="connsiteY9" fmla="*/ 1343725 h 4162279"/>
                <a:gd name="connsiteX10" fmla="*/ 2194142 w 2221360"/>
                <a:gd name="connsiteY10" fmla="*/ 4022405 h 4162279"/>
                <a:gd name="connsiteX0" fmla="*/ 2194142 w 2221360"/>
                <a:gd name="connsiteY0" fmla="*/ 2913618 h 3053492"/>
                <a:gd name="connsiteX1" fmla="*/ 2221360 w 2221360"/>
                <a:gd name="connsiteY1" fmla="*/ 3053491 h 3053492"/>
                <a:gd name="connsiteX2" fmla="*/ 2213364 w 2221360"/>
                <a:gd name="connsiteY2" fmla="*/ 2996870 h 3053492"/>
                <a:gd name="connsiteX3" fmla="*/ 1451577 w 2221360"/>
                <a:gd name="connsiteY3" fmla="*/ 2137554 h 3053492"/>
                <a:gd name="connsiteX4" fmla="*/ 41457 w 2221360"/>
                <a:gd name="connsiteY4" fmla="*/ 2865907 h 3053492"/>
                <a:gd name="connsiteX5" fmla="*/ 12124 w 2221360"/>
                <a:gd name="connsiteY5" fmla="*/ 2976990 h 3053492"/>
                <a:gd name="connsiteX6" fmla="*/ 0 w 2221360"/>
                <a:gd name="connsiteY6" fmla="*/ 3053492 h 3053492"/>
                <a:gd name="connsiteX7" fmla="*/ 45278 w 2221360"/>
                <a:gd name="connsiteY7" fmla="*/ 2824811 h 3053492"/>
                <a:gd name="connsiteX8" fmla="*/ 397674 w 2221360"/>
                <a:gd name="connsiteY8" fmla="*/ 0 h 3053492"/>
                <a:gd name="connsiteX9" fmla="*/ 1055351 w 2221360"/>
                <a:gd name="connsiteY9" fmla="*/ 234938 h 3053492"/>
                <a:gd name="connsiteX10" fmla="*/ 2194142 w 2221360"/>
                <a:gd name="connsiteY10" fmla="*/ 2913618 h 3053492"/>
                <a:gd name="connsiteX0" fmla="*/ 2194142 w 2221360"/>
                <a:gd name="connsiteY0" fmla="*/ 2913618 h 3053492"/>
                <a:gd name="connsiteX1" fmla="*/ 2221360 w 2221360"/>
                <a:gd name="connsiteY1" fmla="*/ 3053491 h 3053492"/>
                <a:gd name="connsiteX2" fmla="*/ 2213364 w 2221360"/>
                <a:gd name="connsiteY2" fmla="*/ 2996870 h 3053492"/>
                <a:gd name="connsiteX3" fmla="*/ 1451577 w 2221360"/>
                <a:gd name="connsiteY3" fmla="*/ 2137554 h 3053492"/>
                <a:gd name="connsiteX4" fmla="*/ 41457 w 2221360"/>
                <a:gd name="connsiteY4" fmla="*/ 2865907 h 3053492"/>
                <a:gd name="connsiteX5" fmla="*/ 12124 w 2221360"/>
                <a:gd name="connsiteY5" fmla="*/ 2976990 h 3053492"/>
                <a:gd name="connsiteX6" fmla="*/ 0 w 2221360"/>
                <a:gd name="connsiteY6" fmla="*/ 3053492 h 3053492"/>
                <a:gd name="connsiteX7" fmla="*/ 45278 w 2221360"/>
                <a:gd name="connsiteY7" fmla="*/ 2824811 h 3053492"/>
                <a:gd name="connsiteX8" fmla="*/ 397674 w 2221360"/>
                <a:gd name="connsiteY8" fmla="*/ 0 h 3053492"/>
                <a:gd name="connsiteX9" fmla="*/ 839382 w 2221360"/>
                <a:gd name="connsiteY9" fmla="*/ 128422 h 3053492"/>
                <a:gd name="connsiteX10" fmla="*/ 2194142 w 2221360"/>
                <a:gd name="connsiteY10" fmla="*/ 2913618 h 3053492"/>
                <a:gd name="connsiteX0" fmla="*/ 2194142 w 2221360"/>
                <a:gd name="connsiteY0" fmla="*/ 2943028 h 3082902"/>
                <a:gd name="connsiteX1" fmla="*/ 2221360 w 2221360"/>
                <a:gd name="connsiteY1" fmla="*/ 3082901 h 3082902"/>
                <a:gd name="connsiteX2" fmla="*/ 2213364 w 2221360"/>
                <a:gd name="connsiteY2" fmla="*/ 3026280 h 3082902"/>
                <a:gd name="connsiteX3" fmla="*/ 1451577 w 2221360"/>
                <a:gd name="connsiteY3" fmla="*/ 2166964 h 3082902"/>
                <a:gd name="connsiteX4" fmla="*/ 41457 w 2221360"/>
                <a:gd name="connsiteY4" fmla="*/ 2895317 h 3082902"/>
                <a:gd name="connsiteX5" fmla="*/ 12124 w 2221360"/>
                <a:gd name="connsiteY5" fmla="*/ 3006400 h 3082902"/>
                <a:gd name="connsiteX6" fmla="*/ 0 w 2221360"/>
                <a:gd name="connsiteY6" fmla="*/ 3082902 h 3082902"/>
                <a:gd name="connsiteX7" fmla="*/ 45278 w 2221360"/>
                <a:gd name="connsiteY7" fmla="*/ 2854221 h 3082902"/>
                <a:gd name="connsiteX8" fmla="*/ 393252 w 2221360"/>
                <a:gd name="connsiteY8" fmla="*/ 0 h 3082902"/>
                <a:gd name="connsiteX9" fmla="*/ 839382 w 2221360"/>
                <a:gd name="connsiteY9" fmla="*/ 157832 h 3082902"/>
                <a:gd name="connsiteX10" fmla="*/ 2194142 w 2221360"/>
                <a:gd name="connsiteY10" fmla="*/ 2943028 h 3082902"/>
                <a:gd name="connsiteX0" fmla="*/ 2194142 w 2221360"/>
                <a:gd name="connsiteY0" fmla="*/ 2943028 h 3082902"/>
                <a:gd name="connsiteX1" fmla="*/ 2221360 w 2221360"/>
                <a:gd name="connsiteY1" fmla="*/ 3082901 h 3082902"/>
                <a:gd name="connsiteX2" fmla="*/ 2213364 w 2221360"/>
                <a:gd name="connsiteY2" fmla="*/ 3026280 h 3082902"/>
                <a:gd name="connsiteX3" fmla="*/ 1451577 w 2221360"/>
                <a:gd name="connsiteY3" fmla="*/ 2166964 h 3082902"/>
                <a:gd name="connsiteX4" fmla="*/ 41457 w 2221360"/>
                <a:gd name="connsiteY4" fmla="*/ 2895317 h 3082902"/>
                <a:gd name="connsiteX5" fmla="*/ 12124 w 2221360"/>
                <a:gd name="connsiteY5" fmla="*/ 3006400 h 3082902"/>
                <a:gd name="connsiteX6" fmla="*/ 0 w 2221360"/>
                <a:gd name="connsiteY6" fmla="*/ 3082902 h 3082902"/>
                <a:gd name="connsiteX7" fmla="*/ 45278 w 2221360"/>
                <a:gd name="connsiteY7" fmla="*/ 2854221 h 3082902"/>
                <a:gd name="connsiteX8" fmla="*/ 393252 w 2221360"/>
                <a:gd name="connsiteY8" fmla="*/ 0 h 3082902"/>
                <a:gd name="connsiteX9" fmla="*/ 948293 w 2221360"/>
                <a:gd name="connsiteY9" fmla="*/ 124068 h 3082902"/>
                <a:gd name="connsiteX10" fmla="*/ 2194142 w 2221360"/>
                <a:gd name="connsiteY10" fmla="*/ 2943028 h 3082902"/>
                <a:gd name="connsiteX0" fmla="*/ 2194142 w 2221360"/>
                <a:gd name="connsiteY0" fmla="*/ 2943579 h 3083453"/>
                <a:gd name="connsiteX1" fmla="*/ 2221360 w 2221360"/>
                <a:gd name="connsiteY1" fmla="*/ 3083452 h 3083453"/>
                <a:gd name="connsiteX2" fmla="*/ 2213364 w 2221360"/>
                <a:gd name="connsiteY2" fmla="*/ 3026831 h 3083453"/>
                <a:gd name="connsiteX3" fmla="*/ 1451577 w 2221360"/>
                <a:gd name="connsiteY3" fmla="*/ 2167515 h 3083453"/>
                <a:gd name="connsiteX4" fmla="*/ 41457 w 2221360"/>
                <a:gd name="connsiteY4" fmla="*/ 2895868 h 3083453"/>
                <a:gd name="connsiteX5" fmla="*/ 12124 w 2221360"/>
                <a:gd name="connsiteY5" fmla="*/ 3006951 h 3083453"/>
                <a:gd name="connsiteX6" fmla="*/ 0 w 2221360"/>
                <a:gd name="connsiteY6" fmla="*/ 3083453 h 3083453"/>
                <a:gd name="connsiteX7" fmla="*/ 45278 w 2221360"/>
                <a:gd name="connsiteY7" fmla="*/ 2854772 h 3083453"/>
                <a:gd name="connsiteX8" fmla="*/ 433741 w 2221360"/>
                <a:gd name="connsiteY8" fmla="*/ 0 h 3083453"/>
                <a:gd name="connsiteX9" fmla="*/ 948293 w 2221360"/>
                <a:gd name="connsiteY9" fmla="*/ 124619 h 3083453"/>
                <a:gd name="connsiteX10" fmla="*/ 2194142 w 2221360"/>
                <a:gd name="connsiteY10" fmla="*/ 2943579 h 3083453"/>
                <a:gd name="connsiteX0" fmla="*/ 2194142 w 2221360"/>
                <a:gd name="connsiteY0" fmla="*/ 2943579 h 3083453"/>
                <a:gd name="connsiteX1" fmla="*/ 2221360 w 2221360"/>
                <a:gd name="connsiteY1" fmla="*/ 3083452 h 3083453"/>
                <a:gd name="connsiteX2" fmla="*/ 2213364 w 2221360"/>
                <a:gd name="connsiteY2" fmla="*/ 3026831 h 3083453"/>
                <a:gd name="connsiteX3" fmla="*/ 1451577 w 2221360"/>
                <a:gd name="connsiteY3" fmla="*/ 2167515 h 3083453"/>
                <a:gd name="connsiteX4" fmla="*/ 41457 w 2221360"/>
                <a:gd name="connsiteY4" fmla="*/ 2895868 h 3083453"/>
                <a:gd name="connsiteX5" fmla="*/ 12124 w 2221360"/>
                <a:gd name="connsiteY5" fmla="*/ 3006951 h 3083453"/>
                <a:gd name="connsiteX6" fmla="*/ 0 w 2221360"/>
                <a:gd name="connsiteY6" fmla="*/ 3083453 h 3083453"/>
                <a:gd name="connsiteX7" fmla="*/ 45278 w 2221360"/>
                <a:gd name="connsiteY7" fmla="*/ 2854772 h 3083453"/>
                <a:gd name="connsiteX8" fmla="*/ 433741 w 2221360"/>
                <a:gd name="connsiteY8" fmla="*/ 0 h 3083453"/>
                <a:gd name="connsiteX9" fmla="*/ 948293 w 2221360"/>
                <a:gd name="connsiteY9" fmla="*/ 124619 h 3083453"/>
                <a:gd name="connsiteX10" fmla="*/ 2194142 w 2221360"/>
                <a:gd name="connsiteY10" fmla="*/ 2943579 h 3083453"/>
                <a:gd name="connsiteX0" fmla="*/ 2194142 w 2221360"/>
                <a:gd name="connsiteY0" fmla="*/ 2943579 h 3083453"/>
                <a:gd name="connsiteX1" fmla="*/ 2221360 w 2221360"/>
                <a:gd name="connsiteY1" fmla="*/ 3083452 h 3083453"/>
                <a:gd name="connsiteX2" fmla="*/ 2213364 w 2221360"/>
                <a:gd name="connsiteY2" fmla="*/ 3026831 h 3083453"/>
                <a:gd name="connsiteX3" fmla="*/ 1451577 w 2221360"/>
                <a:gd name="connsiteY3" fmla="*/ 2167515 h 3083453"/>
                <a:gd name="connsiteX4" fmla="*/ 41457 w 2221360"/>
                <a:gd name="connsiteY4" fmla="*/ 2895868 h 3083453"/>
                <a:gd name="connsiteX5" fmla="*/ 12124 w 2221360"/>
                <a:gd name="connsiteY5" fmla="*/ 3006951 h 3083453"/>
                <a:gd name="connsiteX6" fmla="*/ 0 w 2221360"/>
                <a:gd name="connsiteY6" fmla="*/ 3083453 h 3083453"/>
                <a:gd name="connsiteX7" fmla="*/ 45278 w 2221360"/>
                <a:gd name="connsiteY7" fmla="*/ 2854772 h 3083453"/>
                <a:gd name="connsiteX8" fmla="*/ 433741 w 2221360"/>
                <a:gd name="connsiteY8" fmla="*/ 0 h 3083453"/>
                <a:gd name="connsiteX9" fmla="*/ 948293 w 2221360"/>
                <a:gd name="connsiteY9" fmla="*/ 124619 h 3083453"/>
                <a:gd name="connsiteX10" fmla="*/ 2194142 w 2221360"/>
                <a:gd name="connsiteY10" fmla="*/ 2943579 h 3083453"/>
                <a:gd name="connsiteX0" fmla="*/ 2194142 w 2221360"/>
                <a:gd name="connsiteY0" fmla="*/ 4256693 h 4396567"/>
                <a:gd name="connsiteX1" fmla="*/ 2221360 w 2221360"/>
                <a:gd name="connsiteY1" fmla="*/ 4396566 h 4396567"/>
                <a:gd name="connsiteX2" fmla="*/ 2213364 w 2221360"/>
                <a:gd name="connsiteY2" fmla="*/ 4339945 h 4396567"/>
                <a:gd name="connsiteX3" fmla="*/ 1451577 w 2221360"/>
                <a:gd name="connsiteY3" fmla="*/ 3480629 h 4396567"/>
                <a:gd name="connsiteX4" fmla="*/ 41457 w 2221360"/>
                <a:gd name="connsiteY4" fmla="*/ 4208982 h 4396567"/>
                <a:gd name="connsiteX5" fmla="*/ 12124 w 2221360"/>
                <a:gd name="connsiteY5" fmla="*/ 4320065 h 4396567"/>
                <a:gd name="connsiteX6" fmla="*/ 0 w 2221360"/>
                <a:gd name="connsiteY6" fmla="*/ 4396567 h 4396567"/>
                <a:gd name="connsiteX7" fmla="*/ 45278 w 2221360"/>
                <a:gd name="connsiteY7" fmla="*/ 4167886 h 4396567"/>
                <a:gd name="connsiteX8" fmla="*/ 433741 w 2221360"/>
                <a:gd name="connsiteY8" fmla="*/ 1313114 h 4396567"/>
                <a:gd name="connsiteX9" fmla="*/ 1133957 w 2221360"/>
                <a:gd name="connsiteY9" fmla="*/ 1 h 4396567"/>
                <a:gd name="connsiteX10" fmla="*/ 2194142 w 2221360"/>
                <a:gd name="connsiteY10" fmla="*/ 4256693 h 4396567"/>
                <a:gd name="connsiteX0" fmla="*/ 2194142 w 2221360"/>
                <a:gd name="connsiteY0" fmla="*/ 4256692 h 4396566"/>
                <a:gd name="connsiteX1" fmla="*/ 2221360 w 2221360"/>
                <a:gd name="connsiteY1" fmla="*/ 4396565 h 4396566"/>
                <a:gd name="connsiteX2" fmla="*/ 2213364 w 2221360"/>
                <a:gd name="connsiteY2" fmla="*/ 4339944 h 4396566"/>
                <a:gd name="connsiteX3" fmla="*/ 1451577 w 2221360"/>
                <a:gd name="connsiteY3" fmla="*/ 3480628 h 4396566"/>
                <a:gd name="connsiteX4" fmla="*/ 41457 w 2221360"/>
                <a:gd name="connsiteY4" fmla="*/ 4208981 h 4396566"/>
                <a:gd name="connsiteX5" fmla="*/ 12124 w 2221360"/>
                <a:gd name="connsiteY5" fmla="*/ 4320064 h 4396566"/>
                <a:gd name="connsiteX6" fmla="*/ 0 w 2221360"/>
                <a:gd name="connsiteY6" fmla="*/ 4396566 h 4396566"/>
                <a:gd name="connsiteX7" fmla="*/ 45278 w 2221360"/>
                <a:gd name="connsiteY7" fmla="*/ 4167885 h 4396566"/>
                <a:gd name="connsiteX8" fmla="*/ 587395 w 2221360"/>
                <a:gd name="connsiteY8" fmla="*/ 1845 h 4396566"/>
                <a:gd name="connsiteX9" fmla="*/ 1133957 w 2221360"/>
                <a:gd name="connsiteY9" fmla="*/ 0 h 4396566"/>
                <a:gd name="connsiteX10" fmla="*/ 2194142 w 2221360"/>
                <a:gd name="connsiteY10" fmla="*/ 4256692 h 4396566"/>
                <a:gd name="connsiteX0" fmla="*/ 2194142 w 2221360"/>
                <a:gd name="connsiteY0" fmla="*/ 4256692 h 4396566"/>
                <a:gd name="connsiteX1" fmla="*/ 2221360 w 2221360"/>
                <a:gd name="connsiteY1" fmla="*/ 4396565 h 4396566"/>
                <a:gd name="connsiteX2" fmla="*/ 2213364 w 2221360"/>
                <a:gd name="connsiteY2" fmla="*/ 4339944 h 4396566"/>
                <a:gd name="connsiteX3" fmla="*/ 1451577 w 2221360"/>
                <a:gd name="connsiteY3" fmla="*/ 3480628 h 4396566"/>
                <a:gd name="connsiteX4" fmla="*/ 41457 w 2221360"/>
                <a:gd name="connsiteY4" fmla="*/ 4208981 h 4396566"/>
                <a:gd name="connsiteX5" fmla="*/ 12124 w 2221360"/>
                <a:gd name="connsiteY5" fmla="*/ 4320064 h 4396566"/>
                <a:gd name="connsiteX6" fmla="*/ 0 w 2221360"/>
                <a:gd name="connsiteY6" fmla="*/ 4396566 h 4396566"/>
                <a:gd name="connsiteX7" fmla="*/ 45278 w 2221360"/>
                <a:gd name="connsiteY7" fmla="*/ 4167885 h 4396566"/>
                <a:gd name="connsiteX8" fmla="*/ 587395 w 2221360"/>
                <a:gd name="connsiteY8" fmla="*/ 1845 h 4396566"/>
                <a:gd name="connsiteX9" fmla="*/ 1133957 w 2221360"/>
                <a:gd name="connsiteY9" fmla="*/ 0 h 4396566"/>
                <a:gd name="connsiteX10" fmla="*/ 2194142 w 2221360"/>
                <a:gd name="connsiteY10" fmla="*/ 4256692 h 4396566"/>
                <a:gd name="connsiteX0" fmla="*/ 2194142 w 2221360"/>
                <a:gd name="connsiteY0" fmla="*/ 4254847 h 4394721"/>
                <a:gd name="connsiteX1" fmla="*/ 2221360 w 2221360"/>
                <a:gd name="connsiteY1" fmla="*/ 4394720 h 4394721"/>
                <a:gd name="connsiteX2" fmla="*/ 2213364 w 2221360"/>
                <a:gd name="connsiteY2" fmla="*/ 4338099 h 4394721"/>
                <a:gd name="connsiteX3" fmla="*/ 1451577 w 2221360"/>
                <a:gd name="connsiteY3" fmla="*/ 3478783 h 4394721"/>
                <a:gd name="connsiteX4" fmla="*/ 41457 w 2221360"/>
                <a:gd name="connsiteY4" fmla="*/ 4207136 h 4394721"/>
                <a:gd name="connsiteX5" fmla="*/ 12124 w 2221360"/>
                <a:gd name="connsiteY5" fmla="*/ 4318219 h 4394721"/>
                <a:gd name="connsiteX6" fmla="*/ 0 w 2221360"/>
                <a:gd name="connsiteY6" fmla="*/ 4394721 h 4394721"/>
                <a:gd name="connsiteX7" fmla="*/ 45278 w 2221360"/>
                <a:gd name="connsiteY7" fmla="*/ 4166040 h 4394721"/>
                <a:gd name="connsiteX8" fmla="*/ 587395 w 2221360"/>
                <a:gd name="connsiteY8" fmla="*/ 0 h 4394721"/>
                <a:gd name="connsiteX9" fmla="*/ 899206 w 2221360"/>
                <a:gd name="connsiteY9" fmla="*/ 1524643 h 4394721"/>
                <a:gd name="connsiteX10" fmla="*/ 2194142 w 2221360"/>
                <a:gd name="connsiteY10" fmla="*/ 4254847 h 4394721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356908 w 2221360"/>
                <a:gd name="connsiteY8" fmla="*/ 86157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356908 w 2221360"/>
                <a:gd name="connsiteY8" fmla="*/ 86157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356908 w 2221360"/>
                <a:gd name="connsiteY8" fmla="*/ 86157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  <a:gd name="connsiteX0" fmla="*/ 2194142 w 2221360"/>
                <a:gd name="connsiteY0" fmla="*/ 4294917 h 4434791"/>
                <a:gd name="connsiteX1" fmla="*/ 2221360 w 2221360"/>
                <a:gd name="connsiteY1" fmla="*/ 4434790 h 4434791"/>
                <a:gd name="connsiteX2" fmla="*/ 2213364 w 2221360"/>
                <a:gd name="connsiteY2" fmla="*/ 4378169 h 4434791"/>
                <a:gd name="connsiteX3" fmla="*/ 1451577 w 2221360"/>
                <a:gd name="connsiteY3" fmla="*/ 3518853 h 4434791"/>
                <a:gd name="connsiteX4" fmla="*/ 41457 w 2221360"/>
                <a:gd name="connsiteY4" fmla="*/ 4247206 h 4434791"/>
                <a:gd name="connsiteX5" fmla="*/ 12124 w 2221360"/>
                <a:gd name="connsiteY5" fmla="*/ 4358289 h 4434791"/>
                <a:gd name="connsiteX6" fmla="*/ 0 w 2221360"/>
                <a:gd name="connsiteY6" fmla="*/ 4434791 h 4434791"/>
                <a:gd name="connsiteX7" fmla="*/ 45278 w 2221360"/>
                <a:gd name="connsiteY7" fmla="*/ 4206110 h 4434791"/>
                <a:gd name="connsiteX8" fmla="*/ 356908 w 2221360"/>
                <a:gd name="connsiteY8" fmla="*/ 1650870 h 4434791"/>
                <a:gd name="connsiteX9" fmla="*/ 626009 w 2221360"/>
                <a:gd name="connsiteY9" fmla="*/ 1 h 4434791"/>
                <a:gd name="connsiteX10" fmla="*/ 2194142 w 2221360"/>
                <a:gd name="connsiteY10" fmla="*/ 4294917 h 4434791"/>
                <a:gd name="connsiteX0" fmla="*/ 2194142 w 2221360"/>
                <a:gd name="connsiteY0" fmla="*/ 4294916 h 4434790"/>
                <a:gd name="connsiteX1" fmla="*/ 2221360 w 2221360"/>
                <a:gd name="connsiteY1" fmla="*/ 4434789 h 4434790"/>
                <a:gd name="connsiteX2" fmla="*/ 2213364 w 2221360"/>
                <a:gd name="connsiteY2" fmla="*/ 4378168 h 4434790"/>
                <a:gd name="connsiteX3" fmla="*/ 1451577 w 2221360"/>
                <a:gd name="connsiteY3" fmla="*/ 3518852 h 4434790"/>
                <a:gd name="connsiteX4" fmla="*/ 41457 w 2221360"/>
                <a:gd name="connsiteY4" fmla="*/ 4247205 h 4434790"/>
                <a:gd name="connsiteX5" fmla="*/ 12124 w 2221360"/>
                <a:gd name="connsiteY5" fmla="*/ 4358288 h 4434790"/>
                <a:gd name="connsiteX6" fmla="*/ 0 w 2221360"/>
                <a:gd name="connsiteY6" fmla="*/ 4434790 h 4434790"/>
                <a:gd name="connsiteX7" fmla="*/ 45278 w 2221360"/>
                <a:gd name="connsiteY7" fmla="*/ 4206109 h 4434790"/>
                <a:gd name="connsiteX8" fmla="*/ 77830 w 2221360"/>
                <a:gd name="connsiteY8" fmla="*/ 78997 h 4434790"/>
                <a:gd name="connsiteX9" fmla="*/ 626009 w 2221360"/>
                <a:gd name="connsiteY9" fmla="*/ 0 h 4434790"/>
                <a:gd name="connsiteX10" fmla="*/ 2194142 w 2221360"/>
                <a:gd name="connsiteY10" fmla="*/ 4294916 h 4434790"/>
                <a:gd name="connsiteX0" fmla="*/ 2194142 w 2221360"/>
                <a:gd name="connsiteY0" fmla="*/ 4294916 h 4434790"/>
                <a:gd name="connsiteX1" fmla="*/ 2221360 w 2221360"/>
                <a:gd name="connsiteY1" fmla="*/ 4434789 h 4434790"/>
                <a:gd name="connsiteX2" fmla="*/ 2213364 w 2221360"/>
                <a:gd name="connsiteY2" fmla="*/ 4378168 h 4434790"/>
                <a:gd name="connsiteX3" fmla="*/ 1451577 w 2221360"/>
                <a:gd name="connsiteY3" fmla="*/ 3518852 h 4434790"/>
                <a:gd name="connsiteX4" fmla="*/ 41457 w 2221360"/>
                <a:gd name="connsiteY4" fmla="*/ 4247205 h 4434790"/>
                <a:gd name="connsiteX5" fmla="*/ 12124 w 2221360"/>
                <a:gd name="connsiteY5" fmla="*/ 4358288 h 4434790"/>
                <a:gd name="connsiteX6" fmla="*/ 0 w 2221360"/>
                <a:gd name="connsiteY6" fmla="*/ 4434790 h 4434790"/>
                <a:gd name="connsiteX7" fmla="*/ 45278 w 2221360"/>
                <a:gd name="connsiteY7" fmla="*/ 4206109 h 4434790"/>
                <a:gd name="connsiteX8" fmla="*/ 91602 w 2221360"/>
                <a:gd name="connsiteY8" fmla="*/ 66770 h 4434790"/>
                <a:gd name="connsiteX9" fmla="*/ 626009 w 2221360"/>
                <a:gd name="connsiteY9" fmla="*/ 0 h 4434790"/>
                <a:gd name="connsiteX10" fmla="*/ 2194142 w 2221360"/>
                <a:gd name="connsiteY10" fmla="*/ 4294916 h 4434790"/>
                <a:gd name="connsiteX0" fmla="*/ 2194142 w 2221360"/>
                <a:gd name="connsiteY0" fmla="*/ 4294916 h 4434790"/>
                <a:gd name="connsiteX1" fmla="*/ 2221360 w 2221360"/>
                <a:gd name="connsiteY1" fmla="*/ 4434789 h 4434790"/>
                <a:gd name="connsiteX2" fmla="*/ 2213364 w 2221360"/>
                <a:gd name="connsiteY2" fmla="*/ 4378168 h 4434790"/>
                <a:gd name="connsiteX3" fmla="*/ 1451577 w 2221360"/>
                <a:gd name="connsiteY3" fmla="*/ 3518852 h 4434790"/>
                <a:gd name="connsiteX4" fmla="*/ 41457 w 2221360"/>
                <a:gd name="connsiteY4" fmla="*/ 4247205 h 4434790"/>
                <a:gd name="connsiteX5" fmla="*/ 12124 w 2221360"/>
                <a:gd name="connsiteY5" fmla="*/ 4358288 h 4434790"/>
                <a:gd name="connsiteX6" fmla="*/ 0 w 2221360"/>
                <a:gd name="connsiteY6" fmla="*/ 4434790 h 4434790"/>
                <a:gd name="connsiteX7" fmla="*/ 45278 w 2221360"/>
                <a:gd name="connsiteY7" fmla="*/ 4206109 h 4434790"/>
                <a:gd name="connsiteX8" fmla="*/ 91602 w 2221360"/>
                <a:gd name="connsiteY8" fmla="*/ 66770 h 4434790"/>
                <a:gd name="connsiteX9" fmla="*/ 626009 w 2221360"/>
                <a:gd name="connsiteY9" fmla="*/ 0 h 4434790"/>
                <a:gd name="connsiteX10" fmla="*/ 2194142 w 2221360"/>
                <a:gd name="connsiteY10" fmla="*/ 4294916 h 4434790"/>
                <a:gd name="connsiteX0" fmla="*/ 2194142 w 2221360"/>
                <a:gd name="connsiteY0" fmla="*/ 4228146 h 4368020"/>
                <a:gd name="connsiteX1" fmla="*/ 2221360 w 2221360"/>
                <a:gd name="connsiteY1" fmla="*/ 4368019 h 4368020"/>
                <a:gd name="connsiteX2" fmla="*/ 2213364 w 2221360"/>
                <a:gd name="connsiteY2" fmla="*/ 4311398 h 4368020"/>
                <a:gd name="connsiteX3" fmla="*/ 1451577 w 2221360"/>
                <a:gd name="connsiteY3" fmla="*/ 3452082 h 4368020"/>
                <a:gd name="connsiteX4" fmla="*/ 41457 w 2221360"/>
                <a:gd name="connsiteY4" fmla="*/ 4180435 h 4368020"/>
                <a:gd name="connsiteX5" fmla="*/ 12124 w 2221360"/>
                <a:gd name="connsiteY5" fmla="*/ 4291518 h 4368020"/>
                <a:gd name="connsiteX6" fmla="*/ 0 w 2221360"/>
                <a:gd name="connsiteY6" fmla="*/ 4368020 h 4368020"/>
                <a:gd name="connsiteX7" fmla="*/ 45278 w 2221360"/>
                <a:gd name="connsiteY7" fmla="*/ 4139339 h 4368020"/>
                <a:gd name="connsiteX8" fmla="*/ 91602 w 2221360"/>
                <a:gd name="connsiteY8" fmla="*/ 0 h 4368020"/>
                <a:gd name="connsiteX9" fmla="*/ 846369 w 2221360"/>
                <a:gd name="connsiteY9" fmla="*/ 229736 h 4368020"/>
                <a:gd name="connsiteX10" fmla="*/ 2194142 w 2221360"/>
                <a:gd name="connsiteY10" fmla="*/ 4228146 h 4368020"/>
                <a:gd name="connsiteX0" fmla="*/ 2194142 w 2221360"/>
                <a:gd name="connsiteY0" fmla="*/ 3998410 h 4138284"/>
                <a:gd name="connsiteX1" fmla="*/ 2221360 w 2221360"/>
                <a:gd name="connsiteY1" fmla="*/ 4138283 h 4138284"/>
                <a:gd name="connsiteX2" fmla="*/ 2213364 w 2221360"/>
                <a:gd name="connsiteY2" fmla="*/ 4081662 h 4138284"/>
                <a:gd name="connsiteX3" fmla="*/ 1451577 w 2221360"/>
                <a:gd name="connsiteY3" fmla="*/ 3222346 h 4138284"/>
                <a:gd name="connsiteX4" fmla="*/ 41457 w 2221360"/>
                <a:gd name="connsiteY4" fmla="*/ 3950699 h 4138284"/>
                <a:gd name="connsiteX5" fmla="*/ 12124 w 2221360"/>
                <a:gd name="connsiteY5" fmla="*/ 4061782 h 4138284"/>
                <a:gd name="connsiteX6" fmla="*/ 0 w 2221360"/>
                <a:gd name="connsiteY6" fmla="*/ 4138284 h 4138284"/>
                <a:gd name="connsiteX7" fmla="*/ 45278 w 2221360"/>
                <a:gd name="connsiteY7" fmla="*/ 3909603 h 4138284"/>
                <a:gd name="connsiteX8" fmla="*/ 332991 w 2221360"/>
                <a:gd name="connsiteY8" fmla="*/ 154624 h 4138284"/>
                <a:gd name="connsiteX9" fmla="*/ 846369 w 2221360"/>
                <a:gd name="connsiteY9" fmla="*/ 0 h 4138284"/>
                <a:gd name="connsiteX10" fmla="*/ 2194142 w 2221360"/>
                <a:gd name="connsiteY10" fmla="*/ 3998410 h 4138284"/>
                <a:gd name="connsiteX0" fmla="*/ 2194142 w 2221360"/>
                <a:gd name="connsiteY0" fmla="*/ 3989852 h 4129726"/>
                <a:gd name="connsiteX1" fmla="*/ 2221360 w 2221360"/>
                <a:gd name="connsiteY1" fmla="*/ 4129725 h 4129726"/>
                <a:gd name="connsiteX2" fmla="*/ 2213364 w 2221360"/>
                <a:gd name="connsiteY2" fmla="*/ 4073104 h 4129726"/>
                <a:gd name="connsiteX3" fmla="*/ 1451577 w 2221360"/>
                <a:gd name="connsiteY3" fmla="*/ 3213788 h 4129726"/>
                <a:gd name="connsiteX4" fmla="*/ 41457 w 2221360"/>
                <a:gd name="connsiteY4" fmla="*/ 3942141 h 4129726"/>
                <a:gd name="connsiteX5" fmla="*/ 12124 w 2221360"/>
                <a:gd name="connsiteY5" fmla="*/ 4053224 h 4129726"/>
                <a:gd name="connsiteX6" fmla="*/ 0 w 2221360"/>
                <a:gd name="connsiteY6" fmla="*/ 4129726 h 4129726"/>
                <a:gd name="connsiteX7" fmla="*/ 45278 w 2221360"/>
                <a:gd name="connsiteY7" fmla="*/ 3901045 h 4129726"/>
                <a:gd name="connsiteX8" fmla="*/ 332991 w 2221360"/>
                <a:gd name="connsiteY8" fmla="*/ 146066 h 4129726"/>
                <a:gd name="connsiteX9" fmla="*/ 856177 w 2221360"/>
                <a:gd name="connsiteY9" fmla="*/ 0 h 4129726"/>
                <a:gd name="connsiteX10" fmla="*/ 2194142 w 2221360"/>
                <a:gd name="connsiteY10" fmla="*/ 3989852 h 4129726"/>
                <a:gd name="connsiteX0" fmla="*/ 2194142 w 2221360"/>
                <a:gd name="connsiteY0" fmla="*/ 3989852 h 4129726"/>
                <a:gd name="connsiteX1" fmla="*/ 2221360 w 2221360"/>
                <a:gd name="connsiteY1" fmla="*/ 4129725 h 4129726"/>
                <a:gd name="connsiteX2" fmla="*/ 2213364 w 2221360"/>
                <a:gd name="connsiteY2" fmla="*/ 4073104 h 4129726"/>
                <a:gd name="connsiteX3" fmla="*/ 1451577 w 2221360"/>
                <a:gd name="connsiteY3" fmla="*/ 3213788 h 4129726"/>
                <a:gd name="connsiteX4" fmla="*/ 41457 w 2221360"/>
                <a:gd name="connsiteY4" fmla="*/ 3942141 h 4129726"/>
                <a:gd name="connsiteX5" fmla="*/ 12124 w 2221360"/>
                <a:gd name="connsiteY5" fmla="*/ 4053224 h 4129726"/>
                <a:gd name="connsiteX6" fmla="*/ 0 w 2221360"/>
                <a:gd name="connsiteY6" fmla="*/ 4129726 h 4129726"/>
                <a:gd name="connsiteX7" fmla="*/ 45278 w 2221360"/>
                <a:gd name="connsiteY7" fmla="*/ 3901045 h 4129726"/>
                <a:gd name="connsiteX8" fmla="*/ 332991 w 2221360"/>
                <a:gd name="connsiteY8" fmla="*/ 146066 h 4129726"/>
                <a:gd name="connsiteX9" fmla="*/ 856177 w 2221360"/>
                <a:gd name="connsiteY9" fmla="*/ 0 h 4129726"/>
                <a:gd name="connsiteX10" fmla="*/ 2194142 w 2221360"/>
                <a:gd name="connsiteY10" fmla="*/ 3989852 h 4129726"/>
                <a:gd name="connsiteX0" fmla="*/ 2194142 w 2221360"/>
                <a:gd name="connsiteY0" fmla="*/ 3989852 h 4129726"/>
                <a:gd name="connsiteX1" fmla="*/ 2221360 w 2221360"/>
                <a:gd name="connsiteY1" fmla="*/ 4129725 h 4129726"/>
                <a:gd name="connsiteX2" fmla="*/ 2213364 w 2221360"/>
                <a:gd name="connsiteY2" fmla="*/ 4073104 h 4129726"/>
                <a:gd name="connsiteX3" fmla="*/ 1451577 w 2221360"/>
                <a:gd name="connsiteY3" fmla="*/ 3213788 h 4129726"/>
                <a:gd name="connsiteX4" fmla="*/ 41457 w 2221360"/>
                <a:gd name="connsiteY4" fmla="*/ 3942141 h 4129726"/>
                <a:gd name="connsiteX5" fmla="*/ 12124 w 2221360"/>
                <a:gd name="connsiteY5" fmla="*/ 4053224 h 4129726"/>
                <a:gd name="connsiteX6" fmla="*/ 0 w 2221360"/>
                <a:gd name="connsiteY6" fmla="*/ 4129726 h 4129726"/>
                <a:gd name="connsiteX7" fmla="*/ 45278 w 2221360"/>
                <a:gd name="connsiteY7" fmla="*/ 3901045 h 4129726"/>
                <a:gd name="connsiteX8" fmla="*/ 332991 w 2221360"/>
                <a:gd name="connsiteY8" fmla="*/ 146066 h 4129726"/>
                <a:gd name="connsiteX9" fmla="*/ 856177 w 2221360"/>
                <a:gd name="connsiteY9" fmla="*/ 0 h 4129726"/>
                <a:gd name="connsiteX10" fmla="*/ 2194142 w 2221360"/>
                <a:gd name="connsiteY10" fmla="*/ 3989852 h 4129726"/>
                <a:gd name="connsiteX0" fmla="*/ 2194142 w 2221360"/>
                <a:gd name="connsiteY0" fmla="*/ 3989852 h 4129726"/>
                <a:gd name="connsiteX1" fmla="*/ 2221360 w 2221360"/>
                <a:gd name="connsiteY1" fmla="*/ 4129725 h 4129726"/>
                <a:gd name="connsiteX2" fmla="*/ 2213364 w 2221360"/>
                <a:gd name="connsiteY2" fmla="*/ 4073104 h 4129726"/>
                <a:gd name="connsiteX3" fmla="*/ 1451577 w 2221360"/>
                <a:gd name="connsiteY3" fmla="*/ 3213788 h 4129726"/>
                <a:gd name="connsiteX4" fmla="*/ 41457 w 2221360"/>
                <a:gd name="connsiteY4" fmla="*/ 3942141 h 4129726"/>
                <a:gd name="connsiteX5" fmla="*/ 12124 w 2221360"/>
                <a:gd name="connsiteY5" fmla="*/ 4053224 h 4129726"/>
                <a:gd name="connsiteX6" fmla="*/ 0 w 2221360"/>
                <a:gd name="connsiteY6" fmla="*/ 4129726 h 4129726"/>
                <a:gd name="connsiteX7" fmla="*/ 45278 w 2221360"/>
                <a:gd name="connsiteY7" fmla="*/ 3901045 h 4129726"/>
                <a:gd name="connsiteX8" fmla="*/ 419536 w 2221360"/>
                <a:gd name="connsiteY8" fmla="*/ 922479 h 4129726"/>
                <a:gd name="connsiteX9" fmla="*/ 856177 w 2221360"/>
                <a:gd name="connsiteY9" fmla="*/ 0 h 4129726"/>
                <a:gd name="connsiteX10" fmla="*/ 2194142 w 2221360"/>
                <a:gd name="connsiteY10" fmla="*/ 3989852 h 4129726"/>
                <a:gd name="connsiteX0" fmla="*/ 2194142 w 2221360"/>
                <a:gd name="connsiteY0" fmla="*/ 3140724 h 3280598"/>
                <a:gd name="connsiteX1" fmla="*/ 2221360 w 2221360"/>
                <a:gd name="connsiteY1" fmla="*/ 3280597 h 3280598"/>
                <a:gd name="connsiteX2" fmla="*/ 2213364 w 2221360"/>
                <a:gd name="connsiteY2" fmla="*/ 3223976 h 3280598"/>
                <a:gd name="connsiteX3" fmla="*/ 1451577 w 2221360"/>
                <a:gd name="connsiteY3" fmla="*/ 2364660 h 3280598"/>
                <a:gd name="connsiteX4" fmla="*/ 41457 w 2221360"/>
                <a:gd name="connsiteY4" fmla="*/ 3093013 h 3280598"/>
                <a:gd name="connsiteX5" fmla="*/ 12124 w 2221360"/>
                <a:gd name="connsiteY5" fmla="*/ 3204096 h 3280598"/>
                <a:gd name="connsiteX6" fmla="*/ 0 w 2221360"/>
                <a:gd name="connsiteY6" fmla="*/ 3280598 h 3280598"/>
                <a:gd name="connsiteX7" fmla="*/ 45278 w 2221360"/>
                <a:gd name="connsiteY7" fmla="*/ 3051917 h 3280598"/>
                <a:gd name="connsiteX8" fmla="*/ 419536 w 2221360"/>
                <a:gd name="connsiteY8" fmla="*/ 73351 h 3280598"/>
                <a:gd name="connsiteX9" fmla="*/ 939750 w 2221360"/>
                <a:gd name="connsiteY9" fmla="*/ 0 h 3280598"/>
                <a:gd name="connsiteX10" fmla="*/ 2194142 w 2221360"/>
                <a:gd name="connsiteY10" fmla="*/ 3140724 h 3280598"/>
                <a:gd name="connsiteX0" fmla="*/ 2194142 w 2221360"/>
                <a:gd name="connsiteY0" fmla="*/ 3140724 h 3280598"/>
                <a:gd name="connsiteX1" fmla="*/ 2221360 w 2221360"/>
                <a:gd name="connsiteY1" fmla="*/ 3280597 h 3280598"/>
                <a:gd name="connsiteX2" fmla="*/ 2213364 w 2221360"/>
                <a:gd name="connsiteY2" fmla="*/ 3223976 h 3280598"/>
                <a:gd name="connsiteX3" fmla="*/ 1451577 w 2221360"/>
                <a:gd name="connsiteY3" fmla="*/ 2364660 h 3280598"/>
                <a:gd name="connsiteX4" fmla="*/ 41457 w 2221360"/>
                <a:gd name="connsiteY4" fmla="*/ 3093013 h 3280598"/>
                <a:gd name="connsiteX5" fmla="*/ 12124 w 2221360"/>
                <a:gd name="connsiteY5" fmla="*/ 3204096 h 3280598"/>
                <a:gd name="connsiteX6" fmla="*/ 0 w 2221360"/>
                <a:gd name="connsiteY6" fmla="*/ 3280598 h 3280598"/>
                <a:gd name="connsiteX7" fmla="*/ 45278 w 2221360"/>
                <a:gd name="connsiteY7" fmla="*/ 3051917 h 3280598"/>
                <a:gd name="connsiteX8" fmla="*/ 419536 w 2221360"/>
                <a:gd name="connsiteY8" fmla="*/ 73351 h 3280598"/>
                <a:gd name="connsiteX9" fmla="*/ 939750 w 2221360"/>
                <a:gd name="connsiteY9" fmla="*/ 0 h 3280598"/>
                <a:gd name="connsiteX10" fmla="*/ 2194142 w 2221360"/>
                <a:gd name="connsiteY10" fmla="*/ 3140724 h 32805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21360" h="3280598">
                  <a:moveTo>
                    <a:pt x="2194142" y="3140724"/>
                  </a:moveTo>
                  <a:lnTo>
                    <a:pt x="2221360" y="3280597"/>
                  </a:lnTo>
                  <a:lnTo>
                    <a:pt x="2213364" y="3223976"/>
                  </a:lnTo>
                  <a:cubicBezTo>
                    <a:pt x="2138562" y="2832943"/>
                    <a:pt x="1857561" y="2494093"/>
                    <a:pt x="1451577" y="2364660"/>
                  </a:cubicBezTo>
                  <a:cubicBezTo>
                    <a:pt x="861054" y="2176395"/>
                    <a:pt x="229722" y="2502490"/>
                    <a:pt x="41457" y="3093013"/>
                  </a:cubicBezTo>
                  <a:cubicBezTo>
                    <a:pt x="29691" y="3129920"/>
                    <a:pt x="19933" y="3166988"/>
                    <a:pt x="12124" y="3204096"/>
                  </a:cubicBezTo>
                  <a:lnTo>
                    <a:pt x="0" y="3280598"/>
                  </a:lnTo>
                  <a:lnTo>
                    <a:pt x="45278" y="3051917"/>
                  </a:lnTo>
                  <a:lnTo>
                    <a:pt x="419536" y="73351"/>
                  </a:lnTo>
                  <a:cubicBezTo>
                    <a:pt x="439808" y="418368"/>
                    <a:pt x="959812" y="428573"/>
                    <a:pt x="939750" y="0"/>
                  </a:cubicBezTo>
                  <a:lnTo>
                    <a:pt x="2194142" y="3140724"/>
                  </a:lnTo>
                  <a:close/>
                </a:path>
              </a:pathLst>
            </a:custGeom>
            <a:solidFill>
              <a:srgbClr val="0099FF">
                <a:alpha val="14902"/>
              </a:srgb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112" name="Freeform 111"/>
            <p:cNvSpPr/>
            <p:nvPr/>
          </p:nvSpPr>
          <p:spPr>
            <a:xfrm rot="6300000">
              <a:off x="774968" y="535748"/>
              <a:ext cx="805209" cy="1294628"/>
            </a:xfrm>
            <a:custGeom>
              <a:avLst/>
              <a:gdLst>
                <a:gd name="connsiteX0" fmla="*/ 2424561 w 2424561"/>
                <a:gd name="connsiteY0" fmla="*/ 2942042 h 2942043"/>
                <a:gd name="connsiteX1" fmla="*/ 2329765 w 2424561"/>
                <a:gd name="connsiteY1" fmla="*/ 2942042 h 2942043"/>
                <a:gd name="connsiteX2" fmla="*/ 2321769 w 2424561"/>
                <a:gd name="connsiteY2" fmla="*/ 2885421 h 2942043"/>
                <a:gd name="connsiteX3" fmla="*/ 1559982 w 2424561"/>
                <a:gd name="connsiteY3" fmla="*/ 2026105 h 2942043"/>
                <a:gd name="connsiteX4" fmla="*/ 149862 w 2424561"/>
                <a:gd name="connsiteY4" fmla="*/ 2754458 h 2942043"/>
                <a:gd name="connsiteX5" fmla="*/ 120529 w 2424561"/>
                <a:gd name="connsiteY5" fmla="*/ 2865541 h 2942043"/>
                <a:gd name="connsiteX6" fmla="*/ 108405 w 2424561"/>
                <a:gd name="connsiteY6" fmla="*/ 2942043 h 2942043"/>
                <a:gd name="connsiteX7" fmla="*/ 0 w 2424561"/>
                <a:gd name="connsiteY7" fmla="*/ 2942042 h 2942043"/>
                <a:gd name="connsiteX8" fmla="*/ 1454130 w 2424561"/>
                <a:gd name="connsiteY8" fmla="*/ 0 h 2942043"/>
                <a:gd name="connsiteX0" fmla="*/ 2302547 w 2329765"/>
                <a:gd name="connsiteY0" fmla="*/ 2802169 h 2942043"/>
                <a:gd name="connsiteX1" fmla="*/ 2329765 w 2329765"/>
                <a:gd name="connsiteY1" fmla="*/ 2942042 h 2942043"/>
                <a:gd name="connsiteX2" fmla="*/ 2321769 w 2329765"/>
                <a:gd name="connsiteY2" fmla="*/ 2885421 h 2942043"/>
                <a:gd name="connsiteX3" fmla="*/ 1559982 w 2329765"/>
                <a:gd name="connsiteY3" fmla="*/ 2026105 h 2942043"/>
                <a:gd name="connsiteX4" fmla="*/ 149862 w 2329765"/>
                <a:gd name="connsiteY4" fmla="*/ 2754458 h 2942043"/>
                <a:gd name="connsiteX5" fmla="*/ 120529 w 2329765"/>
                <a:gd name="connsiteY5" fmla="*/ 2865541 h 2942043"/>
                <a:gd name="connsiteX6" fmla="*/ 108405 w 2329765"/>
                <a:gd name="connsiteY6" fmla="*/ 2942043 h 2942043"/>
                <a:gd name="connsiteX7" fmla="*/ 0 w 2329765"/>
                <a:gd name="connsiteY7" fmla="*/ 2942042 h 2942043"/>
                <a:gd name="connsiteX8" fmla="*/ 1454130 w 2329765"/>
                <a:gd name="connsiteY8" fmla="*/ 0 h 2942043"/>
                <a:gd name="connsiteX9" fmla="*/ 2302547 w 2329765"/>
                <a:gd name="connsiteY9" fmla="*/ 2802169 h 2942043"/>
                <a:gd name="connsiteX0" fmla="*/ 2194142 w 2221360"/>
                <a:gd name="connsiteY0" fmla="*/ 2802169 h 2942043"/>
                <a:gd name="connsiteX1" fmla="*/ 2221360 w 2221360"/>
                <a:gd name="connsiteY1" fmla="*/ 2942042 h 2942043"/>
                <a:gd name="connsiteX2" fmla="*/ 2213364 w 2221360"/>
                <a:gd name="connsiteY2" fmla="*/ 2885421 h 2942043"/>
                <a:gd name="connsiteX3" fmla="*/ 1451577 w 2221360"/>
                <a:gd name="connsiteY3" fmla="*/ 2026105 h 2942043"/>
                <a:gd name="connsiteX4" fmla="*/ 41457 w 2221360"/>
                <a:gd name="connsiteY4" fmla="*/ 2754458 h 2942043"/>
                <a:gd name="connsiteX5" fmla="*/ 12124 w 2221360"/>
                <a:gd name="connsiteY5" fmla="*/ 2865541 h 2942043"/>
                <a:gd name="connsiteX6" fmla="*/ 0 w 2221360"/>
                <a:gd name="connsiteY6" fmla="*/ 2942043 h 2942043"/>
                <a:gd name="connsiteX7" fmla="*/ 45278 w 2221360"/>
                <a:gd name="connsiteY7" fmla="*/ 2713362 h 2942043"/>
                <a:gd name="connsiteX8" fmla="*/ 1345725 w 2221360"/>
                <a:gd name="connsiteY8" fmla="*/ 0 h 2942043"/>
                <a:gd name="connsiteX9" fmla="*/ 2194142 w 2221360"/>
                <a:gd name="connsiteY9" fmla="*/ 2802169 h 2942043"/>
                <a:gd name="connsiteX0" fmla="*/ 2194142 w 2221360"/>
                <a:gd name="connsiteY0" fmla="*/ 3075479 h 3215353"/>
                <a:gd name="connsiteX1" fmla="*/ 2221360 w 2221360"/>
                <a:gd name="connsiteY1" fmla="*/ 3215352 h 3215353"/>
                <a:gd name="connsiteX2" fmla="*/ 2213364 w 2221360"/>
                <a:gd name="connsiteY2" fmla="*/ 3158731 h 3215353"/>
                <a:gd name="connsiteX3" fmla="*/ 1451577 w 2221360"/>
                <a:gd name="connsiteY3" fmla="*/ 2299415 h 3215353"/>
                <a:gd name="connsiteX4" fmla="*/ 41457 w 2221360"/>
                <a:gd name="connsiteY4" fmla="*/ 3027768 h 3215353"/>
                <a:gd name="connsiteX5" fmla="*/ 12124 w 2221360"/>
                <a:gd name="connsiteY5" fmla="*/ 3138851 h 3215353"/>
                <a:gd name="connsiteX6" fmla="*/ 0 w 2221360"/>
                <a:gd name="connsiteY6" fmla="*/ 3215353 h 3215353"/>
                <a:gd name="connsiteX7" fmla="*/ 45278 w 2221360"/>
                <a:gd name="connsiteY7" fmla="*/ 2986672 h 3215353"/>
                <a:gd name="connsiteX8" fmla="*/ 1345725 w 2221360"/>
                <a:gd name="connsiteY8" fmla="*/ 273310 h 3215353"/>
                <a:gd name="connsiteX9" fmla="*/ 1403195 w 2221360"/>
                <a:gd name="connsiteY9" fmla="*/ 410618 h 3215353"/>
                <a:gd name="connsiteX10" fmla="*/ 2194142 w 2221360"/>
                <a:gd name="connsiteY10" fmla="*/ 3075479 h 3215353"/>
                <a:gd name="connsiteX0" fmla="*/ 2194142 w 2221360"/>
                <a:gd name="connsiteY0" fmla="*/ 3075479 h 3215353"/>
                <a:gd name="connsiteX1" fmla="*/ 2221360 w 2221360"/>
                <a:gd name="connsiteY1" fmla="*/ 3215352 h 3215353"/>
                <a:gd name="connsiteX2" fmla="*/ 2213364 w 2221360"/>
                <a:gd name="connsiteY2" fmla="*/ 3158731 h 3215353"/>
                <a:gd name="connsiteX3" fmla="*/ 1451577 w 2221360"/>
                <a:gd name="connsiteY3" fmla="*/ 2299415 h 3215353"/>
                <a:gd name="connsiteX4" fmla="*/ 41457 w 2221360"/>
                <a:gd name="connsiteY4" fmla="*/ 3027768 h 3215353"/>
                <a:gd name="connsiteX5" fmla="*/ 12124 w 2221360"/>
                <a:gd name="connsiteY5" fmla="*/ 3138851 h 3215353"/>
                <a:gd name="connsiteX6" fmla="*/ 0 w 2221360"/>
                <a:gd name="connsiteY6" fmla="*/ 3215353 h 3215353"/>
                <a:gd name="connsiteX7" fmla="*/ 45278 w 2221360"/>
                <a:gd name="connsiteY7" fmla="*/ 2986672 h 3215353"/>
                <a:gd name="connsiteX8" fmla="*/ 1345725 w 2221360"/>
                <a:gd name="connsiteY8" fmla="*/ 273310 h 3215353"/>
                <a:gd name="connsiteX9" fmla="*/ 1403195 w 2221360"/>
                <a:gd name="connsiteY9" fmla="*/ 410618 h 3215353"/>
                <a:gd name="connsiteX10" fmla="*/ 2194142 w 2221360"/>
                <a:gd name="connsiteY10" fmla="*/ 3075479 h 3215353"/>
                <a:gd name="connsiteX0" fmla="*/ 2194142 w 2221360"/>
                <a:gd name="connsiteY0" fmla="*/ 3075479 h 3215353"/>
                <a:gd name="connsiteX1" fmla="*/ 2221360 w 2221360"/>
                <a:gd name="connsiteY1" fmla="*/ 3215352 h 3215353"/>
                <a:gd name="connsiteX2" fmla="*/ 2213364 w 2221360"/>
                <a:gd name="connsiteY2" fmla="*/ 3158731 h 3215353"/>
                <a:gd name="connsiteX3" fmla="*/ 1451577 w 2221360"/>
                <a:gd name="connsiteY3" fmla="*/ 2299415 h 3215353"/>
                <a:gd name="connsiteX4" fmla="*/ 41457 w 2221360"/>
                <a:gd name="connsiteY4" fmla="*/ 3027768 h 3215353"/>
                <a:gd name="connsiteX5" fmla="*/ 12124 w 2221360"/>
                <a:gd name="connsiteY5" fmla="*/ 3138851 h 3215353"/>
                <a:gd name="connsiteX6" fmla="*/ 0 w 2221360"/>
                <a:gd name="connsiteY6" fmla="*/ 3215353 h 3215353"/>
                <a:gd name="connsiteX7" fmla="*/ 45278 w 2221360"/>
                <a:gd name="connsiteY7" fmla="*/ 2986672 h 3215353"/>
                <a:gd name="connsiteX8" fmla="*/ 1345725 w 2221360"/>
                <a:gd name="connsiteY8" fmla="*/ 273310 h 3215353"/>
                <a:gd name="connsiteX9" fmla="*/ 1403195 w 2221360"/>
                <a:gd name="connsiteY9" fmla="*/ 410618 h 3215353"/>
                <a:gd name="connsiteX10" fmla="*/ 2194142 w 2221360"/>
                <a:gd name="connsiteY10" fmla="*/ 3075479 h 3215353"/>
                <a:gd name="connsiteX0" fmla="*/ 2194142 w 2221360"/>
                <a:gd name="connsiteY0" fmla="*/ 3065204 h 3205078"/>
                <a:gd name="connsiteX1" fmla="*/ 2221360 w 2221360"/>
                <a:gd name="connsiteY1" fmla="*/ 3205077 h 3205078"/>
                <a:gd name="connsiteX2" fmla="*/ 2213364 w 2221360"/>
                <a:gd name="connsiteY2" fmla="*/ 3148456 h 3205078"/>
                <a:gd name="connsiteX3" fmla="*/ 1451577 w 2221360"/>
                <a:gd name="connsiteY3" fmla="*/ 2289140 h 3205078"/>
                <a:gd name="connsiteX4" fmla="*/ 41457 w 2221360"/>
                <a:gd name="connsiteY4" fmla="*/ 3017493 h 3205078"/>
                <a:gd name="connsiteX5" fmla="*/ 12124 w 2221360"/>
                <a:gd name="connsiteY5" fmla="*/ 3128576 h 3205078"/>
                <a:gd name="connsiteX6" fmla="*/ 0 w 2221360"/>
                <a:gd name="connsiteY6" fmla="*/ 3205078 h 3205078"/>
                <a:gd name="connsiteX7" fmla="*/ 45278 w 2221360"/>
                <a:gd name="connsiteY7" fmla="*/ 2976397 h 3205078"/>
                <a:gd name="connsiteX8" fmla="*/ 1345725 w 2221360"/>
                <a:gd name="connsiteY8" fmla="*/ 263035 h 3205078"/>
                <a:gd name="connsiteX9" fmla="*/ 1629388 w 2221360"/>
                <a:gd name="connsiteY9" fmla="*/ 422473 h 3205078"/>
                <a:gd name="connsiteX10" fmla="*/ 2194142 w 2221360"/>
                <a:gd name="connsiteY10" fmla="*/ 3065204 h 3205078"/>
                <a:gd name="connsiteX0" fmla="*/ 2194142 w 2221360"/>
                <a:gd name="connsiteY0" fmla="*/ 3065204 h 3205078"/>
                <a:gd name="connsiteX1" fmla="*/ 2221360 w 2221360"/>
                <a:gd name="connsiteY1" fmla="*/ 3205077 h 3205078"/>
                <a:gd name="connsiteX2" fmla="*/ 2213364 w 2221360"/>
                <a:gd name="connsiteY2" fmla="*/ 3148456 h 3205078"/>
                <a:gd name="connsiteX3" fmla="*/ 1451577 w 2221360"/>
                <a:gd name="connsiteY3" fmla="*/ 2289140 h 3205078"/>
                <a:gd name="connsiteX4" fmla="*/ 41457 w 2221360"/>
                <a:gd name="connsiteY4" fmla="*/ 3017493 h 3205078"/>
                <a:gd name="connsiteX5" fmla="*/ 12124 w 2221360"/>
                <a:gd name="connsiteY5" fmla="*/ 3128576 h 3205078"/>
                <a:gd name="connsiteX6" fmla="*/ 0 w 2221360"/>
                <a:gd name="connsiteY6" fmla="*/ 3205078 h 3205078"/>
                <a:gd name="connsiteX7" fmla="*/ 45278 w 2221360"/>
                <a:gd name="connsiteY7" fmla="*/ 2976397 h 3205078"/>
                <a:gd name="connsiteX8" fmla="*/ 1345725 w 2221360"/>
                <a:gd name="connsiteY8" fmla="*/ 263035 h 3205078"/>
                <a:gd name="connsiteX9" fmla="*/ 1629388 w 2221360"/>
                <a:gd name="connsiteY9" fmla="*/ 422473 h 3205078"/>
                <a:gd name="connsiteX10" fmla="*/ 2194142 w 2221360"/>
                <a:gd name="connsiteY10" fmla="*/ 3065204 h 3205078"/>
                <a:gd name="connsiteX0" fmla="*/ 2194142 w 2221360"/>
                <a:gd name="connsiteY0" fmla="*/ 2802169 h 2942043"/>
                <a:gd name="connsiteX1" fmla="*/ 2221360 w 2221360"/>
                <a:gd name="connsiteY1" fmla="*/ 2942042 h 2942043"/>
                <a:gd name="connsiteX2" fmla="*/ 2213364 w 2221360"/>
                <a:gd name="connsiteY2" fmla="*/ 2885421 h 2942043"/>
                <a:gd name="connsiteX3" fmla="*/ 1451577 w 2221360"/>
                <a:gd name="connsiteY3" fmla="*/ 2026105 h 2942043"/>
                <a:gd name="connsiteX4" fmla="*/ 41457 w 2221360"/>
                <a:gd name="connsiteY4" fmla="*/ 2754458 h 2942043"/>
                <a:gd name="connsiteX5" fmla="*/ 12124 w 2221360"/>
                <a:gd name="connsiteY5" fmla="*/ 2865541 h 2942043"/>
                <a:gd name="connsiteX6" fmla="*/ 0 w 2221360"/>
                <a:gd name="connsiteY6" fmla="*/ 2942043 h 2942043"/>
                <a:gd name="connsiteX7" fmla="*/ 45278 w 2221360"/>
                <a:gd name="connsiteY7" fmla="*/ 2713362 h 2942043"/>
                <a:gd name="connsiteX8" fmla="*/ 1345725 w 2221360"/>
                <a:gd name="connsiteY8" fmla="*/ 0 h 2942043"/>
                <a:gd name="connsiteX9" fmla="*/ 1629388 w 2221360"/>
                <a:gd name="connsiteY9" fmla="*/ 159438 h 2942043"/>
                <a:gd name="connsiteX10" fmla="*/ 2194142 w 2221360"/>
                <a:gd name="connsiteY10" fmla="*/ 2802169 h 2942043"/>
                <a:gd name="connsiteX0" fmla="*/ 2194142 w 2221360"/>
                <a:gd name="connsiteY0" fmla="*/ 2845721 h 2985595"/>
                <a:gd name="connsiteX1" fmla="*/ 2221360 w 2221360"/>
                <a:gd name="connsiteY1" fmla="*/ 2985594 h 2985595"/>
                <a:gd name="connsiteX2" fmla="*/ 2213364 w 2221360"/>
                <a:gd name="connsiteY2" fmla="*/ 2928973 h 2985595"/>
                <a:gd name="connsiteX3" fmla="*/ 1451577 w 2221360"/>
                <a:gd name="connsiteY3" fmla="*/ 2069657 h 2985595"/>
                <a:gd name="connsiteX4" fmla="*/ 41457 w 2221360"/>
                <a:gd name="connsiteY4" fmla="*/ 2798010 h 2985595"/>
                <a:gd name="connsiteX5" fmla="*/ 12124 w 2221360"/>
                <a:gd name="connsiteY5" fmla="*/ 2909093 h 2985595"/>
                <a:gd name="connsiteX6" fmla="*/ 0 w 2221360"/>
                <a:gd name="connsiteY6" fmla="*/ 2985595 h 2985595"/>
                <a:gd name="connsiteX7" fmla="*/ 45278 w 2221360"/>
                <a:gd name="connsiteY7" fmla="*/ 2756914 h 2985595"/>
                <a:gd name="connsiteX8" fmla="*/ 1098131 w 2221360"/>
                <a:gd name="connsiteY8" fmla="*/ 175651 h 2985595"/>
                <a:gd name="connsiteX9" fmla="*/ 1629388 w 2221360"/>
                <a:gd name="connsiteY9" fmla="*/ 202990 h 2985595"/>
                <a:gd name="connsiteX10" fmla="*/ 2194142 w 2221360"/>
                <a:gd name="connsiteY10" fmla="*/ 2845721 h 2985595"/>
                <a:gd name="connsiteX0" fmla="*/ 2194142 w 2221360"/>
                <a:gd name="connsiteY0" fmla="*/ 2845721 h 2985595"/>
                <a:gd name="connsiteX1" fmla="*/ 2221360 w 2221360"/>
                <a:gd name="connsiteY1" fmla="*/ 2985594 h 2985595"/>
                <a:gd name="connsiteX2" fmla="*/ 2213364 w 2221360"/>
                <a:gd name="connsiteY2" fmla="*/ 2928973 h 2985595"/>
                <a:gd name="connsiteX3" fmla="*/ 1451577 w 2221360"/>
                <a:gd name="connsiteY3" fmla="*/ 2069657 h 2985595"/>
                <a:gd name="connsiteX4" fmla="*/ 41457 w 2221360"/>
                <a:gd name="connsiteY4" fmla="*/ 2798010 h 2985595"/>
                <a:gd name="connsiteX5" fmla="*/ 12124 w 2221360"/>
                <a:gd name="connsiteY5" fmla="*/ 2909093 h 2985595"/>
                <a:gd name="connsiteX6" fmla="*/ 0 w 2221360"/>
                <a:gd name="connsiteY6" fmla="*/ 2985595 h 2985595"/>
                <a:gd name="connsiteX7" fmla="*/ 45278 w 2221360"/>
                <a:gd name="connsiteY7" fmla="*/ 2756914 h 2985595"/>
                <a:gd name="connsiteX8" fmla="*/ 1098131 w 2221360"/>
                <a:gd name="connsiteY8" fmla="*/ 175651 h 2985595"/>
                <a:gd name="connsiteX9" fmla="*/ 1629388 w 2221360"/>
                <a:gd name="connsiteY9" fmla="*/ 202990 h 2985595"/>
                <a:gd name="connsiteX10" fmla="*/ 2194142 w 2221360"/>
                <a:gd name="connsiteY10" fmla="*/ 2845721 h 2985595"/>
                <a:gd name="connsiteX0" fmla="*/ 2194142 w 2221360"/>
                <a:gd name="connsiteY0" fmla="*/ 2670070 h 2809944"/>
                <a:gd name="connsiteX1" fmla="*/ 2221360 w 2221360"/>
                <a:gd name="connsiteY1" fmla="*/ 2809943 h 2809944"/>
                <a:gd name="connsiteX2" fmla="*/ 2213364 w 2221360"/>
                <a:gd name="connsiteY2" fmla="*/ 2753322 h 2809944"/>
                <a:gd name="connsiteX3" fmla="*/ 1451577 w 2221360"/>
                <a:gd name="connsiteY3" fmla="*/ 1894006 h 2809944"/>
                <a:gd name="connsiteX4" fmla="*/ 41457 w 2221360"/>
                <a:gd name="connsiteY4" fmla="*/ 2622359 h 2809944"/>
                <a:gd name="connsiteX5" fmla="*/ 12124 w 2221360"/>
                <a:gd name="connsiteY5" fmla="*/ 2733442 h 2809944"/>
                <a:gd name="connsiteX6" fmla="*/ 0 w 2221360"/>
                <a:gd name="connsiteY6" fmla="*/ 2809944 h 2809944"/>
                <a:gd name="connsiteX7" fmla="*/ 45278 w 2221360"/>
                <a:gd name="connsiteY7" fmla="*/ 2581263 h 2809944"/>
                <a:gd name="connsiteX8" fmla="*/ 1098131 w 2221360"/>
                <a:gd name="connsiteY8" fmla="*/ 0 h 2809944"/>
                <a:gd name="connsiteX9" fmla="*/ 1629388 w 2221360"/>
                <a:gd name="connsiteY9" fmla="*/ 27339 h 2809944"/>
                <a:gd name="connsiteX10" fmla="*/ 2194142 w 2221360"/>
                <a:gd name="connsiteY10" fmla="*/ 2670070 h 2809944"/>
                <a:gd name="connsiteX0" fmla="*/ 2194142 w 2221360"/>
                <a:gd name="connsiteY0" fmla="*/ 5042683 h 5182557"/>
                <a:gd name="connsiteX1" fmla="*/ 2221360 w 2221360"/>
                <a:gd name="connsiteY1" fmla="*/ 5182556 h 5182557"/>
                <a:gd name="connsiteX2" fmla="*/ 2213364 w 2221360"/>
                <a:gd name="connsiteY2" fmla="*/ 5125935 h 5182557"/>
                <a:gd name="connsiteX3" fmla="*/ 1451577 w 2221360"/>
                <a:gd name="connsiteY3" fmla="*/ 4266619 h 5182557"/>
                <a:gd name="connsiteX4" fmla="*/ 41457 w 2221360"/>
                <a:gd name="connsiteY4" fmla="*/ 4994972 h 5182557"/>
                <a:gd name="connsiteX5" fmla="*/ 12124 w 2221360"/>
                <a:gd name="connsiteY5" fmla="*/ 5106055 h 5182557"/>
                <a:gd name="connsiteX6" fmla="*/ 0 w 2221360"/>
                <a:gd name="connsiteY6" fmla="*/ 5182557 h 5182557"/>
                <a:gd name="connsiteX7" fmla="*/ 45278 w 2221360"/>
                <a:gd name="connsiteY7" fmla="*/ 4953876 h 5182557"/>
                <a:gd name="connsiteX8" fmla="*/ 1098131 w 2221360"/>
                <a:gd name="connsiteY8" fmla="*/ 2372613 h 5182557"/>
                <a:gd name="connsiteX9" fmla="*/ 1649123 w 2221360"/>
                <a:gd name="connsiteY9" fmla="*/ 25 h 5182557"/>
                <a:gd name="connsiteX10" fmla="*/ 2194142 w 2221360"/>
                <a:gd name="connsiteY10" fmla="*/ 5042683 h 5182557"/>
                <a:gd name="connsiteX0" fmla="*/ 2194142 w 2221360"/>
                <a:gd name="connsiteY0" fmla="*/ 5042946 h 5182820"/>
                <a:gd name="connsiteX1" fmla="*/ 2221360 w 2221360"/>
                <a:gd name="connsiteY1" fmla="*/ 5182819 h 5182820"/>
                <a:gd name="connsiteX2" fmla="*/ 2213364 w 2221360"/>
                <a:gd name="connsiteY2" fmla="*/ 5126198 h 5182820"/>
                <a:gd name="connsiteX3" fmla="*/ 1451577 w 2221360"/>
                <a:gd name="connsiteY3" fmla="*/ 4266882 h 5182820"/>
                <a:gd name="connsiteX4" fmla="*/ 41457 w 2221360"/>
                <a:gd name="connsiteY4" fmla="*/ 4995235 h 5182820"/>
                <a:gd name="connsiteX5" fmla="*/ 12124 w 2221360"/>
                <a:gd name="connsiteY5" fmla="*/ 5106318 h 5182820"/>
                <a:gd name="connsiteX6" fmla="*/ 0 w 2221360"/>
                <a:gd name="connsiteY6" fmla="*/ 5182820 h 5182820"/>
                <a:gd name="connsiteX7" fmla="*/ 45278 w 2221360"/>
                <a:gd name="connsiteY7" fmla="*/ 4954139 h 5182820"/>
                <a:gd name="connsiteX8" fmla="*/ 1289517 w 2221360"/>
                <a:gd name="connsiteY8" fmla="*/ 191713 h 5182820"/>
                <a:gd name="connsiteX9" fmla="*/ 1649123 w 2221360"/>
                <a:gd name="connsiteY9" fmla="*/ 288 h 5182820"/>
                <a:gd name="connsiteX10" fmla="*/ 2194142 w 2221360"/>
                <a:gd name="connsiteY10" fmla="*/ 5042946 h 5182820"/>
                <a:gd name="connsiteX0" fmla="*/ 2194142 w 2221360"/>
                <a:gd name="connsiteY0" fmla="*/ 5042658 h 5182532"/>
                <a:gd name="connsiteX1" fmla="*/ 2221360 w 2221360"/>
                <a:gd name="connsiteY1" fmla="*/ 5182531 h 5182532"/>
                <a:gd name="connsiteX2" fmla="*/ 2213364 w 2221360"/>
                <a:gd name="connsiteY2" fmla="*/ 5125910 h 5182532"/>
                <a:gd name="connsiteX3" fmla="*/ 1451577 w 2221360"/>
                <a:gd name="connsiteY3" fmla="*/ 4266594 h 5182532"/>
                <a:gd name="connsiteX4" fmla="*/ 41457 w 2221360"/>
                <a:gd name="connsiteY4" fmla="*/ 4994947 h 5182532"/>
                <a:gd name="connsiteX5" fmla="*/ 12124 w 2221360"/>
                <a:gd name="connsiteY5" fmla="*/ 5106030 h 5182532"/>
                <a:gd name="connsiteX6" fmla="*/ 0 w 2221360"/>
                <a:gd name="connsiteY6" fmla="*/ 5182532 h 5182532"/>
                <a:gd name="connsiteX7" fmla="*/ 45278 w 2221360"/>
                <a:gd name="connsiteY7" fmla="*/ 4953851 h 5182532"/>
                <a:gd name="connsiteX8" fmla="*/ 1289517 w 2221360"/>
                <a:gd name="connsiteY8" fmla="*/ 191425 h 5182532"/>
                <a:gd name="connsiteX9" fmla="*/ 1649123 w 2221360"/>
                <a:gd name="connsiteY9" fmla="*/ 0 h 5182532"/>
                <a:gd name="connsiteX10" fmla="*/ 2194142 w 2221360"/>
                <a:gd name="connsiteY10" fmla="*/ 5042658 h 5182532"/>
                <a:gd name="connsiteX0" fmla="*/ 2194142 w 2221360"/>
                <a:gd name="connsiteY0" fmla="*/ 5144251 h 5284125"/>
                <a:gd name="connsiteX1" fmla="*/ 2221360 w 2221360"/>
                <a:gd name="connsiteY1" fmla="*/ 5284124 h 5284125"/>
                <a:gd name="connsiteX2" fmla="*/ 2213364 w 2221360"/>
                <a:gd name="connsiteY2" fmla="*/ 5227503 h 5284125"/>
                <a:gd name="connsiteX3" fmla="*/ 1451577 w 2221360"/>
                <a:gd name="connsiteY3" fmla="*/ 4368187 h 5284125"/>
                <a:gd name="connsiteX4" fmla="*/ 41457 w 2221360"/>
                <a:gd name="connsiteY4" fmla="*/ 5096540 h 5284125"/>
                <a:gd name="connsiteX5" fmla="*/ 12124 w 2221360"/>
                <a:gd name="connsiteY5" fmla="*/ 5207623 h 5284125"/>
                <a:gd name="connsiteX6" fmla="*/ 0 w 2221360"/>
                <a:gd name="connsiteY6" fmla="*/ 5284125 h 5284125"/>
                <a:gd name="connsiteX7" fmla="*/ 45278 w 2221360"/>
                <a:gd name="connsiteY7" fmla="*/ 5055444 h 5284125"/>
                <a:gd name="connsiteX8" fmla="*/ 1317092 w 2221360"/>
                <a:gd name="connsiteY8" fmla="*/ 0 h 5284125"/>
                <a:gd name="connsiteX9" fmla="*/ 1649123 w 2221360"/>
                <a:gd name="connsiteY9" fmla="*/ 101593 h 5284125"/>
                <a:gd name="connsiteX10" fmla="*/ 2194142 w 2221360"/>
                <a:gd name="connsiteY10" fmla="*/ 5144251 h 5284125"/>
                <a:gd name="connsiteX0" fmla="*/ 2194142 w 2221360"/>
                <a:gd name="connsiteY0" fmla="*/ 5043477 h 5183351"/>
                <a:gd name="connsiteX1" fmla="*/ 2221360 w 2221360"/>
                <a:gd name="connsiteY1" fmla="*/ 5183350 h 5183351"/>
                <a:gd name="connsiteX2" fmla="*/ 2213364 w 2221360"/>
                <a:gd name="connsiteY2" fmla="*/ 5126729 h 5183351"/>
                <a:gd name="connsiteX3" fmla="*/ 1451577 w 2221360"/>
                <a:gd name="connsiteY3" fmla="*/ 4267413 h 5183351"/>
                <a:gd name="connsiteX4" fmla="*/ 41457 w 2221360"/>
                <a:gd name="connsiteY4" fmla="*/ 4995766 h 5183351"/>
                <a:gd name="connsiteX5" fmla="*/ 12124 w 2221360"/>
                <a:gd name="connsiteY5" fmla="*/ 5106849 h 5183351"/>
                <a:gd name="connsiteX6" fmla="*/ 0 w 2221360"/>
                <a:gd name="connsiteY6" fmla="*/ 5183351 h 5183351"/>
                <a:gd name="connsiteX7" fmla="*/ 45278 w 2221360"/>
                <a:gd name="connsiteY7" fmla="*/ 4954670 h 5183351"/>
                <a:gd name="connsiteX8" fmla="*/ 844572 w 2221360"/>
                <a:gd name="connsiteY8" fmla="*/ 962028 h 5183351"/>
                <a:gd name="connsiteX9" fmla="*/ 1649123 w 2221360"/>
                <a:gd name="connsiteY9" fmla="*/ 819 h 5183351"/>
                <a:gd name="connsiteX10" fmla="*/ 2194142 w 2221360"/>
                <a:gd name="connsiteY10" fmla="*/ 5043477 h 5183351"/>
                <a:gd name="connsiteX0" fmla="*/ 2194142 w 2221360"/>
                <a:gd name="connsiteY0" fmla="*/ 5042657 h 5182531"/>
                <a:gd name="connsiteX1" fmla="*/ 2221360 w 2221360"/>
                <a:gd name="connsiteY1" fmla="*/ 5182530 h 5182531"/>
                <a:gd name="connsiteX2" fmla="*/ 2213364 w 2221360"/>
                <a:gd name="connsiteY2" fmla="*/ 5125909 h 5182531"/>
                <a:gd name="connsiteX3" fmla="*/ 1451577 w 2221360"/>
                <a:gd name="connsiteY3" fmla="*/ 4266593 h 5182531"/>
                <a:gd name="connsiteX4" fmla="*/ 41457 w 2221360"/>
                <a:gd name="connsiteY4" fmla="*/ 4994946 h 5182531"/>
                <a:gd name="connsiteX5" fmla="*/ 12124 w 2221360"/>
                <a:gd name="connsiteY5" fmla="*/ 5106029 h 5182531"/>
                <a:gd name="connsiteX6" fmla="*/ 0 w 2221360"/>
                <a:gd name="connsiteY6" fmla="*/ 5182531 h 5182531"/>
                <a:gd name="connsiteX7" fmla="*/ 45278 w 2221360"/>
                <a:gd name="connsiteY7" fmla="*/ 4953850 h 5182531"/>
                <a:gd name="connsiteX8" fmla="*/ 844572 w 2221360"/>
                <a:gd name="connsiteY8" fmla="*/ 961208 h 5182531"/>
                <a:gd name="connsiteX9" fmla="*/ 1649123 w 2221360"/>
                <a:gd name="connsiteY9" fmla="*/ -1 h 5182531"/>
                <a:gd name="connsiteX10" fmla="*/ 2194142 w 2221360"/>
                <a:gd name="connsiteY10" fmla="*/ 5042657 h 5182531"/>
                <a:gd name="connsiteX0" fmla="*/ 2194142 w 2221360"/>
                <a:gd name="connsiteY0" fmla="*/ 5042658 h 5182532"/>
                <a:gd name="connsiteX1" fmla="*/ 2221360 w 2221360"/>
                <a:gd name="connsiteY1" fmla="*/ 5182531 h 5182532"/>
                <a:gd name="connsiteX2" fmla="*/ 2213364 w 2221360"/>
                <a:gd name="connsiteY2" fmla="*/ 5125910 h 5182532"/>
                <a:gd name="connsiteX3" fmla="*/ 1451577 w 2221360"/>
                <a:gd name="connsiteY3" fmla="*/ 4266594 h 5182532"/>
                <a:gd name="connsiteX4" fmla="*/ 41457 w 2221360"/>
                <a:gd name="connsiteY4" fmla="*/ 4994947 h 5182532"/>
                <a:gd name="connsiteX5" fmla="*/ 12124 w 2221360"/>
                <a:gd name="connsiteY5" fmla="*/ 5106030 h 5182532"/>
                <a:gd name="connsiteX6" fmla="*/ 0 w 2221360"/>
                <a:gd name="connsiteY6" fmla="*/ 5182532 h 5182532"/>
                <a:gd name="connsiteX7" fmla="*/ 45278 w 2221360"/>
                <a:gd name="connsiteY7" fmla="*/ 4953851 h 5182532"/>
                <a:gd name="connsiteX8" fmla="*/ 818321 w 2221360"/>
                <a:gd name="connsiteY8" fmla="*/ 1020253 h 5182532"/>
                <a:gd name="connsiteX9" fmla="*/ 1649123 w 2221360"/>
                <a:gd name="connsiteY9" fmla="*/ 0 h 5182532"/>
                <a:gd name="connsiteX10" fmla="*/ 2194142 w 2221360"/>
                <a:gd name="connsiteY10" fmla="*/ 5042658 h 5182532"/>
                <a:gd name="connsiteX0" fmla="*/ 2194142 w 2221360"/>
                <a:gd name="connsiteY0" fmla="*/ 4760799 h 4900673"/>
                <a:gd name="connsiteX1" fmla="*/ 2221360 w 2221360"/>
                <a:gd name="connsiteY1" fmla="*/ 4900672 h 4900673"/>
                <a:gd name="connsiteX2" fmla="*/ 2213364 w 2221360"/>
                <a:gd name="connsiteY2" fmla="*/ 4844051 h 4900673"/>
                <a:gd name="connsiteX3" fmla="*/ 1451577 w 2221360"/>
                <a:gd name="connsiteY3" fmla="*/ 3984735 h 4900673"/>
                <a:gd name="connsiteX4" fmla="*/ 41457 w 2221360"/>
                <a:gd name="connsiteY4" fmla="*/ 4713088 h 4900673"/>
                <a:gd name="connsiteX5" fmla="*/ 12124 w 2221360"/>
                <a:gd name="connsiteY5" fmla="*/ 4824171 h 4900673"/>
                <a:gd name="connsiteX6" fmla="*/ 0 w 2221360"/>
                <a:gd name="connsiteY6" fmla="*/ 4900673 h 4900673"/>
                <a:gd name="connsiteX7" fmla="*/ 45278 w 2221360"/>
                <a:gd name="connsiteY7" fmla="*/ 4671992 h 4900673"/>
                <a:gd name="connsiteX8" fmla="*/ 818321 w 2221360"/>
                <a:gd name="connsiteY8" fmla="*/ 738394 h 4900673"/>
                <a:gd name="connsiteX9" fmla="*/ 1375353 w 2221360"/>
                <a:gd name="connsiteY9" fmla="*/ 0 h 4900673"/>
                <a:gd name="connsiteX10" fmla="*/ 2194142 w 2221360"/>
                <a:gd name="connsiteY10" fmla="*/ 4760799 h 4900673"/>
                <a:gd name="connsiteX0" fmla="*/ 2194142 w 2221360"/>
                <a:gd name="connsiteY0" fmla="*/ 4760799 h 4900673"/>
                <a:gd name="connsiteX1" fmla="*/ 2221360 w 2221360"/>
                <a:gd name="connsiteY1" fmla="*/ 4900672 h 4900673"/>
                <a:gd name="connsiteX2" fmla="*/ 2213364 w 2221360"/>
                <a:gd name="connsiteY2" fmla="*/ 4844051 h 4900673"/>
                <a:gd name="connsiteX3" fmla="*/ 1451577 w 2221360"/>
                <a:gd name="connsiteY3" fmla="*/ 3984735 h 4900673"/>
                <a:gd name="connsiteX4" fmla="*/ 41457 w 2221360"/>
                <a:gd name="connsiteY4" fmla="*/ 4713088 h 4900673"/>
                <a:gd name="connsiteX5" fmla="*/ 12124 w 2221360"/>
                <a:gd name="connsiteY5" fmla="*/ 4824171 h 4900673"/>
                <a:gd name="connsiteX6" fmla="*/ 0 w 2221360"/>
                <a:gd name="connsiteY6" fmla="*/ 4900673 h 4900673"/>
                <a:gd name="connsiteX7" fmla="*/ 45278 w 2221360"/>
                <a:gd name="connsiteY7" fmla="*/ 4671992 h 4900673"/>
                <a:gd name="connsiteX8" fmla="*/ 818321 w 2221360"/>
                <a:gd name="connsiteY8" fmla="*/ 738394 h 4900673"/>
                <a:gd name="connsiteX9" fmla="*/ 1375353 w 2221360"/>
                <a:gd name="connsiteY9" fmla="*/ 0 h 4900673"/>
                <a:gd name="connsiteX10" fmla="*/ 2194142 w 2221360"/>
                <a:gd name="connsiteY10" fmla="*/ 4760799 h 4900673"/>
                <a:gd name="connsiteX0" fmla="*/ 2194142 w 2221360"/>
                <a:gd name="connsiteY0" fmla="*/ 4022405 h 4162279"/>
                <a:gd name="connsiteX1" fmla="*/ 2221360 w 2221360"/>
                <a:gd name="connsiteY1" fmla="*/ 4162278 h 4162279"/>
                <a:gd name="connsiteX2" fmla="*/ 2213364 w 2221360"/>
                <a:gd name="connsiteY2" fmla="*/ 4105657 h 4162279"/>
                <a:gd name="connsiteX3" fmla="*/ 1451577 w 2221360"/>
                <a:gd name="connsiteY3" fmla="*/ 3246341 h 4162279"/>
                <a:gd name="connsiteX4" fmla="*/ 41457 w 2221360"/>
                <a:gd name="connsiteY4" fmla="*/ 3974694 h 4162279"/>
                <a:gd name="connsiteX5" fmla="*/ 12124 w 2221360"/>
                <a:gd name="connsiteY5" fmla="*/ 4085777 h 4162279"/>
                <a:gd name="connsiteX6" fmla="*/ 0 w 2221360"/>
                <a:gd name="connsiteY6" fmla="*/ 4162279 h 4162279"/>
                <a:gd name="connsiteX7" fmla="*/ 45278 w 2221360"/>
                <a:gd name="connsiteY7" fmla="*/ 3933598 h 4162279"/>
                <a:gd name="connsiteX8" fmla="*/ 818321 w 2221360"/>
                <a:gd name="connsiteY8" fmla="*/ 0 h 4162279"/>
                <a:gd name="connsiteX9" fmla="*/ 1287407 w 2221360"/>
                <a:gd name="connsiteY9" fmla="*/ 265576 h 4162279"/>
                <a:gd name="connsiteX10" fmla="*/ 2194142 w 2221360"/>
                <a:gd name="connsiteY10" fmla="*/ 4022405 h 4162279"/>
                <a:gd name="connsiteX0" fmla="*/ 2194142 w 2221360"/>
                <a:gd name="connsiteY0" fmla="*/ 4022405 h 4162279"/>
                <a:gd name="connsiteX1" fmla="*/ 2221360 w 2221360"/>
                <a:gd name="connsiteY1" fmla="*/ 4162278 h 4162279"/>
                <a:gd name="connsiteX2" fmla="*/ 2213364 w 2221360"/>
                <a:gd name="connsiteY2" fmla="*/ 4105657 h 4162279"/>
                <a:gd name="connsiteX3" fmla="*/ 1451577 w 2221360"/>
                <a:gd name="connsiteY3" fmla="*/ 3246341 h 4162279"/>
                <a:gd name="connsiteX4" fmla="*/ 41457 w 2221360"/>
                <a:gd name="connsiteY4" fmla="*/ 3974694 h 4162279"/>
                <a:gd name="connsiteX5" fmla="*/ 12124 w 2221360"/>
                <a:gd name="connsiteY5" fmla="*/ 4085777 h 4162279"/>
                <a:gd name="connsiteX6" fmla="*/ 0 w 2221360"/>
                <a:gd name="connsiteY6" fmla="*/ 4162279 h 4162279"/>
                <a:gd name="connsiteX7" fmla="*/ 45278 w 2221360"/>
                <a:gd name="connsiteY7" fmla="*/ 3933598 h 4162279"/>
                <a:gd name="connsiteX8" fmla="*/ 818321 w 2221360"/>
                <a:gd name="connsiteY8" fmla="*/ 0 h 4162279"/>
                <a:gd name="connsiteX9" fmla="*/ 1055351 w 2221360"/>
                <a:gd name="connsiteY9" fmla="*/ 1343725 h 4162279"/>
                <a:gd name="connsiteX10" fmla="*/ 2194142 w 2221360"/>
                <a:gd name="connsiteY10" fmla="*/ 4022405 h 4162279"/>
                <a:gd name="connsiteX0" fmla="*/ 2194142 w 2221360"/>
                <a:gd name="connsiteY0" fmla="*/ 2913618 h 3053492"/>
                <a:gd name="connsiteX1" fmla="*/ 2221360 w 2221360"/>
                <a:gd name="connsiteY1" fmla="*/ 3053491 h 3053492"/>
                <a:gd name="connsiteX2" fmla="*/ 2213364 w 2221360"/>
                <a:gd name="connsiteY2" fmla="*/ 2996870 h 3053492"/>
                <a:gd name="connsiteX3" fmla="*/ 1451577 w 2221360"/>
                <a:gd name="connsiteY3" fmla="*/ 2137554 h 3053492"/>
                <a:gd name="connsiteX4" fmla="*/ 41457 w 2221360"/>
                <a:gd name="connsiteY4" fmla="*/ 2865907 h 3053492"/>
                <a:gd name="connsiteX5" fmla="*/ 12124 w 2221360"/>
                <a:gd name="connsiteY5" fmla="*/ 2976990 h 3053492"/>
                <a:gd name="connsiteX6" fmla="*/ 0 w 2221360"/>
                <a:gd name="connsiteY6" fmla="*/ 3053492 h 3053492"/>
                <a:gd name="connsiteX7" fmla="*/ 45278 w 2221360"/>
                <a:gd name="connsiteY7" fmla="*/ 2824811 h 3053492"/>
                <a:gd name="connsiteX8" fmla="*/ 397674 w 2221360"/>
                <a:gd name="connsiteY8" fmla="*/ 0 h 3053492"/>
                <a:gd name="connsiteX9" fmla="*/ 1055351 w 2221360"/>
                <a:gd name="connsiteY9" fmla="*/ 234938 h 3053492"/>
                <a:gd name="connsiteX10" fmla="*/ 2194142 w 2221360"/>
                <a:gd name="connsiteY10" fmla="*/ 2913618 h 3053492"/>
                <a:gd name="connsiteX0" fmla="*/ 2194142 w 2221360"/>
                <a:gd name="connsiteY0" fmla="*/ 2913618 h 3053492"/>
                <a:gd name="connsiteX1" fmla="*/ 2221360 w 2221360"/>
                <a:gd name="connsiteY1" fmla="*/ 3053491 h 3053492"/>
                <a:gd name="connsiteX2" fmla="*/ 2213364 w 2221360"/>
                <a:gd name="connsiteY2" fmla="*/ 2996870 h 3053492"/>
                <a:gd name="connsiteX3" fmla="*/ 1451577 w 2221360"/>
                <a:gd name="connsiteY3" fmla="*/ 2137554 h 3053492"/>
                <a:gd name="connsiteX4" fmla="*/ 41457 w 2221360"/>
                <a:gd name="connsiteY4" fmla="*/ 2865907 h 3053492"/>
                <a:gd name="connsiteX5" fmla="*/ 12124 w 2221360"/>
                <a:gd name="connsiteY5" fmla="*/ 2976990 h 3053492"/>
                <a:gd name="connsiteX6" fmla="*/ 0 w 2221360"/>
                <a:gd name="connsiteY6" fmla="*/ 3053492 h 3053492"/>
                <a:gd name="connsiteX7" fmla="*/ 45278 w 2221360"/>
                <a:gd name="connsiteY7" fmla="*/ 2824811 h 3053492"/>
                <a:gd name="connsiteX8" fmla="*/ 397674 w 2221360"/>
                <a:gd name="connsiteY8" fmla="*/ 0 h 3053492"/>
                <a:gd name="connsiteX9" fmla="*/ 839382 w 2221360"/>
                <a:gd name="connsiteY9" fmla="*/ 128422 h 3053492"/>
                <a:gd name="connsiteX10" fmla="*/ 2194142 w 2221360"/>
                <a:gd name="connsiteY10" fmla="*/ 2913618 h 3053492"/>
                <a:gd name="connsiteX0" fmla="*/ 2194142 w 2221360"/>
                <a:gd name="connsiteY0" fmla="*/ 2943028 h 3082902"/>
                <a:gd name="connsiteX1" fmla="*/ 2221360 w 2221360"/>
                <a:gd name="connsiteY1" fmla="*/ 3082901 h 3082902"/>
                <a:gd name="connsiteX2" fmla="*/ 2213364 w 2221360"/>
                <a:gd name="connsiteY2" fmla="*/ 3026280 h 3082902"/>
                <a:gd name="connsiteX3" fmla="*/ 1451577 w 2221360"/>
                <a:gd name="connsiteY3" fmla="*/ 2166964 h 3082902"/>
                <a:gd name="connsiteX4" fmla="*/ 41457 w 2221360"/>
                <a:gd name="connsiteY4" fmla="*/ 2895317 h 3082902"/>
                <a:gd name="connsiteX5" fmla="*/ 12124 w 2221360"/>
                <a:gd name="connsiteY5" fmla="*/ 3006400 h 3082902"/>
                <a:gd name="connsiteX6" fmla="*/ 0 w 2221360"/>
                <a:gd name="connsiteY6" fmla="*/ 3082902 h 3082902"/>
                <a:gd name="connsiteX7" fmla="*/ 45278 w 2221360"/>
                <a:gd name="connsiteY7" fmla="*/ 2854221 h 3082902"/>
                <a:gd name="connsiteX8" fmla="*/ 393252 w 2221360"/>
                <a:gd name="connsiteY8" fmla="*/ 0 h 3082902"/>
                <a:gd name="connsiteX9" fmla="*/ 839382 w 2221360"/>
                <a:gd name="connsiteY9" fmla="*/ 157832 h 3082902"/>
                <a:gd name="connsiteX10" fmla="*/ 2194142 w 2221360"/>
                <a:gd name="connsiteY10" fmla="*/ 2943028 h 3082902"/>
                <a:gd name="connsiteX0" fmla="*/ 2194142 w 2221360"/>
                <a:gd name="connsiteY0" fmla="*/ 2943028 h 3082902"/>
                <a:gd name="connsiteX1" fmla="*/ 2221360 w 2221360"/>
                <a:gd name="connsiteY1" fmla="*/ 3082901 h 3082902"/>
                <a:gd name="connsiteX2" fmla="*/ 2213364 w 2221360"/>
                <a:gd name="connsiteY2" fmla="*/ 3026280 h 3082902"/>
                <a:gd name="connsiteX3" fmla="*/ 1451577 w 2221360"/>
                <a:gd name="connsiteY3" fmla="*/ 2166964 h 3082902"/>
                <a:gd name="connsiteX4" fmla="*/ 41457 w 2221360"/>
                <a:gd name="connsiteY4" fmla="*/ 2895317 h 3082902"/>
                <a:gd name="connsiteX5" fmla="*/ 12124 w 2221360"/>
                <a:gd name="connsiteY5" fmla="*/ 3006400 h 3082902"/>
                <a:gd name="connsiteX6" fmla="*/ 0 w 2221360"/>
                <a:gd name="connsiteY6" fmla="*/ 3082902 h 3082902"/>
                <a:gd name="connsiteX7" fmla="*/ 45278 w 2221360"/>
                <a:gd name="connsiteY7" fmla="*/ 2854221 h 3082902"/>
                <a:gd name="connsiteX8" fmla="*/ 393252 w 2221360"/>
                <a:gd name="connsiteY8" fmla="*/ 0 h 3082902"/>
                <a:gd name="connsiteX9" fmla="*/ 948293 w 2221360"/>
                <a:gd name="connsiteY9" fmla="*/ 124068 h 3082902"/>
                <a:gd name="connsiteX10" fmla="*/ 2194142 w 2221360"/>
                <a:gd name="connsiteY10" fmla="*/ 2943028 h 3082902"/>
                <a:gd name="connsiteX0" fmla="*/ 2194142 w 2221360"/>
                <a:gd name="connsiteY0" fmla="*/ 2943579 h 3083453"/>
                <a:gd name="connsiteX1" fmla="*/ 2221360 w 2221360"/>
                <a:gd name="connsiteY1" fmla="*/ 3083452 h 3083453"/>
                <a:gd name="connsiteX2" fmla="*/ 2213364 w 2221360"/>
                <a:gd name="connsiteY2" fmla="*/ 3026831 h 3083453"/>
                <a:gd name="connsiteX3" fmla="*/ 1451577 w 2221360"/>
                <a:gd name="connsiteY3" fmla="*/ 2167515 h 3083453"/>
                <a:gd name="connsiteX4" fmla="*/ 41457 w 2221360"/>
                <a:gd name="connsiteY4" fmla="*/ 2895868 h 3083453"/>
                <a:gd name="connsiteX5" fmla="*/ 12124 w 2221360"/>
                <a:gd name="connsiteY5" fmla="*/ 3006951 h 3083453"/>
                <a:gd name="connsiteX6" fmla="*/ 0 w 2221360"/>
                <a:gd name="connsiteY6" fmla="*/ 3083453 h 3083453"/>
                <a:gd name="connsiteX7" fmla="*/ 45278 w 2221360"/>
                <a:gd name="connsiteY7" fmla="*/ 2854772 h 3083453"/>
                <a:gd name="connsiteX8" fmla="*/ 433741 w 2221360"/>
                <a:gd name="connsiteY8" fmla="*/ 0 h 3083453"/>
                <a:gd name="connsiteX9" fmla="*/ 948293 w 2221360"/>
                <a:gd name="connsiteY9" fmla="*/ 124619 h 3083453"/>
                <a:gd name="connsiteX10" fmla="*/ 2194142 w 2221360"/>
                <a:gd name="connsiteY10" fmla="*/ 2943579 h 3083453"/>
                <a:gd name="connsiteX0" fmla="*/ 2194142 w 2221360"/>
                <a:gd name="connsiteY0" fmla="*/ 2943579 h 3083453"/>
                <a:gd name="connsiteX1" fmla="*/ 2221360 w 2221360"/>
                <a:gd name="connsiteY1" fmla="*/ 3083452 h 3083453"/>
                <a:gd name="connsiteX2" fmla="*/ 2213364 w 2221360"/>
                <a:gd name="connsiteY2" fmla="*/ 3026831 h 3083453"/>
                <a:gd name="connsiteX3" fmla="*/ 1451577 w 2221360"/>
                <a:gd name="connsiteY3" fmla="*/ 2167515 h 3083453"/>
                <a:gd name="connsiteX4" fmla="*/ 41457 w 2221360"/>
                <a:gd name="connsiteY4" fmla="*/ 2895868 h 3083453"/>
                <a:gd name="connsiteX5" fmla="*/ 12124 w 2221360"/>
                <a:gd name="connsiteY5" fmla="*/ 3006951 h 3083453"/>
                <a:gd name="connsiteX6" fmla="*/ 0 w 2221360"/>
                <a:gd name="connsiteY6" fmla="*/ 3083453 h 3083453"/>
                <a:gd name="connsiteX7" fmla="*/ 45278 w 2221360"/>
                <a:gd name="connsiteY7" fmla="*/ 2854772 h 3083453"/>
                <a:gd name="connsiteX8" fmla="*/ 433741 w 2221360"/>
                <a:gd name="connsiteY8" fmla="*/ 0 h 3083453"/>
                <a:gd name="connsiteX9" fmla="*/ 948293 w 2221360"/>
                <a:gd name="connsiteY9" fmla="*/ 124619 h 3083453"/>
                <a:gd name="connsiteX10" fmla="*/ 2194142 w 2221360"/>
                <a:gd name="connsiteY10" fmla="*/ 2943579 h 3083453"/>
                <a:gd name="connsiteX0" fmla="*/ 2194142 w 2221360"/>
                <a:gd name="connsiteY0" fmla="*/ 2943579 h 3083453"/>
                <a:gd name="connsiteX1" fmla="*/ 2221360 w 2221360"/>
                <a:gd name="connsiteY1" fmla="*/ 3083452 h 3083453"/>
                <a:gd name="connsiteX2" fmla="*/ 2213364 w 2221360"/>
                <a:gd name="connsiteY2" fmla="*/ 3026831 h 3083453"/>
                <a:gd name="connsiteX3" fmla="*/ 1451577 w 2221360"/>
                <a:gd name="connsiteY3" fmla="*/ 2167515 h 3083453"/>
                <a:gd name="connsiteX4" fmla="*/ 41457 w 2221360"/>
                <a:gd name="connsiteY4" fmla="*/ 2895868 h 3083453"/>
                <a:gd name="connsiteX5" fmla="*/ 12124 w 2221360"/>
                <a:gd name="connsiteY5" fmla="*/ 3006951 h 3083453"/>
                <a:gd name="connsiteX6" fmla="*/ 0 w 2221360"/>
                <a:gd name="connsiteY6" fmla="*/ 3083453 h 3083453"/>
                <a:gd name="connsiteX7" fmla="*/ 45278 w 2221360"/>
                <a:gd name="connsiteY7" fmla="*/ 2854772 h 3083453"/>
                <a:gd name="connsiteX8" fmla="*/ 433741 w 2221360"/>
                <a:gd name="connsiteY8" fmla="*/ 0 h 3083453"/>
                <a:gd name="connsiteX9" fmla="*/ 948293 w 2221360"/>
                <a:gd name="connsiteY9" fmla="*/ 124619 h 3083453"/>
                <a:gd name="connsiteX10" fmla="*/ 2194142 w 2221360"/>
                <a:gd name="connsiteY10" fmla="*/ 2943579 h 3083453"/>
                <a:gd name="connsiteX0" fmla="*/ 2194142 w 2221360"/>
                <a:gd name="connsiteY0" fmla="*/ 4256693 h 4396567"/>
                <a:gd name="connsiteX1" fmla="*/ 2221360 w 2221360"/>
                <a:gd name="connsiteY1" fmla="*/ 4396566 h 4396567"/>
                <a:gd name="connsiteX2" fmla="*/ 2213364 w 2221360"/>
                <a:gd name="connsiteY2" fmla="*/ 4339945 h 4396567"/>
                <a:gd name="connsiteX3" fmla="*/ 1451577 w 2221360"/>
                <a:gd name="connsiteY3" fmla="*/ 3480629 h 4396567"/>
                <a:gd name="connsiteX4" fmla="*/ 41457 w 2221360"/>
                <a:gd name="connsiteY4" fmla="*/ 4208982 h 4396567"/>
                <a:gd name="connsiteX5" fmla="*/ 12124 w 2221360"/>
                <a:gd name="connsiteY5" fmla="*/ 4320065 h 4396567"/>
                <a:gd name="connsiteX6" fmla="*/ 0 w 2221360"/>
                <a:gd name="connsiteY6" fmla="*/ 4396567 h 4396567"/>
                <a:gd name="connsiteX7" fmla="*/ 45278 w 2221360"/>
                <a:gd name="connsiteY7" fmla="*/ 4167886 h 4396567"/>
                <a:gd name="connsiteX8" fmla="*/ 433741 w 2221360"/>
                <a:gd name="connsiteY8" fmla="*/ 1313114 h 4396567"/>
                <a:gd name="connsiteX9" fmla="*/ 1133957 w 2221360"/>
                <a:gd name="connsiteY9" fmla="*/ 1 h 4396567"/>
                <a:gd name="connsiteX10" fmla="*/ 2194142 w 2221360"/>
                <a:gd name="connsiteY10" fmla="*/ 4256693 h 4396567"/>
                <a:gd name="connsiteX0" fmla="*/ 2194142 w 2221360"/>
                <a:gd name="connsiteY0" fmla="*/ 4256692 h 4396566"/>
                <a:gd name="connsiteX1" fmla="*/ 2221360 w 2221360"/>
                <a:gd name="connsiteY1" fmla="*/ 4396565 h 4396566"/>
                <a:gd name="connsiteX2" fmla="*/ 2213364 w 2221360"/>
                <a:gd name="connsiteY2" fmla="*/ 4339944 h 4396566"/>
                <a:gd name="connsiteX3" fmla="*/ 1451577 w 2221360"/>
                <a:gd name="connsiteY3" fmla="*/ 3480628 h 4396566"/>
                <a:gd name="connsiteX4" fmla="*/ 41457 w 2221360"/>
                <a:gd name="connsiteY4" fmla="*/ 4208981 h 4396566"/>
                <a:gd name="connsiteX5" fmla="*/ 12124 w 2221360"/>
                <a:gd name="connsiteY5" fmla="*/ 4320064 h 4396566"/>
                <a:gd name="connsiteX6" fmla="*/ 0 w 2221360"/>
                <a:gd name="connsiteY6" fmla="*/ 4396566 h 4396566"/>
                <a:gd name="connsiteX7" fmla="*/ 45278 w 2221360"/>
                <a:gd name="connsiteY7" fmla="*/ 4167885 h 4396566"/>
                <a:gd name="connsiteX8" fmla="*/ 587395 w 2221360"/>
                <a:gd name="connsiteY8" fmla="*/ 1845 h 4396566"/>
                <a:gd name="connsiteX9" fmla="*/ 1133957 w 2221360"/>
                <a:gd name="connsiteY9" fmla="*/ 0 h 4396566"/>
                <a:gd name="connsiteX10" fmla="*/ 2194142 w 2221360"/>
                <a:gd name="connsiteY10" fmla="*/ 4256692 h 4396566"/>
                <a:gd name="connsiteX0" fmla="*/ 2194142 w 2221360"/>
                <a:gd name="connsiteY0" fmla="*/ 4256692 h 4396566"/>
                <a:gd name="connsiteX1" fmla="*/ 2221360 w 2221360"/>
                <a:gd name="connsiteY1" fmla="*/ 4396565 h 4396566"/>
                <a:gd name="connsiteX2" fmla="*/ 2213364 w 2221360"/>
                <a:gd name="connsiteY2" fmla="*/ 4339944 h 4396566"/>
                <a:gd name="connsiteX3" fmla="*/ 1451577 w 2221360"/>
                <a:gd name="connsiteY3" fmla="*/ 3480628 h 4396566"/>
                <a:gd name="connsiteX4" fmla="*/ 41457 w 2221360"/>
                <a:gd name="connsiteY4" fmla="*/ 4208981 h 4396566"/>
                <a:gd name="connsiteX5" fmla="*/ 12124 w 2221360"/>
                <a:gd name="connsiteY5" fmla="*/ 4320064 h 4396566"/>
                <a:gd name="connsiteX6" fmla="*/ 0 w 2221360"/>
                <a:gd name="connsiteY6" fmla="*/ 4396566 h 4396566"/>
                <a:gd name="connsiteX7" fmla="*/ 45278 w 2221360"/>
                <a:gd name="connsiteY7" fmla="*/ 4167885 h 4396566"/>
                <a:gd name="connsiteX8" fmla="*/ 587395 w 2221360"/>
                <a:gd name="connsiteY8" fmla="*/ 1845 h 4396566"/>
                <a:gd name="connsiteX9" fmla="*/ 1133957 w 2221360"/>
                <a:gd name="connsiteY9" fmla="*/ 0 h 4396566"/>
                <a:gd name="connsiteX10" fmla="*/ 2194142 w 2221360"/>
                <a:gd name="connsiteY10" fmla="*/ 4256692 h 4396566"/>
                <a:gd name="connsiteX0" fmla="*/ 2194142 w 2221360"/>
                <a:gd name="connsiteY0" fmla="*/ 4254847 h 4394721"/>
                <a:gd name="connsiteX1" fmla="*/ 2221360 w 2221360"/>
                <a:gd name="connsiteY1" fmla="*/ 4394720 h 4394721"/>
                <a:gd name="connsiteX2" fmla="*/ 2213364 w 2221360"/>
                <a:gd name="connsiteY2" fmla="*/ 4338099 h 4394721"/>
                <a:gd name="connsiteX3" fmla="*/ 1451577 w 2221360"/>
                <a:gd name="connsiteY3" fmla="*/ 3478783 h 4394721"/>
                <a:gd name="connsiteX4" fmla="*/ 41457 w 2221360"/>
                <a:gd name="connsiteY4" fmla="*/ 4207136 h 4394721"/>
                <a:gd name="connsiteX5" fmla="*/ 12124 w 2221360"/>
                <a:gd name="connsiteY5" fmla="*/ 4318219 h 4394721"/>
                <a:gd name="connsiteX6" fmla="*/ 0 w 2221360"/>
                <a:gd name="connsiteY6" fmla="*/ 4394721 h 4394721"/>
                <a:gd name="connsiteX7" fmla="*/ 45278 w 2221360"/>
                <a:gd name="connsiteY7" fmla="*/ 4166040 h 4394721"/>
                <a:gd name="connsiteX8" fmla="*/ 587395 w 2221360"/>
                <a:gd name="connsiteY8" fmla="*/ 0 h 4394721"/>
                <a:gd name="connsiteX9" fmla="*/ 899206 w 2221360"/>
                <a:gd name="connsiteY9" fmla="*/ 1524643 h 4394721"/>
                <a:gd name="connsiteX10" fmla="*/ 2194142 w 2221360"/>
                <a:gd name="connsiteY10" fmla="*/ 4254847 h 4394721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356908 w 2221360"/>
                <a:gd name="connsiteY8" fmla="*/ 86157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356908 w 2221360"/>
                <a:gd name="connsiteY8" fmla="*/ 86157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356908 w 2221360"/>
                <a:gd name="connsiteY8" fmla="*/ 86157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521160 w 2221360"/>
                <a:gd name="connsiteY8" fmla="*/ 889040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  <a:gd name="connsiteX0" fmla="*/ 2194142 w 2221360"/>
                <a:gd name="connsiteY0" fmla="*/ 1909905 h 2049779"/>
                <a:gd name="connsiteX1" fmla="*/ 2221360 w 2221360"/>
                <a:gd name="connsiteY1" fmla="*/ 2049778 h 2049779"/>
                <a:gd name="connsiteX2" fmla="*/ 2213364 w 2221360"/>
                <a:gd name="connsiteY2" fmla="*/ 1993157 h 2049779"/>
                <a:gd name="connsiteX3" fmla="*/ 1451577 w 2221360"/>
                <a:gd name="connsiteY3" fmla="*/ 1133841 h 2049779"/>
                <a:gd name="connsiteX4" fmla="*/ 41457 w 2221360"/>
                <a:gd name="connsiteY4" fmla="*/ 1862194 h 2049779"/>
                <a:gd name="connsiteX5" fmla="*/ 12124 w 2221360"/>
                <a:gd name="connsiteY5" fmla="*/ 1973277 h 2049779"/>
                <a:gd name="connsiteX6" fmla="*/ 0 w 2221360"/>
                <a:gd name="connsiteY6" fmla="*/ 2049779 h 2049779"/>
                <a:gd name="connsiteX7" fmla="*/ 45278 w 2221360"/>
                <a:gd name="connsiteY7" fmla="*/ 1821098 h 2049779"/>
                <a:gd name="connsiteX8" fmla="*/ 521160 w 2221360"/>
                <a:gd name="connsiteY8" fmla="*/ 68741 h 2049779"/>
                <a:gd name="connsiteX9" fmla="*/ 1260787 w 2221360"/>
                <a:gd name="connsiteY9" fmla="*/ 0 h 2049779"/>
                <a:gd name="connsiteX10" fmla="*/ 2194142 w 2221360"/>
                <a:gd name="connsiteY10" fmla="*/ 1909905 h 2049779"/>
                <a:gd name="connsiteX0" fmla="*/ 2194142 w 2221360"/>
                <a:gd name="connsiteY0" fmla="*/ 1909905 h 2049779"/>
                <a:gd name="connsiteX1" fmla="*/ 2221360 w 2221360"/>
                <a:gd name="connsiteY1" fmla="*/ 2049778 h 2049779"/>
                <a:gd name="connsiteX2" fmla="*/ 2213364 w 2221360"/>
                <a:gd name="connsiteY2" fmla="*/ 1993157 h 2049779"/>
                <a:gd name="connsiteX3" fmla="*/ 1451577 w 2221360"/>
                <a:gd name="connsiteY3" fmla="*/ 1133841 h 2049779"/>
                <a:gd name="connsiteX4" fmla="*/ 41457 w 2221360"/>
                <a:gd name="connsiteY4" fmla="*/ 1862194 h 2049779"/>
                <a:gd name="connsiteX5" fmla="*/ 12124 w 2221360"/>
                <a:gd name="connsiteY5" fmla="*/ 1973277 h 2049779"/>
                <a:gd name="connsiteX6" fmla="*/ 0 w 2221360"/>
                <a:gd name="connsiteY6" fmla="*/ 2049779 h 2049779"/>
                <a:gd name="connsiteX7" fmla="*/ 45278 w 2221360"/>
                <a:gd name="connsiteY7" fmla="*/ 1821098 h 2049779"/>
                <a:gd name="connsiteX8" fmla="*/ 521160 w 2221360"/>
                <a:gd name="connsiteY8" fmla="*/ 68741 h 2049779"/>
                <a:gd name="connsiteX9" fmla="*/ 1260787 w 2221360"/>
                <a:gd name="connsiteY9" fmla="*/ 0 h 2049779"/>
                <a:gd name="connsiteX10" fmla="*/ 2194142 w 2221360"/>
                <a:gd name="connsiteY10" fmla="*/ 1909905 h 2049779"/>
                <a:gd name="connsiteX0" fmla="*/ 2194142 w 2221360"/>
                <a:gd name="connsiteY0" fmla="*/ 1909905 h 2049779"/>
                <a:gd name="connsiteX1" fmla="*/ 2221360 w 2221360"/>
                <a:gd name="connsiteY1" fmla="*/ 2049778 h 2049779"/>
                <a:gd name="connsiteX2" fmla="*/ 2213364 w 2221360"/>
                <a:gd name="connsiteY2" fmla="*/ 1993157 h 2049779"/>
                <a:gd name="connsiteX3" fmla="*/ 1451577 w 2221360"/>
                <a:gd name="connsiteY3" fmla="*/ 1133841 h 2049779"/>
                <a:gd name="connsiteX4" fmla="*/ 41457 w 2221360"/>
                <a:gd name="connsiteY4" fmla="*/ 1862194 h 2049779"/>
                <a:gd name="connsiteX5" fmla="*/ 12124 w 2221360"/>
                <a:gd name="connsiteY5" fmla="*/ 1973277 h 2049779"/>
                <a:gd name="connsiteX6" fmla="*/ 0 w 2221360"/>
                <a:gd name="connsiteY6" fmla="*/ 2049779 h 2049779"/>
                <a:gd name="connsiteX7" fmla="*/ 45278 w 2221360"/>
                <a:gd name="connsiteY7" fmla="*/ 1821098 h 2049779"/>
                <a:gd name="connsiteX8" fmla="*/ 521160 w 2221360"/>
                <a:gd name="connsiteY8" fmla="*/ 68741 h 2049779"/>
                <a:gd name="connsiteX9" fmla="*/ 1260787 w 2221360"/>
                <a:gd name="connsiteY9" fmla="*/ 0 h 2049779"/>
                <a:gd name="connsiteX10" fmla="*/ 2194142 w 2221360"/>
                <a:gd name="connsiteY10" fmla="*/ 1909905 h 2049779"/>
                <a:gd name="connsiteX0" fmla="*/ 2194142 w 2221360"/>
                <a:gd name="connsiteY0" fmla="*/ 1841164 h 1981038"/>
                <a:gd name="connsiteX1" fmla="*/ 2221360 w 2221360"/>
                <a:gd name="connsiteY1" fmla="*/ 1981037 h 1981038"/>
                <a:gd name="connsiteX2" fmla="*/ 2213364 w 2221360"/>
                <a:gd name="connsiteY2" fmla="*/ 1924416 h 1981038"/>
                <a:gd name="connsiteX3" fmla="*/ 1451577 w 2221360"/>
                <a:gd name="connsiteY3" fmla="*/ 1065100 h 1981038"/>
                <a:gd name="connsiteX4" fmla="*/ 41457 w 2221360"/>
                <a:gd name="connsiteY4" fmla="*/ 1793453 h 1981038"/>
                <a:gd name="connsiteX5" fmla="*/ 12124 w 2221360"/>
                <a:gd name="connsiteY5" fmla="*/ 1904536 h 1981038"/>
                <a:gd name="connsiteX6" fmla="*/ 0 w 2221360"/>
                <a:gd name="connsiteY6" fmla="*/ 1981038 h 1981038"/>
                <a:gd name="connsiteX7" fmla="*/ 45278 w 2221360"/>
                <a:gd name="connsiteY7" fmla="*/ 1752357 h 1981038"/>
                <a:gd name="connsiteX8" fmla="*/ 521160 w 2221360"/>
                <a:gd name="connsiteY8" fmla="*/ 0 h 1981038"/>
                <a:gd name="connsiteX9" fmla="*/ 1440681 w 2221360"/>
                <a:gd name="connsiteY9" fmla="*/ 172358 h 1981038"/>
                <a:gd name="connsiteX10" fmla="*/ 2194142 w 2221360"/>
                <a:gd name="connsiteY10" fmla="*/ 1841164 h 1981038"/>
                <a:gd name="connsiteX0" fmla="*/ 2194142 w 2221360"/>
                <a:gd name="connsiteY0" fmla="*/ 1668806 h 1808680"/>
                <a:gd name="connsiteX1" fmla="*/ 2221360 w 2221360"/>
                <a:gd name="connsiteY1" fmla="*/ 1808679 h 1808680"/>
                <a:gd name="connsiteX2" fmla="*/ 2213364 w 2221360"/>
                <a:gd name="connsiteY2" fmla="*/ 1752058 h 1808680"/>
                <a:gd name="connsiteX3" fmla="*/ 1451577 w 2221360"/>
                <a:gd name="connsiteY3" fmla="*/ 892742 h 1808680"/>
                <a:gd name="connsiteX4" fmla="*/ 41457 w 2221360"/>
                <a:gd name="connsiteY4" fmla="*/ 1621095 h 1808680"/>
                <a:gd name="connsiteX5" fmla="*/ 12124 w 2221360"/>
                <a:gd name="connsiteY5" fmla="*/ 1732178 h 1808680"/>
                <a:gd name="connsiteX6" fmla="*/ 0 w 2221360"/>
                <a:gd name="connsiteY6" fmla="*/ 1808680 h 1808680"/>
                <a:gd name="connsiteX7" fmla="*/ 45278 w 2221360"/>
                <a:gd name="connsiteY7" fmla="*/ 1579999 h 1808680"/>
                <a:gd name="connsiteX8" fmla="*/ 777225 w 2221360"/>
                <a:gd name="connsiteY8" fmla="*/ 74977 h 1808680"/>
                <a:gd name="connsiteX9" fmla="*/ 1440681 w 2221360"/>
                <a:gd name="connsiteY9" fmla="*/ 0 h 1808680"/>
                <a:gd name="connsiteX10" fmla="*/ 2194142 w 2221360"/>
                <a:gd name="connsiteY10" fmla="*/ 1668806 h 1808680"/>
                <a:gd name="connsiteX0" fmla="*/ 2194142 w 2221360"/>
                <a:gd name="connsiteY0" fmla="*/ 1663176 h 1803050"/>
                <a:gd name="connsiteX1" fmla="*/ 2221360 w 2221360"/>
                <a:gd name="connsiteY1" fmla="*/ 1803049 h 1803050"/>
                <a:gd name="connsiteX2" fmla="*/ 2213364 w 2221360"/>
                <a:gd name="connsiteY2" fmla="*/ 1746428 h 1803050"/>
                <a:gd name="connsiteX3" fmla="*/ 1451577 w 2221360"/>
                <a:gd name="connsiteY3" fmla="*/ 887112 h 1803050"/>
                <a:gd name="connsiteX4" fmla="*/ 41457 w 2221360"/>
                <a:gd name="connsiteY4" fmla="*/ 1615465 h 1803050"/>
                <a:gd name="connsiteX5" fmla="*/ 12124 w 2221360"/>
                <a:gd name="connsiteY5" fmla="*/ 1726548 h 1803050"/>
                <a:gd name="connsiteX6" fmla="*/ 0 w 2221360"/>
                <a:gd name="connsiteY6" fmla="*/ 1803050 h 1803050"/>
                <a:gd name="connsiteX7" fmla="*/ 45278 w 2221360"/>
                <a:gd name="connsiteY7" fmla="*/ 1574369 h 1803050"/>
                <a:gd name="connsiteX8" fmla="*/ 777225 w 2221360"/>
                <a:gd name="connsiteY8" fmla="*/ 69347 h 1803050"/>
                <a:gd name="connsiteX9" fmla="*/ 1447289 w 2221360"/>
                <a:gd name="connsiteY9" fmla="*/ 0 h 1803050"/>
                <a:gd name="connsiteX10" fmla="*/ 2194142 w 2221360"/>
                <a:gd name="connsiteY10" fmla="*/ 1663176 h 1803050"/>
                <a:gd name="connsiteX0" fmla="*/ 2194142 w 2221360"/>
                <a:gd name="connsiteY0" fmla="*/ 2266411 h 2406285"/>
                <a:gd name="connsiteX1" fmla="*/ 2221360 w 2221360"/>
                <a:gd name="connsiteY1" fmla="*/ 2406284 h 2406285"/>
                <a:gd name="connsiteX2" fmla="*/ 2213364 w 2221360"/>
                <a:gd name="connsiteY2" fmla="*/ 2349663 h 2406285"/>
                <a:gd name="connsiteX3" fmla="*/ 1451577 w 2221360"/>
                <a:gd name="connsiteY3" fmla="*/ 1490347 h 2406285"/>
                <a:gd name="connsiteX4" fmla="*/ 41457 w 2221360"/>
                <a:gd name="connsiteY4" fmla="*/ 2218700 h 2406285"/>
                <a:gd name="connsiteX5" fmla="*/ 12124 w 2221360"/>
                <a:gd name="connsiteY5" fmla="*/ 2329783 h 2406285"/>
                <a:gd name="connsiteX6" fmla="*/ 0 w 2221360"/>
                <a:gd name="connsiteY6" fmla="*/ 2406285 h 2406285"/>
                <a:gd name="connsiteX7" fmla="*/ 45278 w 2221360"/>
                <a:gd name="connsiteY7" fmla="*/ 2177604 h 2406285"/>
                <a:gd name="connsiteX8" fmla="*/ 799739 w 2221360"/>
                <a:gd name="connsiteY8" fmla="*/ 0 h 2406285"/>
                <a:gd name="connsiteX9" fmla="*/ 1447289 w 2221360"/>
                <a:gd name="connsiteY9" fmla="*/ 603235 h 2406285"/>
                <a:gd name="connsiteX10" fmla="*/ 2194142 w 2221360"/>
                <a:gd name="connsiteY10" fmla="*/ 2266411 h 2406285"/>
                <a:gd name="connsiteX0" fmla="*/ 2194142 w 2221360"/>
                <a:gd name="connsiteY0" fmla="*/ 2321614 h 2461488"/>
                <a:gd name="connsiteX1" fmla="*/ 2221360 w 2221360"/>
                <a:gd name="connsiteY1" fmla="*/ 2461487 h 2461488"/>
                <a:gd name="connsiteX2" fmla="*/ 2213364 w 2221360"/>
                <a:gd name="connsiteY2" fmla="*/ 2404866 h 2461488"/>
                <a:gd name="connsiteX3" fmla="*/ 1451577 w 2221360"/>
                <a:gd name="connsiteY3" fmla="*/ 1545550 h 2461488"/>
                <a:gd name="connsiteX4" fmla="*/ 41457 w 2221360"/>
                <a:gd name="connsiteY4" fmla="*/ 2273903 h 2461488"/>
                <a:gd name="connsiteX5" fmla="*/ 12124 w 2221360"/>
                <a:gd name="connsiteY5" fmla="*/ 2384986 h 2461488"/>
                <a:gd name="connsiteX6" fmla="*/ 0 w 2221360"/>
                <a:gd name="connsiteY6" fmla="*/ 2461488 h 2461488"/>
                <a:gd name="connsiteX7" fmla="*/ 45278 w 2221360"/>
                <a:gd name="connsiteY7" fmla="*/ 2232807 h 2461488"/>
                <a:gd name="connsiteX8" fmla="*/ 799739 w 2221360"/>
                <a:gd name="connsiteY8" fmla="*/ 55203 h 2461488"/>
                <a:gd name="connsiteX9" fmla="*/ 1473936 w 2221360"/>
                <a:gd name="connsiteY9" fmla="*/ 0 h 2461488"/>
                <a:gd name="connsiteX10" fmla="*/ 2194142 w 2221360"/>
                <a:gd name="connsiteY10" fmla="*/ 2321614 h 2461488"/>
                <a:gd name="connsiteX0" fmla="*/ 2194142 w 2221360"/>
                <a:gd name="connsiteY0" fmla="*/ 2321614 h 2461488"/>
                <a:gd name="connsiteX1" fmla="*/ 2221360 w 2221360"/>
                <a:gd name="connsiteY1" fmla="*/ 2461487 h 2461488"/>
                <a:gd name="connsiteX2" fmla="*/ 2213364 w 2221360"/>
                <a:gd name="connsiteY2" fmla="*/ 2404866 h 2461488"/>
                <a:gd name="connsiteX3" fmla="*/ 1451577 w 2221360"/>
                <a:gd name="connsiteY3" fmla="*/ 1545550 h 2461488"/>
                <a:gd name="connsiteX4" fmla="*/ 41457 w 2221360"/>
                <a:gd name="connsiteY4" fmla="*/ 2273903 h 2461488"/>
                <a:gd name="connsiteX5" fmla="*/ 12124 w 2221360"/>
                <a:gd name="connsiteY5" fmla="*/ 2384986 h 2461488"/>
                <a:gd name="connsiteX6" fmla="*/ 0 w 2221360"/>
                <a:gd name="connsiteY6" fmla="*/ 2461488 h 2461488"/>
                <a:gd name="connsiteX7" fmla="*/ 45278 w 2221360"/>
                <a:gd name="connsiteY7" fmla="*/ 2232807 h 2461488"/>
                <a:gd name="connsiteX8" fmla="*/ 799739 w 2221360"/>
                <a:gd name="connsiteY8" fmla="*/ 55203 h 2461488"/>
                <a:gd name="connsiteX9" fmla="*/ 1473936 w 2221360"/>
                <a:gd name="connsiteY9" fmla="*/ 0 h 2461488"/>
                <a:gd name="connsiteX10" fmla="*/ 2194142 w 2221360"/>
                <a:gd name="connsiteY10" fmla="*/ 2321614 h 2461488"/>
                <a:gd name="connsiteX0" fmla="*/ 2194142 w 2221360"/>
                <a:gd name="connsiteY0" fmla="*/ 2317385 h 2457259"/>
                <a:gd name="connsiteX1" fmla="*/ 2221360 w 2221360"/>
                <a:gd name="connsiteY1" fmla="*/ 2457258 h 2457259"/>
                <a:gd name="connsiteX2" fmla="*/ 2213364 w 2221360"/>
                <a:gd name="connsiteY2" fmla="*/ 2400637 h 2457259"/>
                <a:gd name="connsiteX3" fmla="*/ 1451577 w 2221360"/>
                <a:gd name="connsiteY3" fmla="*/ 1541321 h 2457259"/>
                <a:gd name="connsiteX4" fmla="*/ 41457 w 2221360"/>
                <a:gd name="connsiteY4" fmla="*/ 2269674 h 2457259"/>
                <a:gd name="connsiteX5" fmla="*/ 12124 w 2221360"/>
                <a:gd name="connsiteY5" fmla="*/ 2380757 h 2457259"/>
                <a:gd name="connsiteX6" fmla="*/ 0 w 2221360"/>
                <a:gd name="connsiteY6" fmla="*/ 2457259 h 2457259"/>
                <a:gd name="connsiteX7" fmla="*/ 45278 w 2221360"/>
                <a:gd name="connsiteY7" fmla="*/ 2228578 h 2457259"/>
                <a:gd name="connsiteX8" fmla="*/ 799739 w 2221360"/>
                <a:gd name="connsiteY8" fmla="*/ 50974 h 2457259"/>
                <a:gd name="connsiteX9" fmla="*/ 1487565 w 2221360"/>
                <a:gd name="connsiteY9" fmla="*/ 0 h 2457259"/>
                <a:gd name="connsiteX10" fmla="*/ 2194142 w 2221360"/>
                <a:gd name="connsiteY10" fmla="*/ 2317385 h 24572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21360" h="2457259">
                  <a:moveTo>
                    <a:pt x="2194142" y="2317385"/>
                  </a:moveTo>
                  <a:lnTo>
                    <a:pt x="2221360" y="2457258"/>
                  </a:lnTo>
                  <a:lnTo>
                    <a:pt x="2213364" y="2400637"/>
                  </a:lnTo>
                  <a:cubicBezTo>
                    <a:pt x="2138562" y="2009604"/>
                    <a:pt x="1857561" y="1670754"/>
                    <a:pt x="1451577" y="1541321"/>
                  </a:cubicBezTo>
                  <a:cubicBezTo>
                    <a:pt x="861054" y="1353056"/>
                    <a:pt x="229722" y="1679151"/>
                    <a:pt x="41457" y="2269674"/>
                  </a:cubicBezTo>
                  <a:cubicBezTo>
                    <a:pt x="29691" y="2306581"/>
                    <a:pt x="19933" y="2343649"/>
                    <a:pt x="12124" y="2380757"/>
                  </a:cubicBezTo>
                  <a:lnTo>
                    <a:pt x="0" y="2457259"/>
                  </a:lnTo>
                  <a:lnTo>
                    <a:pt x="45278" y="2228578"/>
                  </a:lnTo>
                  <a:lnTo>
                    <a:pt x="799739" y="50974"/>
                  </a:lnTo>
                  <a:cubicBezTo>
                    <a:pt x="816878" y="490391"/>
                    <a:pt x="1513779" y="504599"/>
                    <a:pt x="1487565" y="0"/>
                  </a:cubicBezTo>
                  <a:lnTo>
                    <a:pt x="2194142" y="2317385"/>
                  </a:lnTo>
                  <a:close/>
                </a:path>
              </a:pathLst>
            </a:custGeom>
            <a:solidFill>
              <a:srgbClr val="0099FF">
                <a:alpha val="14902"/>
              </a:srgb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113" name="Freeform 112"/>
            <p:cNvSpPr/>
            <p:nvPr/>
          </p:nvSpPr>
          <p:spPr>
            <a:xfrm rot="6300000">
              <a:off x="1614714" y="1425513"/>
              <a:ext cx="1003825" cy="2392620"/>
            </a:xfrm>
            <a:custGeom>
              <a:avLst/>
              <a:gdLst>
                <a:gd name="connsiteX0" fmla="*/ 2424561 w 2424561"/>
                <a:gd name="connsiteY0" fmla="*/ 2942042 h 2942043"/>
                <a:gd name="connsiteX1" fmla="*/ 2329765 w 2424561"/>
                <a:gd name="connsiteY1" fmla="*/ 2942042 h 2942043"/>
                <a:gd name="connsiteX2" fmla="*/ 2321769 w 2424561"/>
                <a:gd name="connsiteY2" fmla="*/ 2885421 h 2942043"/>
                <a:gd name="connsiteX3" fmla="*/ 1559982 w 2424561"/>
                <a:gd name="connsiteY3" fmla="*/ 2026105 h 2942043"/>
                <a:gd name="connsiteX4" fmla="*/ 149862 w 2424561"/>
                <a:gd name="connsiteY4" fmla="*/ 2754458 h 2942043"/>
                <a:gd name="connsiteX5" fmla="*/ 120529 w 2424561"/>
                <a:gd name="connsiteY5" fmla="*/ 2865541 h 2942043"/>
                <a:gd name="connsiteX6" fmla="*/ 108405 w 2424561"/>
                <a:gd name="connsiteY6" fmla="*/ 2942043 h 2942043"/>
                <a:gd name="connsiteX7" fmla="*/ 0 w 2424561"/>
                <a:gd name="connsiteY7" fmla="*/ 2942042 h 2942043"/>
                <a:gd name="connsiteX8" fmla="*/ 1454130 w 2424561"/>
                <a:gd name="connsiteY8" fmla="*/ 0 h 2942043"/>
                <a:gd name="connsiteX0" fmla="*/ 2302547 w 2329765"/>
                <a:gd name="connsiteY0" fmla="*/ 2802169 h 2942043"/>
                <a:gd name="connsiteX1" fmla="*/ 2329765 w 2329765"/>
                <a:gd name="connsiteY1" fmla="*/ 2942042 h 2942043"/>
                <a:gd name="connsiteX2" fmla="*/ 2321769 w 2329765"/>
                <a:gd name="connsiteY2" fmla="*/ 2885421 h 2942043"/>
                <a:gd name="connsiteX3" fmla="*/ 1559982 w 2329765"/>
                <a:gd name="connsiteY3" fmla="*/ 2026105 h 2942043"/>
                <a:gd name="connsiteX4" fmla="*/ 149862 w 2329765"/>
                <a:gd name="connsiteY4" fmla="*/ 2754458 h 2942043"/>
                <a:gd name="connsiteX5" fmla="*/ 120529 w 2329765"/>
                <a:gd name="connsiteY5" fmla="*/ 2865541 h 2942043"/>
                <a:gd name="connsiteX6" fmla="*/ 108405 w 2329765"/>
                <a:gd name="connsiteY6" fmla="*/ 2942043 h 2942043"/>
                <a:gd name="connsiteX7" fmla="*/ 0 w 2329765"/>
                <a:gd name="connsiteY7" fmla="*/ 2942042 h 2942043"/>
                <a:gd name="connsiteX8" fmla="*/ 1454130 w 2329765"/>
                <a:gd name="connsiteY8" fmla="*/ 0 h 2942043"/>
                <a:gd name="connsiteX9" fmla="*/ 2302547 w 2329765"/>
                <a:gd name="connsiteY9" fmla="*/ 2802169 h 2942043"/>
                <a:gd name="connsiteX0" fmla="*/ 2194142 w 2221360"/>
                <a:gd name="connsiteY0" fmla="*/ 2802169 h 2942043"/>
                <a:gd name="connsiteX1" fmla="*/ 2221360 w 2221360"/>
                <a:gd name="connsiteY1" fmla="*/ 2942042 h 2942043"/>
                <a:gd name="connsiteX2" fmla="*/ 2213364 w 2221360"/>
                <a:gd name="connsiteY2" fmla="*/ 2885421 h 2942043"/>
                <a:gd name="connsiteX3" fmla="*/ 1451577 w 2221360"/>
                <a:gd name="connsiteY3" fmla="*/ 2026105 h 2942043"/>
                <a:gd name="connsiteX4" fmla="*/ 41457 w 2221360"/>
                <a:gd name="connsiteY4" fmla="*/ 2754458 h 2942043"/>
                <a:gd name="connsiteX5" fmla="*/ 12124 w 2221360"/>
                <a:gd name="connsiteY5" fmla="*/ 2865541 h 2942043"/>
                <a:gd name="connsiteX6" fmla="*/ 0 w 2221360"/>
                <a:gd name="connsiteY6" fmla="*/ 2942043 h 2942043"/>
                <a:gd name="connsiteX7" fmla="*/ 45278 w 2221360"/>
                <a:gd name="connsiteY7" fmla="*/ 2713362 h 2942043"/>
                <a:gd name="connsiteX8" fmla="*/ 1345725 w 2221360"/>
                <a:gd name="connsiteY8" fmla="*/ 0 h 2942043"/>
                <a:gd name="connsiteX9" fmla="*/ 2194142 w 2221360"/>
                <a:gd name="connsiteY9" fmla="*/ 2802169 h 2942043"/>
                <a:gd name="connsiteX0" fmla="*/ 2194142 w 2221360"/>
                <a:gd name="connsiteY0" fmla="*/ 3075479 h 3215353"/>
                <a:gd name="connsiteX1" fmla="*/ 2221360 w 2221360"/>
                <a:gd name="connsiteY1" fmla="*/ 3215352 h 3215353"/>
                <a:gd name="connsiteX2" fmla="*/ 2213364 w 2221360"/>
                <a:gd name="connsiteY2" fmla="*/ 3158731 h 3215353"/>
                <a:gd name="connsiteX3" fmla="*/ 1451577 w 2221360"/>
                <a:gd name="connsiteY3" fmla="*/ 2299415 h 3215353"/>
                <a:gd name="connsiteX4" fmla="*/ 41457 w 2221360"/>
                <a:gd name="connsiteY4" fmla="*/ 3027768 h 3215353"/>
                <a:gd name="connsiteX5" fmla="*/ 12124 w 2221360"/>
                <a:gd name="connsiteY5" fmla="*/ 3138851 h 3215353"/>
                <a:gd name="connsiteX6" fmla="*/ 0 w 2221360"/>
                <a:gd name="connsiteY6" fmla="*/ 3215353 h 3215353"/>
                <a:gd name="connsiteX7" fmla="*/ 45278 w 2221360"/>
                <a:gd name="connsiteY7" fmla="*/ 2986672 h 3215353"/>
                <a:gd name="connsiteX8" fmla="*/ 1345725 w 2221360"/>
                <a:gd name="connsiteY8" fmla="*/ 273310 h 3215353"/>
                <a:gd name="connsiteX9" fmla="*/ 1403195 w 2221360"/>
                <a:gd name="connsiteY9" fmla="*/ 410618 h 3215353"/>
                <a:gd name="connsiteX10" fmla="*/ 2194142 w 2221360"/>
                <a:gd name="connsiteY10" fmla="*/ 3075479 h 3215353"/>
                <a:gd name="connsiteX0" fmla="*/ 2194142 w 2221360"/>
                <a:gd name="connsiteY0" fmla="*/ 3075479 h 3215353"/>
                <a:gd name="connsiteX1" fmla="*/ 2221360 w 2221360"/>
                <a:gd name="connsiteY1" fmla="*/ 3215352 h 3215353"/>
                <a:gd name="connsiteX2" fmla="*/ 2213364 w 2221360"/>
                <a:gd name="connsiteY2" fmla="*/ 3158731 h 3215353"/>
                <a:gd name="connsiteX3" fmla="*/ 1451577 w 2221360"/>
                <a:gd name="connsiteY3" fmla="*/ 2299415 h 3215353"/>
                <a:gd name="connsiteX4" fmla="*/ 41457 w 2221360"/>
                <a:gd name="connsiteY4" fmla="*/ 3027768 h 3215353"/>
                <a:gd name="connsiteX5" fmla="*/ 12124 w 2221360"/>
                <a:gd name="connsiteY5" fmla="*/ 3138851 h 3215353"/>
                <a:gd name="connsiteX6" fmla="*/ 0 w 2221360"/>
                <a:gd name="connsiteY6" fmla="*/ 3215353 h 3215353"/>
                <a:gd name="connsiteX7" fmla="*/ 45278 w 2221360"/>
                <a:gd name="connsiteY7" fmla="*/ 2986672 h 3215353"/>
                <a:gd name="connsiteX8" fmla="*/ 1345725 w 2221360"/>
                <a:gd name="connsiteY8" fmla="*/ 273310 h 3215353"/>
                <a:gd name="connsiteX9" fmla="*/ 1403195 w 2221360"/>
                <a:gd name="connsiteY9" fmla="*/ 410618 h 3215353"/>
                <a:gd name="connsiteX10" fmla="*/ 2194142 w 2221360"/>
                <a:gd name="connsiteY10" fmla="*/ 3075479 h 3215353"/>
                <a:gd name="connsiteX0" fmla="*/ 2194142 w 2221360"/>
                <a:gd name="connsiteY0" fmla="*/ 3075479 h 3215353"/>
                <a:gd name="connsiteX1" fmla="*/ 2221360 w 2221360"/>
                <a:gd name="connsiteY1" fmla="*/ 3215352 h 3215353"/>
                <a:gd name="connsiteX2" fmla="*/ 2213364 w 2221360"/>
                <a:gd name="connsiteY2" fmla="*/ 3158731 h 3215353"/>
                <a:gd name="connsiteX3" fmla="*/ 1451577 w 2221360"/>
                <a:gd name="connsiteY3" fmla="*/ 2299415 h 3215353"/>
                <a:gd name="connsiteX4" fmla="*/ 41457 w 2221360"/>
                <a:gd name="connsiteY4" fmla="*/ 3027768 h 3215353"/>
                <a:gd name="connsiteX5" fmla="*/ 12124 w 2221360"/>
                <a:gd name="connsiteY5" fmla="*/ 3138851 h 3215353"/>
                <a:gd name="connsiteX6" fmla="*/ 0 w 2221360"/>
                <a:gd name="connsiteY6" fmla="*/ 3215353 h 3215353"/>
                <a:gd name="connsiteX7" fmla="*/ 45278 w 2221360"/>
                <a:gd name="connsiteY7" fmla="*/ 2986672 h 3215353"/>
                <a:gd name="connsiteX8" fmla="*/ 1345725 w 2221360"/>
                <a:gd name="connsiteY8" fmla="*/ 273310 h 3215353"/>
                <a:gd name="connsiteX9" fmla="*/ 1403195 w 2221360"/>
                <a:gd name="connsiteY9" fmla="*/ 410618 h 3215353"/>
                <a:gd name="connsiteX10" fmla="*/ 2194142 w 2221360"/>
                <a:gd name="connsiteY10" fmla="*/ 3075479 h 3215353"/>
                <a:gd name="connsiteX0" fmla="*/ 2194142 w 2221360"/>
                <a:gd name="connsiteY0" fmla="*/ 3065204 h 3205078"/>
                <a:gd name="connsiteX1" fmla="*/ 2221360 w 2221360"/>
                <a:gd name="connsiteY1" fmla="*/ 3205077 h 3205078"/>
                <a:gd name="connsiteX2" fmla="*/ 2213364 w 2221360"/>
                <a:gd name="connsiteY2" fmla="*/ 3148456 h 3205078"/>
                <a:gd name="connsiteX3" fmla="*/ 1451577 w 2221360"/>
                <a:gd name="connsiteY3" fmla="*/ 2289140 h 3205078"/>
                <a:gd name="connsiteX4" fmla="*/ 41457 w 2221360"/>
                <a:gd name="connsiteY4" fmla="*/ 3017493 h 3205078"/>
                <a:gd name="connsiteX5" fmla="*/ 12124 w 2221360"/>
                <a:gd name="connsiteY5" fmla="*/ 3128576 h 3205078"/>
                <a:gd name="connsiteX6" fmla="*/ 0 w 2221360"/>
                <a:gd name="connsiteY6" fmla="*/ 3205078 h 3205078"/>
                <a:gd name="connsiteX7" fmla="*/ 45278 w 2221360"/>
                <a:gd name="connsiteY7" fmla="*/ 2976397 h 3205078"/>
                <a:gd name="connsiteX8" fmla="*/ 1345725 w 2221360"/>
                <a:gd name="connsiteY8" fmla="*/ 263035 h 3205078"/>
                <a:gd name="connsiteX9" fmla="*/ 1629388 w 2221360"/>
                <a:gd name="connsiteY9" fmla="*/ 422473 h 3205078"/>
                <a:gd name="connsiteX10" fmla="*/ 2194142 w 2221360"/>
                <a:gd name="connsiteY10" fmla="*/ 3065204 h 3205078"/>
                <a:gd name="connsiteX0" fmla="*/ 2194142 w 2221360"/>
                <a:gd name="connsiteY0" fmla="*/ 3065204 h 3205078"/>
                <a:gd name="connsiteX1" fmla="*/ 2221360 w 2221360"/>
                <a:gd name="connsiteY1" fmla="*/ 3205077 h 3205078"/>
                <a:gd name="connsiteX2" fmla="*/ 2213364 w 2221360"/>
                <a:gd name="connsiteY2" fmla="*/ 3148456 h 3205078"/>
                <a:gd name="connsiteX3" fmla="*/ 1451577 w 2221360"/>
                <a:gd name="connsiteY3" fmla="*/ 2289140 h 3205078"/>
                <a:gd name="connsiteX4" fmla="*/ 41457 w 2221360"/>
                <a:gd name="connsiteY4" fmla="*/ 3017493 h 3205078"/>
                <a:gd name="connsiteX5" fmla="*/ 12124 w 2221360"/>
                <a:gd name="connsiteY5" fmla="*/ 3128576 h 3205078"/>
                <a:gd name="connsiteX6" fmla="*/ 0 w 2221360"/>
                <a:gd name="connsiteY6" fmla="*/ 3205078 h 3205078"/>
                <a:gd name="connsiteX7" fmla="*/ 45278 w 2221360"/>
                <a:gd name="connsiteY7" fmla="*/ 2976397 h 3205078"/>
                <a:gd name="connsiteX8" fmla="*/ 1345725 w 2221360"/>
                <a:gd name="connsiteY8" fmla="*/ 263035 h 3205078"/>
                <a:gd name="connsiteX9" fmla="*/ 1629388 w 2221360"/>
                <a:gd name="connsiteY9" fmla="*/ 422473 h 3205078"/>
                <a:gd name="connsiteX10" fmla="*/ 2194142 w 2221360"/>
                <a:gd name="connsiteY10" fmla="*/ 3065204 h 3205078"/>
                <a:gd name="connsiteX0" fmla="*/ 2194142 w 2221360"/>
                <a:gd name="connsiteY0" fmla="*/ 2802169 h 2942043"/>
                <a:gd name="connsiteX1" fmla="*/ 2221360 w 2221360"/>
                <a:gd name="connsiteY1" fmla="*/ 2942042 h 2942043"/>
                <a:gd name="connsiteX2" fmla="*/ 2213364 w 2221360"/>
                <a:gd name="connsiteY2" fmla="*/ 2885421 h 2942043"/>
                <a:gd name="connsiteX3" fmla="*/ 1451577 w 2221360"/>
                <a:gd name="connsiteY3" fmla="*/ 2026105 h 2942043"/>
                <a:gd name="connsiteX4" fmla="*/ 41457 w 2221360"/>
                <a:gd name="connsiteY4" fmla="*/ 2754458 h 2942043"/>
                <a:gd name="connsiteX5" fmla="*/ 12124 w 2221360"/>
                <a:gd name="connsiteY5" fmla="*/ 2865541 h 2942043"/>
                <a:gd name="connsiteX6" fmla="*/ 0 w 2221360"/>
                <a:gd name="connsiteY6" fmla="*/ 2942043 h 2942043"/>
                <a:gd name="connsiteX7" fmla="*/ 45278 w 2221360"/>
                <a:gd name="connsiteY7" fmla="*/ 2713362 h 2942043"/>
                <a:gd name="connsiteX8" fmla="*/ 1345725 w 2221360"/>
                <a:gd name="connsiteY8" fmla="*/ 0 h 2942043"/>
                <a:gd name="connsiteX9" fmla="*/ 1629388 w 2221360"/>
                <a:gd name="connsiteY9" fmla="*/ 159438 h 2942043"/>
                <a:gd name="connsiteX10" fmla="*/ 2194142 w 2221360"/>
                <a:gd name="connsiteY10" fmla="*/ 2802169 h 2942043"/>
                <a:gd name="connsiteX0" fmla="*/ 2194142 w 2221360"/>
                <a:gd name="connsiteY0" fmla="*/ 2845721 h 2985595"/>
                <a:gd name="connsiteX1" fmla="*/ 2221360 w 2221360"/>
                <a:gd name="connsiteY1" fmla="*/ 2985594 h 2985595"/>
                <a:gd name="connsiteX2" fmla="*/ 2213364 w 2221360"/>
                <a:gd name="connsiteY2" fmla="*/ 2928973 h 2985595"/>
                <a:gd name="connsiteX3" fmla="*/ 1451577 w 2221360"/>
                <a:gd name="connsiteY3" fmla="*/ 2069657 h 2985595"/>
                <a:gd name="connsiteX4" fmla="*/ 41457 w 2221360"/>
                <a:gd name="connsiteY4" fmla="*/ 2798010 h 2985595"/>
                <a:gd name="connsiteX5" fmla="*/ 12124 w 2221360"/>
                <a:gd name="connsiteY5" fmla="*/ 2909093 h 2985595"/>
                <a:gd name="connsiteX6" fmla="*/ 0 w 2221360"/>
                <a:gd name="connsiteY6" fmla="*/ 2985595 h 2985595"/>
                <a:gd name="connsiteX7" fmla="*/ 45278 w 2221360"/>
                <a:gd name="connsiteY7" fmla="*/ 2756914 h 2985595"/>
                <a:gd name="connsiteX8" fmla="*/ 1098131 w 2221360"/>
                <a:gd name="connsiteY8" fmla="*/ 175651 h 2985595"/>
                <a:gd name="connsiteX9" fmla="*/ 1629388 w 2221360"/>
                <a:gd name="connsiteY9" fmla="*/ 202990 h 2985595"/>
                <a:gd name="connsiteX10" fmla="*/ 2194142 w 2221360"/>
                <a:gd name="connsiteY10" fmla="*/ 2845721 h 2985595"/>
                <a:gd name="connsiteX0" fmla="*/ 2194142 w 2221360"/>
                <a:gd name="connsiteY0" fmla="*/ 2845721 h 2985595"/>
                <a:gd name="connsiteX1" fmla="*/ 2221360 w 2221360"/>
                <a:gd name="connsiteY1" fmla="*/ 2985594 h 2985595"/>
                <a:gd name="connsiteX2" fmla="*/ 2213364 w 2221360"/>
                <a:gd name="connsiteY2" fmla="*/ 2928973 h 2985595"/>
                <a:gd name="connsiteX3" fmla="*/ 1451577 w 2221360"/>
                <a:gd name="connsiteY3" fmla="*/ 2069657 h 2985595"/>
                <a:gd name="connsiteX4" fmla="*/ 41457 w 2221360"/>
                <a:gd name="connsiteY4" fmla="*/ 2798010 h 2985595"/>
                <a:gd name="connsiteX5" fmla="*/ 12124 w 2221360"/>
                <a:gd name="connsiteY5" fmla="*/ 2909093 h 2985595"/>
                <a:gd name="connsiteX6" fmla="*/ 0 w 2221360"/>
                <a:gd name="connsiteY6" fmla="*/ 2985595 h 2985595"/>
                <a:gd name="connsiteX7" fmla="*/ 45278 w 2221360"/>
                <a:gd name="connsiteY7" fmla="*/ 2756914 h 2985595"/>
                <a:gd name="connsiteX8" fmla="*/ 1098131 w 2221360"/>
                <a:gd name="connsiteY8" fmla="*/ 175651 h 2985595"/>
                <a:gd name="connsiteX9" fmla="*/ 1629388 w 2221360"/>
                <a:gd name="connsiteY9" fmla="*/ 202990 h 2985595"/>
                <a:gd name="connsiteX10" fmla="*/ 2194142 w 2221360"/>
                <a:gd name="connsiteY10" fmla="*/ 2845721 h 2985595"/>
                <a:gd name="connsiteX0" fmla="*/ 2194142 w 2221360"/>
                <a:gd name="connsiteY0" fmla="*/ 2670070 h 2809944"/>
                <a:gd name="connsiteX1" fmla="*/ 2221360 w 2221360"/>
                <a:gd name="connsiteY1" fmla="*/ 2809943 h 2809944"/>
                <a:gd name="connsiteX2" fmla="*/ 2213364 w 2221360"/>
                <a:gd name="connsiteY2" fmla="*/ 2753322 h 2809944"/>
                <a:gd name="connsiteX3" fmla="*/ 1451577 w 2221360"/>
                <a:gd name="connsiteY3" fmla="*/ 1894006 h 2809944"/>
                <a:gd name="connsiteX4" fmla="*/ 41457 w 2221360"/>
                <a:gd name="connsiteY4" fmla="*/ 2622359 h 2809944"/>
                <a:gd name="connsiteX5" fmla="*/ 12124 w 2221360"/>
                <a:gd name="connsiteY5" fmla="*/ 2733442 h 2809944"/>
                <a:gd name="connsiteX6" fmla="*/ 0 w 2221360"/>
                <a:gd name="connsiteY6" fmla="*/ 2809944 h 2809944"/>
                <a:gd name="connsiteX7" fmla="*/ 45278 w 2221360"/>
                <a:gd name="connsiteY7" fmla="*/ 2581263 h 2809944"/>
                <a:gd name="connsiteX8" fmla="*/ 1098131 w 2221360"/>
                <a:gd name="connsiteY8" fmla="*/ 0 h 2809944"/>
                <a:gd name="connsiteX9" fmla="*/ 1629388 w 2221360"/>
                <a:gd name="connsiteY9" fmla="*/ 27339 h 2809944"/>
                <a:gd name="connsiteX10" fmla="*/ 2194142 w 2221360"/>
                <a:gd name="connsiteY10" fmla="*/ 2670070 h 2809944"/>
                <a:gd name="connsiteX0" fmla="*/ 2194142 w 2221360"/>
                <a:gd name="connsiteY0" fmla="*/ 5042683 h 5182557"/>
                <a:gd name="connsiteX1" fmla="*/ 2221360 w 2221360"/>
                <a:gd name="connsiteY1" fmla="*/ 5182556 h 5182557"/>
                <a:gd name="connsiteX2" fmla="*/ 2213364 w 2221360"/>
                <a:gd name="connsiteY2" fmla="*/ 5125935 h 5182557"/>
                <a:gd name="connsiteX3" fmla="*/ 1451577 w 2221360"/>
                <a:gd name="connsiteY3" fmla="*/ 4266619 h 5182557"/>
                <a:gd name="connsiteX4" fmla="*/ 41457 w 2221360"/>
                <a:gd name="connsiteY4" fmla="*/ 4994972 h 5182557"/>
                <a:gd name="connsiteX5" fmla="*/ 12124 w 2221360"/>
                <a:gd name="connsiteY5" fmla="*/ 5106055 h 5182557"/>
                <a:gd name="connsiteX6" fmla="*/ 0 w 2221360"/>
                <a:gd name="connsiteY6" fmla="*/ 5182557 h 5182557"/>
                <a:gd name="connsiteX7" fmla="*/ 45278 w 2221360"/>
                <a:gd name="connsiteY7" fmla="*/ 4953876 h 5182557"/>
                <a:gd name="connsiteX8" fmla="*/ 1098131 w 2221360"/>
                <a:gd name="connsiteY8" fmla="*/ 2372613 h 5182557"/>
                <a:gd name="connsiteX9" fmla="*/ 1649123 w 2221360"/>
                <a:gd name="connsiteY9" fmla="*/ 25 h 5182557"/>
                <a:gd name="connsiteX10" fmla="*/ 2194142 w 2221360"/>
                <a:gd name="connsiteY10" fmla="*/ 5042683 h 5182557"/>
                <a:gd name="connsiteX0" fmla="*/ 2194142 w 2221360"/>
                <a:gd name="connsiteY0" fmla="*/ 5042946 h 5182820"/>
                <a:gd name="connsiteX1" fmla="*/ 2221360 w 2221360"/>
                <a:gd name="connsiteY1" fmla="*/ 5182819 h 5182820"/>
                <a:gd name="connsiteX2" fmla="*/ 2213364 w 2221360"/>
                <a:gd name="connsiteY2" fmla="*/ 5126198 h 5182820"/>
                <a:gd name="connsiteX3" fmla="*/ 1451577 w 2221360"/>
                <a:gd name="connsiteY3" fmla="*/ 4266882 h 5182820"/>
                <a:gd name="connsiteX4" fmla="*/ 41457 w 2221360"/>
                <a:gd name="connsiteY4" fmla="*/ 4995235 h 5182820"/>
                <a:gd name="connsiteX5" fmla="*/ 12124 w 2221360"/>
                <a:gd name="connsiteY5" fmla="*/ 5106318 h 5182820"/>
                <a:gd name="connsiteX6" fmla="*/ 0 w 2221360"/>
                <a:gd name="connsiteY6" fmla="*/ 5182820 h 5182820"/>
                <a:gd name="connsiteX7" fmla="*/ 45278 w 2221360"/>
                <a:gd name="connsiteY7" fmla="*/ 4954139 h 5182820"/>
                <a:gd name="connsiteX8" fmla="*/ 1289517 w 2221360"/>
                <a:gd name="connsiteY8" fmla="*/ 191713 h 5182820"/>
                <a:gd name="connsiteX9" fmla="*/ 1649123 w 2221360"/>
                <a:gd name="connsiteY9" fmla="*/ 288 h 5182820"/>
                <a:gd name="connsiteX10" fmla="*/ 2194142 w 2221360"/>
                <a:gd name="connsiteY10" fmla="*/ 5042946 h 5182820"/>
                <a:gd name="connsiteX0" fmla="*/ 2194142 w 2221360"/>
                <a:gd name="connsiteY0" fmla="*/ 5042658 h 5182532"/>
                <a:gd name="connsiteX1" fmla="*/ 2221360 w 2221360"/>
                <a:gd name="connsiteY1" fmla="*/ 5182531 h 5182532"/>
                <a:gd name="connsiteX2" fmla="*/ 2213364 w 2221360"/>
                <a:gd name="connsiteY2" fmla="*/ 5125910 h 5182532"/>
                <a:gd name="connsiteX3" fmla="*/ 1451577 w 2221360"/>
                <a:gd name="connsiteY3" fmla="*/ 4266594 h 5182532"/>
                <a:gd name="connsiteX4" fmla="*/ 41457 w 2221360"/>
                <a:gd name="connsiteY4" fmla="*/ 4994947 h 5182532"/>
                <a:gd name="connsiteX5" fmla="*/ 12124 w 2221360"/>
                <a:gd name="connsiteY5" fmla="*/ 5106030 h 5182532"/>
                <a:gd name="connsiteX6" fmla="*/ 0 w 2221360"/>
                <a:gd name="connsiteY6" fmla="*/ 5182532 h 5182532"/>
                <a:gd name="connsiteX7" fmla="*/ 45278 w 2221360"/>
                <a:gd name="connsiteY7" fmla="*/ 4953851 h 5182532"/>
                <a:gd name="connsiteX8" fmla="*/ 1289517 w 2221360"/>
                <a:gd name="connsiteY8" fmla="*/ 191425 h 5182532"/>
                <a:gd name="connsiteX9" fmla="*/ 1649123 w 2221360"/>
                <a:gd name="connsiteY9" fmla="*/ 0 h 5182532"/>
                <a:gd name="connsiteX10" fmla="*/ 2194142 w 2221360"/>
                <a:gd name="connsiteY10" fmla="*/ 5042658 h 5182532"/>
                <a:gd name="connsiteX0" fmla="*/ 2194142 w 2221360"/>
                <a:gd name="connsiteY0" fmla="*/ 5144251 h 5284125"/>
                <a:gd name="connsiteX1" fmla="*/ 2221360 w 2221360"/>
                <a:gd name="connsiteY1" fmla="*/ 5284124 h 5284125"/>
                <a:gd name="connsiteX2" fmla="*/ 2213364 w 2221360"/>
                <a:gd name="connsiteY2" fmla="*/ 5227503 h 5284125"/>
                <a:gd name="connsiteX3" fmla="*/ 1451577 w 2221360"/>
                <a:gd name="connsiteY3" fmla="*/ 4368187 h 5284125"/>
                <a:gd name="connsiteX4" fmla="*/ 41457 w 2221360"/>
                <a:gd name="connsiteY4" fmla="*/ 5096540 h 5284125"/>
                <a:gd name="connsiteX5" fmla="*/ 12124 w 2221360"/>
                <a:gd name="connsiteY5" fmla="*/ 5207623 h 5284125"/>
                <a:gd name="connsiteX6" fmla="*/ 0 w 2221360"/>
                <a:gd name="connsiteY6" fmla="*/ 5284125 h 5284125"/>
                <a:gd name="connsiteX7" fmla="*/ 45278 w 2221360"/>
                <a:gd name="connsiteY7" fmla="*/ 5055444 h 5284125"/>
                <a:gd name="connsiteX8" fmla="*/ 1317092 w 2221360"/>
                <a:gd name="connsiteY8" fmla="*/ 0 h 5284125"/>
                <a:gd name="connsiteX9" fmla="*/ 1649123 w 2221360"/>
                <a:gd name="connsiteY9" fmla="*/ 101593 h 5284125"/>
                <a:gd name="connsiteX10" fmla="*/ 2194142 w 2221360"/>
                <a:gd name="connsiteY10" fmla="*/ 5144251 h 5284125"/>
                <a:gd name="connsiteX0" fmla="*/ 2194142 w 2221360"/>
                <a:gd name="connsiteY0" fmla="*/ 5043477 h 5183351"/>
                <a:gd name="connsiteX1" fmla="*/ 2221360 w 2221360"/>
                <a:gd name="connsiteY1" fmla="*/ 5183350 h 5183351"/>
                <a:gd name="connsiteX2" fmla="*/ 2213364 w 2221360"/>
                <a:gd name="connsiteY2" fmla="*/ 5126729 h 5183351"/>
                <a:gd name="connsiteX3" fmla="*/ 1451577 w 2221360"/>
                <a:gd name="connsiteY3" fmla="*/ 4267413 h 5183351"/>
                <a:gd name="connsiteX4" fmla="*/ 41457 w 2221360"/>
                <a:gd name="connsiteY4" fmla="*/ 4995766 h 5183351"/>
                <a:gd name="connsiteX5" fmla="*/ 12124 w 2221360"/>
                <a:gd name="connsiteY5" fmla="*/ 5106849 h 5183351"/>
                <a:gd name="connsiteX6" fmla="*/ 0 w 2221360"/>
                <a:gd name="connsiteY6" fmla="*/ 5183351 h 5183351"/>
                <a:gd name="connsiteX7" fmla="*/ 45278 w 2221360"/>
                <a:gd name="connsiteY7" fmla="*/ 4954670 h 5183351"/>
                <a:gd name="connsiteX8" fmla="*/ 844572 w 2221360"/>
                <a:gd name="connsiteY8" fmla="*/ 962028 h 5183351"/>
                <a:gd name="connsiteX9" fmla="*/ 1649123 w 2221360"/>
                <a:gd name="connsiteY9" fmla="*/ 819 h 5183351"/>
                <a:gd name="connsiteX10" fmla="*/ 2194142 w 2221360"/>
                <a:gd name="connsiteY10" fmla="*/ 5043477 h 5183351"/>
                <a:gd name="connsiteX0" fmla="*/ 2194142 w 2221360"/>
                <a:gd name="connsiteY0" fmla="*/ 5042657 h 5182531"/>
                <a:gd name="connsiteX1" fmla="*/ 2221360 w 2221360"/>
                <a:gd name="connsiteY1" fmla="*/ 5182530 h 5182531"/>
                <a:gd name="connsiteX2" fmla="*/ 2213364 w 2221360"/>
                <a:gd name="connsiteY2" fmla="*/ 5125909 h 5182531"/>
                <a:gd name="connsiteX3" fmla="*/ 1451577 w 2221360"/>
                <a:gd name="connsiteY3" fmla="*/ 4266593 h 5182531"/>
                <a:gd name="connsiteX4" fmla="*/ 41457 w 2221360"/>
                <a:gd name="connsiteY4" fmla="*/ 4994946 h 5182531"/>
                <a:gd name="connsiteX5" fmla="*/ 12124 w 2221360"/>
                <a:gd name="connsiteY5" fmla="*/ 5106029 h 5182531"/>
                <a:gd name="connsiteX6" fmla="*/ 0 w 2221360"/>
                <a:gd name="connsiteY6" fmla="*/ 5182531 h 5182531"/>
                <a:gd name="connsiteX7" fmla="*/ 45278 w 2221360"/>
                <a:gd name="connsiteY7" fmla="*/ 4953850 h 5182531"/>
                <a:gd name="connsiteX8" fmla="*/ 844572 w 2221360"/>
                <a:gd name="connsiteY8" fmla="*/ 961208 h 5182531"/>
                <a:gd name="connsiteX9" fmla="*/ 1649123 w 2221360"/>
                <a:gd name="connsiteY9" fmla="*/ -1 h 5182531"/>
                <a:gd name="connsiteX10" fmla="*/ 2194142 w 2221360"/>
                <a:gd name="connsiteY10" fmla="*/ 5042657 h 5182531"/>
                <a:gd name="connsiteX0" fmla="*/ 2194142 w 2221360"/>
                <a:gd name="connsiteY0" fmla="*/ 5042658 h 5182532"/>
                <a:gd name="connsiteX1" fmla="*/ 2221360 w 2221360"/>
                <a:gd name="connsiteY1" fmla="*/ 5182531 h 5182532"/>
                <a:gd name="connsiteX2" fmla="*/ 2213364 w 2221360"/>
                <a:gd name="connsiteY2" fmla="*/ 5125910 h 5182532"/>
                <a:gd name="connsiteX3" fmla="*/ 1451577 w 2221360"/>
                <a:gd name="connsiteY3" fmla="*/ 4266594 h 5182532"/>
                <a:gd name="connsiteX4" fmla="*/ 41457 w 2221360"/>
                <a:gd name="connsiteY4" fmla="*/ 4994947 h 5182532"/>
                <a:gd name="connsiteX5" fmla="*/ 12124 w 2221360"/>
                <a:gd name="connsiteY5" fmla="*/ 5106030 h 5182532"/>
                <a:gd name="connsiteX6" fmla="*/ 0 w 2221360"/>
                <a:gd name="connsiteY6" fmla="*/ 5182532 h 5182532"/>
                <a:gd name="connsiteX7" fmla="*/ 45278 w 2221360"/>
                <a:gd name="connsiteY7" fmla="*/ 4953851 h 5182532"/>
                <a:gd name="connsiteX8" fmla="*/ 818321 w 2221360"/>
                <a:gd name="connsiteY8" fmla="*/ 1020253 h 5182532"/>
                <a:gd name="connsiteX9" fmla="*/ 1649123 w 2221360"/>
                <a:gd name="connsiteY9" fmla="*/ 0 h 5182532"/>
                <a:gd name="connsiteX10" fmla="*/ 2194142 w 2221360"/>
                <a:gd name="connsiteY10" fmla="*/ 5042658 h 5182532"/>
                <a:gd name="connsiteX0" fmla="*/ 2194142 w 2221360"/>
                <a:gd name="connsiteY0" fmla="*/ 4760799 h 4900673"/>
                <a:gd name="connsiteX1" fmla="*/ 2221360 w 2221360"/>
                <a:gd name="connsiteY1" fmla="*/ 4900672 h 4900673"/>
                <a:gd name="connsiteX2" fmla="*/ 2213364 w 2221360"/>
                <a:gd name="connsiteY2" fmla="*/ 4844051 h 4900673"/>
                <a:gd name="connsiteX3" fmla="*/ 1451577 w 2221360"/>
                <a:gd name="connsiteY3" fmla="*/ 3984735 h 4900673"/>
                <a:gd name="connsiteX4" fmla="*/ 41457 w 2221360"/>
                <a:gd name="connsiteY4" fmla="*/ 4713088 h 4900673"/>
                <a:gd name="connsiteX5" fmla="*/ 12124 w 2221360"/>
                <a:gd name="connsiteY5" fmla="*/ 4824171 h 4900673"/>
                <a:gd name="connsiteX6" fmla="*/ 0 w 2221360"/>
                <a:gd name="connsiteY6" fmla="*/ 4900673 h 4900673"/>
                <a:gd name="connsiteX7" fmla="*/ 45278 w 2221360"/>
                <a:gd name="connsiteY7" fmla="*/ 4671992 h 4900673"/>
                <a:gd name="connsiteX8" fmla="*/ 818321 w 2221360"/>
                <a:gd name="connsiteY8" fmla="*/ 738394 h 4900673"/>
                <a:gd name="connsiteX9" fmla="*/ 1375353 w 2221360"/>
                <a:gd name="connsiteY9" fmla="*/ 0 h 4900673"/>
                <a:gd name="connsiteX10" fmla="*/ 2194142 w 2221360"/>
                <a:gd name="connsiteY10" fmla="*/ 4760799 h 4900673"/>
                <a:gd name="connsiteX0" fmla="*/ 2194142 w 2221360"/>
                <a:gd name="connsiteY0" fmla="*/ 4760799 h 4900673"/>
                <a:gd name="connsiteX1" fmla="*/ 2221360 w 2221360"/>
                <a:gd name="connsiteY1" fmla="*/ 4900672 h 4900673"/>
                <a:gd name="connsiteX2" fmla="*/ 2213364 w 2221360"/>
                <a:gd name="connsiteY2" fmla="*/ 4844051 h 4900673"/>
                <a:gd name="connsiteX3" fmla="*/ 1451577 w 2221360"/>
                <a:gd name="connsiteY3" fmla="*/ 3984735 h 4900673"/>
                <a:gd name="connsiteX4" fmla="*/ 41457 w 2221360"/>
                <a:gd name="connsiteY4" fmla="*/ 4713088 h 4900673"/>
                <a:gd name="connsiteX5" fmla="*/ 12124 w 2221360"/>
                <a:gd name="connsiteY5" fmla="*/ 4824171 h 4900673"/>
                <a:gd name="connsiteX6" fmla="*/ 0 w 2221360"/>
                <a:gd name="connsiteY6" fmla="*/ 4900673 h 4900673"/>
                <a:gd name="connsiteX7" fmla="*/ 45278 w 2221360"/>
                <a:gd name="connsiteY7" fmla="*/ 4671992 h 4900673"/>
                <a:gd name="connsiteX8" fmla="*/ 818321 w 2221360"/>
                <a:gd name="connsiteY8" fmla="*/ 738394 h 4900673"/>
                <a:gd name="connsiteX9" fmla="*/ 1375353 w 2221360"/>
                <a:gd name="connsiteY9" fmla="*/ 0 h 4900673"/>
                <a:gd name="connsiteX10" fmla="*/ 2194142 w 2221360"/>
                <a:gd name="connsiteY10" fmla="*/ 4760799 h 4900673"/>
                <a:gd name="connsiteX0" fmla="*/ 2194142 w 2221360"/>
                <a:gd name="connsiteY0" fmla="*/ 4022405 h 4162279"/>
                <a:gd name="connsiteX1" fmla="*/ 2221360 w 2221360"/>
                <a:gd name="connsiteY1" fmla="*/ 4162278 h 4162279"/>
                <a:gd name="connsiteX2" fmla="*/ 2213364 w 2221360"/>
                <a:gd name="connsiteY2" fmla="*/ 4105657 h 4162279"/>
                <a:gd name="connsiteX3" fmla="*/ 1451577 w 2221360"/>
                <a:gd name="connsiteY3" fmla="*/ 3246341 h 4162279"/>
                <a:gd name="connsiteX4" fmla="*/ 41457 w 2221360"/>
                <a:gd name="connsiteY4" fmla="*/ 3974694 h 4162279"/>
                <a:gd name="connsiteX5" fmla="*/ 12124 w 2221360"/>
                <a:gd name="connsiteY5" fmla="*/ 4085777 h 4162279"/>
                <a:gd name="connsiteX6" fmla="*/ 0 w 2221360"/>
                <a:gd name="connsiteY6" fmla="*/ 4162279 h 4162279"/>
                <a:gd name="connsiteX7" fmla="*/ 45278 w 2221360"/>
                <a:gd name="connsiteY7" fmla="*/ 3933598 h 4162279"/>
                <a:gd name="connsiteX8" fmla="*/ 818321 w 2221360"/>
                <a:gd name="connsiteY8" fmla="*/ 0 h 4162279"/>
                <a:gd name="connsiteX9" fmla="*/ 1287407 w 2221360"/>
                <a:gd name="connsiteY9" fmla="*/ 265576 h 4162279"/>
                <a:gd name="connsiteX10" fmla="*/ 2194142 w 2221360"/>
                <a:gd name="connsiteY10" fmla="*/ 4022405 h 4162279"/>
                <a:gd name="connsiteX0" fmla="*/ 2194142 w 2221360"/>
                <a:gd name="connsiteY0" fmla="*/ 4022405 h 4162279"/>
                <a:gd name="connsiteX1" fmla="*/ 2221360 w 2221360"/>
                <a:gd name="connsiteY1" fmla="*/ 4162278 h 4162279"/>
                <a:gd name="connsiteX2" fmla="*/ 2213364 w 2221360"/>
                <a:gd name="connsiteY2" fmla="*/ 4105657 h 4162279"/>
                <a:gd name="connsiteX3" fmla="*/ 1451577 w 2221360"/>
                <a:gd name="connsiteY3" fmla="*/ 3246341 h 4162279"/>
                <a:gd name="connsiteX4" fmla="*/ 41457 w 2221360"/>
                <a:gd name="connsiteY4" fmla="*/ 3974694 h 4162279"/>
                <a:gd name="connsiteX5" fmla="*/ 12124 w 2221360"/>
                <a:gd name="connsiteY5" fmla="*/ 4085777 h 4162279"/>
                <a:gd name="connsiteX6" fmla="*/ 0 w 2221360"/>
                <a:gd name="connsiteY6" fmla="*/ 4162279 h 4162279"/>
                <a:gd name="connsiteX7" fmla="*/ 45278 w 2221360"/>
                <a:gd name="connsiteY7" fmla="*/ 3933598 h 4162279"/>
                <a:gd name="connsiteX8" fmla="*/ 818321 w 2221360"/>
                <a:gd name="connsiteY8" fmla="*/ 0 h 4162279"/>
                <a:gd name="connsiteX9" fmla="*/ 1055351 w 2221360"/>
                <a:gd name="connsiteY9" fmla="*/ 1343725 h 4162279"/>
                <a:gd name="connsiteX10" fmla="*/ 2194142 w 2221360"/>
                <a:gd name="connsiteY10" fmla="*/ 4022405 h 4162279"/>
                <a:gd name="connsiteX0" fmla="*/ 2194142 w 2221360"/>
                <a:gd name="connsiteY0" fmla="*/ 2913618 h 3053492"/>
                <a:gd name="connsiteX1" fmla="*/ 2221360 w 2221360"/>
                <a:gd name="connsiteY1" fmla="*/ 3053491 h 3053492"/>
                <a:gd name="connsiteX2" fmla="*/ 2213364 w 2221360"/>
                <a:gd name="connsiteY2" fmla="*/ 2996870 h 3053492"/>
                <a:gd name="connsiteX3" fmla="*/ 1451577 w 2221360"/>
                <a:gd name="connsiteY3" fmla="*/ 2137554 h 3053492"/>
                <a:gd name="connsiteX4" fmla="*/ 41457 w 2221360"/>
                <a:gd name="connsiteY4" fmla="*/ 2865907 h 3053492"/>
                <a:gd name="connsiteX5" fmla="*/ 12124 w 2221360"/>
                <a:gd name="connsiteY5" fmla="*/ 2976990 h 3053492"/>
                <a:gd name="connsiteX6" fmla="*/ 0 w 2221360"/>
                <a:gd name="connsiteY6" fmla="*/ 3053492 h 3053492"/>
                <a:gd name="connsiteX7" fmla="*/ 45278 w 2221360"/>
                <a:gd name="connsiteY7" fmla="*/ 2824811 h 3053492"/>
                <a:gd name="connsiteX8" fmla="*/ 397674 w 2221360"/>
                <a:gd name="connsiteY8" fmla="*/ 0 h 3053492"/>
                <a:gd name="connsiteX9" fmla="*/ 1055351 w 2221360"/>
                <a:gd name="connsiteY9" fmla="*/ 234938 h 3053492"/>
                <a:gd name="connsiteX10" fmla="*/ 2194142 w 2221360"/>
                <a:gd name="connsiteY10" fmla="*/ 2913618 h 3053492"/>
                <a:gd name="connsiteX0" fmla="*/ 2194142 w 2221360"/>
                <a:gd name="connsiteY0" fmla="*/ 2913618 h 3053492"/>
                <a:gd name="connsiteX1" fmla="*/ 2221360 w 2221360"/>
                <a:gd name="connsiteY1" fmla="*/ 3053491 h 3053492"/>
                <a:gd name="connsiteX2" fmla="*/ 2213364 w 2221360"/>
                <a:gd name="connsiteY2" fmla="*/ 2996870 h 3053492"/>
                <a:gd name="connsiteX3" fmla="*/ 1451577 w 2221360"/>
                <a:gd name="connsiteY3" fmla="*/ 2137554 h 3053492"/>
                <a:gd name="connsiteX4" fmla="*/ 41457 w 2221360"/>
                <a:gd name="connsiteY4" fmla="*/ 2865907 h 3053492"/>
                <a:gd name="connsiteX5" fmla="*/ 12124 w 2221360"/>
                <a:gd name="connsiteY5" fmla="*/ 2976990 h 3053492"/>
                <a:gd name="connsiteX6" fmla="*/ 0 w 2221360"/>
                <a:gd name="connsiteY6" fmla="*/ 3053492 h 3053492"/>
                <a:gd name="connsiteX7" fmla="*/ 45278 w 2221360"/>
                <a:gd name="connsiteY7" fmla="*/ 2824811 h 3053492"/>
                <a:gd name="connsiteX8" fmla="*/ 397674 w 2221360"/>
                <a:gd name="connsiteY8" fmla="*/ 0 h 3053492"/>
                <a:gd name="connsiteX9" fmla="*/ 839382 w 2221360"/>
                <a:gd name="connsiteY9" fmla="*/ 128422 h 3053492"/>
                <a:gd name="connsiteX10" fmla="*/ 2194142 w 2221360"/>
                <a:gd name="connsiteY10" fmla="*/ 2913618 h 3053492"/>
                <a:gd name="connsiteX0" fmla="*/ 2194142 w 2221360"/>
                <a:gd name="connsiteY0" fmla="*/ 2943028 h 3082902"/>
                <a:gd name="connsiteX1" fmla="*/ 2221360 w 2221360"/>
                <a:gd name="connsiteY1" fmla="*/ 3082901 h 3082902"/>
                <a:gd name="connsiteX2" fmla="*/ 2213364 w 2221360"/>
                <a:gd name="connsiteY2" fmla="*/ 3026280 h 3082902"/>
                <a:gd name="connsiteX3" fmla="*/ 1451577 w 2221360"/>
                <a:gd name="connsiteY3" fmla="*/ 2166964 h 3082902"/>
                <a:gd name="connsiteX4" fmla="*/ 41457 w 2221360"/>
                <a:gd name="connsiteY4" fmla="*/ 2895317 h 3082902"/>
                <a:gd name="connsiteX5" fmla="*/ 12124 w 2221360"/>
                <a:gd name="connsiteY5" fmla="*/ 3006400 h 3082902"/>
                <a:gd name="connsiteX6" fmla="*/ 0 w 2221360"/>
                <a:gd name="connsiteY6" fmla="*/ 3082902 h 3082902"/>
                <a:gd name="connsiteX7" fmla="*/ 45278 w 2221360"/>
                <a:gd name="connsiteY7" fmla="*/ 2854221 h 3082902"/>
                <a:gd name="connsiteX8" fmla="*/ 393252 w 2221360"/>
                <a:gd name="connsiteY8" fmla="*/ 0 h 3082902"/>
                <a:gd name="connsiteX9" fmla="*/ 839382 w 2221360"/>
                <a:gd name="connsiteY9" fmla="*/ 157832 h 3082902"/>
                <a:gd name="connsiteX10" fmla="*/ 2194142 w 2221360"/>
                <a:gd name="connsiteY10" fmla="*/ 2943028 h 3082902"/>
                <a:gd name="connsiteX0" fmla="*/ 2194142 w 2221360"/>
                <a:gd name="connsiteY0" fmla="*/ 2943028 h 3082902"/>
                <a:gd name="connsiteX1" fmla="*/ 2221360 w 2221360"/>
                <a:gd name="connsiteY1" fmla="*/ 3082901 h 3082902"/>
                <a:gd name="connsiteX2" fmla="*/ 2213364 w 2221360"/>
                <a:gd name="connsiteY2" fmla="*/ 3026280 h 3082902"/>
                <a:gd name="connsiteX3" fmla="*/ 1451577 w 2221360"/>
                <a:gd name="connsiteY3" fmla="*/ 2166964 h 3082902"/>
                <a:gd name="connsiteX4" fmla="*/ 41457 w 2221360"/>
                <a:gd name="connsiteY4" fmla="*/ 2895317 h 3082902"/>
                <a:gd name="connsiteX5" fmla="*/ 12124 w 2221360"/>
                <a:gd name="connsiteY5" fmla="*/ 3006400 h 3082902"/>
                <a:gd name="connsiteX6" fmla="*/ 0 w 2221360"/>
                <a:gd name="connsiteY6" fmla="*/ 3082902 h 3082902"/>
                <a:gd name="connsiteX7" fmla="*/ 45278 w 2221360"/>
                <a:gd name="connsiteY7" fmla="*/ 2854221 h 3082902"/>
                <a:gd name="connsiteX8" fmla="*/ 393252 w 2221360"/>
                <a:gd name="connsiteY8" fmla="*/ 0 h 3082902"/>
                <a:gd name="connsiteX9" fmla="*/ 948293 w 2221360"/>
                <a:gd name="connsiteY9" fmla="*/ 124068 h 3082902"/>
                <a:gd name="connsiteX10" fmla="*/ 2194142 w 2221360"/>
                <a:gd name="connsiteY10" fmla="*/ 2943028 h 3082902"/>
                <a:gd name="connsiteX0" fmla="*/ 2194142 w 2221360"/>
                <a:gd name="connsiteY0" fmla="*/ 2943579 h 3083453"/>
                <a:gd name="connsiteX1" fmla="*/ 2221360 w 2221360"/>
                <a:gd name="connsiteY1" fmla="*/ 3083452 h 3083453"/>
                <a:gd name="connsiteX2" fmla="*/ 2213364 w 2221360"/>
                <a:gd name="connsiteY2" fmla="*/ 3026831 h 3083453"/>
                <a:gd name="connsiteX3" fmla="*/ 1451577 w 2221360"/>
                <a:gd name="connsiteY3" fmla="*/ 2167515 h 3083453"/>
                <a:gd name="connsiteX4" fmla="*/ 41457 w 2221360"/>
                <a:gd name="connsiteY4" fmla="*/ 2895868 h 3083453"/>
                <a:gd name="connsiteX5" fmla="*/ 12124 w 2221360"/>
                <a:gd name="connsiteY5" fmla="*/ 3006951 h 3083453"/>
                <a:gd name="connsiteX6" fmla="*/ 0 w 2221360"/>
                <a:gd name="connsiteY6" fmla="*/ 3083453 h 3083453"/>
                <a:gd name="connsiteX7" fmla="*/ 45278 w 2221360"/>
                <a:gd name="connsiteY7" fmla="*/ 2854772 h 3083453"/>
                <a:gd name="connsiteX8" fmla="*/ 433741 w 2221360"/>
                <a:gd name="connsiteY8" fmla="*/ 0 h 3083453"/>
                <a:gd name="connsiteX9" fmla="*/ 948293 w 2221360"/>
                <a:gd name="connsiteY9" fmla="*/ 124619 h 3083453"/>
                <a:gd name="connsiteX10" fmla="*/ 2194142 w 2221360"/>
                <a:gd name="connsiteY10" fmla="*/ 2943579 h 3083453"/>
                <a:gd name="connsiteX0" fmla="*/ 2194142 w 2221360"/>
                <a:gd name="connsiteY0" fmla="*/ 2943579 h 3083453"/>
                <a:gd name="connsiteX1" fmla="*/ 2221360 w 2221360"/>
                <a:gd name="connsiteY1" fmla="*/ 3083452 h 3083453"/>
                <a:gd name="connsiteX2" fmla="*/ 2213364 w 2221360"/>
                <a:gd name="connsiteY2" fmla="*/ 3026831 h 3083453"/>
                <a:gd name="connsiteX3" fmla="*/ 1451577 w 2221360"/>
                <a:gd name="connsiteY3" fmla="*/ 2167515 h 3083453"/>
                <a:gd name="connsiteX4" fmla="*/ 41457 w 2221360"/>
                <a:gd name="connsiteY4" fmla="*/ 2895868 h 3083453"/>
                <a:gd name="connsiteX5" fmla="*/ 12124 w 2221360"/>
                <a:gd name="connsiteY5" fmla="*/ 3006951 h 3083453"/>
                <a:gd name="connsiteX6" fmla="*/ 0 w 2221360"/>
                <a:gd name="connsiteY6" fmla="*/ 3083453 h 3083453"/>
                <a:gd name="connsiteX7" fmla="*/ 45278 w 2221360"/>
                <a:gd name="connsiteY7" fmla="*/ 2854772 h 3083453"/>
                <a:gd name="connsiteX8" fmla="*/ 433741 w 2221360"/>
                <a:gd name="connsiteY8" fmla="*/ 0 h 3083453"/>
                <a:gd name="connsiteX9" fmla="*/ 948293 w 2221360"/>
                <a:gd name="connsiteY9" fmla="*/ 124619 h 3083453"/>
                <a:gd name="connsiteX10" fmla="*/ 2194142 w 2221360"/>
                <a:gd name="connsiteY10" fmla="*/ 2943579 h 3083453"/>
                <a:gd name="connsiteX0" fmla="*/ 2194142 w 2221360"/>
                <a:gd name="connsiteY0" fmla="*/ 2943579 h 3083453"/>
                <a:gd name="connsiteX1" fmla="*/ 2221360 w 2221360"/>
                <a:gd name="connsiteY1" fmla="*/ 3083452 h 3083453"/>
                <a:gd name="connsiteX2" fmla="*/ 2213364 w 2221360"/>
                <a:gd name="connsiteY2" fmla="*/ 3026831 h 3083453"/>
                <a:gd name="connsiteX3" fmla="*/ 1451577 w 2221360"/>
                <a:gd name="connsiteY3" fmla="*/ 2167515 h 3083453"/>
                <a:gd name="connsiteX4" fmla="*/ 41457 w 2221360"/>
                <a:gd name="connsiteY4" fmla="*/ 2895868 h 3083453"/>
                <a:gd name="connsiteX5" fmla="*/ 12124 w 2221360"/>
                <a:gd name="connsiteY5" fmla="*/ 3006951 h 3083453"/>
                <a:gd name="connsiteX6" fmla="*/ 0 w 2221360"/>
                <a:gd name="connsiteY6" fmla="*/ 3083453 h 3083453"/>
                <a:gd name="connsiteX7" fmla="*/ 45278 w 2221360"/>
                <a:gd name="connsiteY7" fmla="*/ 2854772 h 3083453"/>
                <a:gd name="connsiteX8" fmla="*/ 433741 w 2221360"/>
                <a:gd name="connsiteY8" fmla="*/ 0 h 3083453"/>
                <a:gd name="connsiteX9" fmla="*/ 948293 w 2221360"/>
                <a:gd name="connsiteY9" fmla="*/ 124619 h 3083453"/>
                <a:gd name="connsiteX10" fmla="*/ 2194142 w 2221360"/>
                <a:gd name="connsiteY10" fmla="*/ 2943579 h 3083453"/>
                <a:gd name="connsiteX0" fmla="*/ 2194142 w 2221360"/>
                <a:gd name="connsiteY0" fmla="*/ 4256693 h 4396567"/>
                <a:gd name="connsiteX1" fmla="*/ 2221360 w 2221360"/>
                <a:gd name="connsiteY1" fmla="*/ 4396566 h 4396567"/>
                <a:gd name="connsiteX2" fmla="*/ 2213364 w 2221360"/>
                <a:gd name="connsiteY2" fmla="*/ 4339945 h 4396567"/>
                <a:gd name="connsiteX3" fmla="*/ 1451577 w 2221360"/>
                <a:gd name="connsiteY3" fmla="*/ 3480629 h 4396567"/>
                <a:gd name="connsiteX4" fmla="*/ 41457 w 2221360"/>
                <a:gd name="connsiteY4" fmla="*/ 4208982 h 4396567"/>
                <a:gd name="connsiteX5" fmla="*/ 12124 w 2221360"/>
                <a:gd name="connsiteY5" fmla="*/ 4320065 h 4396567"/>
                <a:gd name="connsiteX6" fmla="*/ 0 w 2221360"/>
                <a:gd name="connsiteY6" fmla="*/ 4396567 h 4396567"/>
                <a:gd name="connsiteX7" fmla="*/ 45278 w 2221360"/>
                <a:gd name="connsiteY7" fmla="*/ 4167886 h 4396567"/>
                <a:gd name="connsiteX8" fmla="*/ 433741 w 2221360"/>
                <a:gd name="connsiteY8" fmla="*/ 1313114 h 4396567"/>
                <a:gd name="connsiteX9" fmla="*/ 1133957 w 2221360"/>
                <a:gd name="connsiteY9" fmla="*/ 1 h 4396567"/>
                <a:gd name="connsiteX10" fmla="*/ 2194142 w 2221360"/>
                <a:gd name="connsiteY10" fmla="*/ 4256693 h 4396567"/>
                <a:gd name="connsiteX0" fmla="*/ 2194142 w 2221360"/>
                <a:gd name="connsiteY0" fmla="*/ 4256692 h 4396566"/>
                <a:gd name="connsiteX1" fmla="*/ 2221360 w 2221360"/>
                <a:gd name="connsiteY1" fmla="*/ 4396565 h 4396566"/>
                <a:gd name="connsiteX2" fmla="*/ 2213364 w 2221360"/>
                <a:gd name="connsiteY2" fmla="*/ 4339944 h 4396566"/>
                <a:gd name="connsiteX3" fmla="*/ 1451577 w 2221360"/>
                <a:gd name="connsiteY3" fmla="*/ 3480628 h 4396566"/>
                <a:gd name="connsiteX4" fmla="*/ 41457 w 2221360"/>
                <a:gd name="connsiteY4" fmla="*/ 4208981 h 4396566"/>
                <a:gd name="connsiteX5" fmla="*/ 12124 w 2221360"/>
                <a:gd name="connsiteY5" fmla="*/ 4320064 h 4396566"/>
                <a:gd name="connsiteX6" fmla="*/ 0 w 2221360"/>
                <a:gd name="connsiteY6" fmla="*/ 4396566 h 4396566"/>
                <a:gd name="connsiteX7" fmla="*/ 45278 w 2221360"/>
                <a:gd name="connsiteY7" fmla="*/ 4167885 h 4396566"/>
                <a:gd name="connsiteX8" fmla="*/ 587395 w 2221360"/>
                <a:gd name="connsiteY8" fmla="*/ 1845 h 4396566"/>
                <a:gd name="connsiteX9" fmla="*/ 1133957 w 2221360"/>
                <a:gd name="connsiteY9" fmla="*/ 0 h 4396566"/>
                <a:gd name="connsiteX10" fmla="*/ 2194142 w 2221360"/>
                <a:gd name="connsiteY10" fmla="*/ 4256692 h 4396566"/>
                <a:gd name="connsiteX0" fmla="*/ 2194142 w 2221360"/>
                <a:gd name="connsiteY0" fmla="*/ 4256692 h 4396566"/>
                <a:gd name="connsiteX1" fmla="*/ 2221360 w 2221360"/>
                <a:gd name="connsiteY1" fmla="*/ 4396565 h 4396566"/>
                <a:gd name="connsiteX2" fmla="*/ 2213364 w 2221360"/>
                <a:gd name="connsiteY2" fmla="*/ 4339944 h 4396566"/>
                <a:gd name="connsiteX3" fmla="*/ 1451577 w 2221360"/>
                <a:gd name="connsiteY3" fmla="*/ 3480628 h 4396566"/>
                <a:gd name="connsiteX4" fmla="*/ 41457 w 2221360"/>
                <a:gd name="connsiteY4" fmla="*/ 4208981 h 4396566"/>
                <a:gd name="connsiteX5" fmla="*/ 12124 w 2221360"/>
                <a:gd name="connsiteY5" fmla="*/ 4320064 h 4396566"/>
                <a:gd name="connsiteX6" fmla="*/ 0 w 2221360"/>
                <a:gd name="connsiteY6" fmla="*/ 4396566 h 4396566"/>
                <a:gd name="connsiteX7" fmla="*/ 45278 w 2221360"/>
                <a:gd name="connsiteY7" fmla="*/ 4167885 h 4396566"/>
                <a:gd name="connsiteX8" fmla="*/ 587395 w 2221360"/>
                <a:gd name="connsiteY8" fmla="*/ 1845 h 4396566"/>
                <a:gd name="connsiteX9" fmla="*/ 1133957 w 2221360"/>
                <a:gd name="connsiteY9" fmla="*/ 0 h 4396566"/>
                <a:gd name="connsiteX10" fmla="*/ 2194142 w 2221360"/>
                <a:gd name="connsiteY10" fmla="*/ 4256692 h 4396566"/>
                <a:gd name="connsiteX0" fmla="*/ 2194142 w 2221360"/>
                <a:gd name="connsiteY0" fmla="*/ 4254847 h 4394721"/>
                <a:gd name="connsiteX1" fmla="*/ 2221360 w 2221360"/>
                <a:gd name="connsiteY1" fmla="*/ 4394720 h 4394721"/>
                <a:gd name="connsiteX2" fmla="*/ 2213364 w 2221360"/>
                <a:gd name="connsiteY2" fmla="*/ 4338099 h 4394721"/>
                <a:gd name="connsiteX3" fmla="*/ 1451577 w 2221360"/>
                <a:gd name="connsiteY3" fmla="*/ 3478783 h 4394721"/>
                <a:gd name="connsiteX4" fmla="*/ 41457 w 2221360"/>
                <a:gd name="connsiteY4" fmla="*/ 4207136 h 4394721"/>
                <a:gd name="connsiteX5" fmla="*/ 12124 w 2221360"/>
                <a:gd name="connsiteY5" fmla="*/ 4318219 h 4394721"/>
                <a:gd name="connsiteX6" fmla="*/ 0 w 2221360"/>
                <a:gd name="connsiteY6" fmla="*/ 4394721 h 4394721"/>
                <a:gd name="connsiteX7" fmla="*/ 45278 w 2221360"/>
                <a:gd name="connsiteY7" fmla="*/ 4166040 h 4394721"/>
                <a:gd name="connsiteX8" fmla="*/ 587395 w 2221360"/>
                <a:gd name="connsiteY8" fmla="*/ 0 h 4394721"/>
                <a:gd name="connsiteX9" fmla="*/ 899206 w 2221360"/>
                <a:gd name="connsiteY9" fmla="*/ 1524643 h 4394721"/>
                <a:gd name="connsiteX10" fmla="*/ 2194142 w 2221360"/>
                <a:gd name="connsiteY10" fmla="*/ 4254847 h 4394721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356908 w 2221360"/>
                <a:gd name="connsiteY8" fmla="*/ 86157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356908 w 2221360"/>
                <a:gd name="connsiteY8" fmla="*/ 86157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356908 w 2221360"/>
                <a:gd name="connsiteY8" fmla="*/ 86157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  <a:gd name="connsiteX0" fmla="*/ 2194142 w 2221360"/>
                <a:gd name="connsiteY0" fmla="*/ 4294917 h 4434791"/>
                <a:gd name="connsiteX1" fmla="*/ 2221360 w 2221360"/>
                <a:gd name="connsiteY1" fmla="*/ 4434790 h 4434791"/>
                <a:gd name="connsiteX2" fmla="*/ 2213364 w 2221360"/>
                <a:gd name="connsiteY2" fmla="*/ 4378169 h 4434791"/>
                <a:gd name="connsiteX3" fmla="*/ 1451577 w 2221360"/>
                <a:gd name="connsiteY3" fmla="*/ 3518853 h 4434791"/>
                <a:gd name="connsiteX4" fmla="*/ 41457 w 2221360"/>
                <a:gd name="connsiteY4" fmla="*/ 4247206 h 4434791"/>
                <a:gd name="connsiteX5" fmla="*/ 12124 w 2221360"/>
                <a:gd name="connsiteY5" fmla="*/ 4358289 h 4434791"/>
                <a:gd name="connsiteX6" fmla="*/ 0 w 2221360"/>
                <a:gd name="connsiteY6" fmla="*/ 4434791 h 4434791"/>
                <a:gd name="connsiteX7" fmla="*/ 45278 w 2221360"/>
                <a:gd name="connsiteY7" fmla="*/ 4206110 h 4434791"/>
                <a:gd name="connsiteX8" fmla="*/ 356908 w 2221360"/>
                <a:gd name="connsiteY8" fmla="*/ 1650870 h 4434791"/>
                <a:gd name="connsiteX9" fmla="*/ 626009 w 2221360"/>
                <a:gd name="connsiteY9" fmla="*/ 1 h 4434791"/>
                <a:gd name="connsiteX10" fmla="*/ 2194142 w 2221360"/>
                <a:gd name="connsiteY10" fmla="*/ 4294917 h 4434791"/>
                <a:gd name="connsiteX0" fmla="*/ 2194142 w 2221360"/>
                <a:gd name="connsiteY0" fmla="*/ 4294916 h 4434790"/>
                <a:gd name="connsiteX1" fmla="*/ 2221360 w 2221360"/>
                <a:gd name="connsiteY1" fmla="*/ 4434789 h 4434790"/>
                <a:gd name="connsiteX2" fmla="*/ 2213364 w 2221360"/>
                <a:gd name="connsiteY2" fmla="*/ 4378168 h 4434790"/>
                <a:gd name="connsiteX3" fmla="*/ 1451577 w 2221360"/>
                <a:gd name="connsiteY3" fmla="*/ 3518852 h 4434790"/>
                <a:gd name="connsiteX4" fmla="*/ 41457 w 2221360"/>
                <a:gd name="connsiteY4" fmla="*/ 4247205 h 4434790"/>
                <a:gd name="connsiteX5" fmla="*/ 12124 w 2221360"/>
                <a:gd name="connsiteY5" fmla="*/ 4358288 h 4434790"/>
                <a:gd name="connsiteX6" fmla="*/ 0 w 2221360"/>
                <a:gd name="connsiteY6" fmla="*/ 4434790 h 4434790"/>
                <a:gd name="connsiteX7" fmla="*/ 45278 w 2221360"/>
                <a:gd name="connsiteY7" fmla="*/ 4206109 h 4434790"/>
                <a:gd name="connsiteX8" fmla="*/ 77830 w 2221360"/>
                <a:gd name="connsiteY8" fmla="*/ 78997 h 4434790"/>
                <a:gd name="connsiteX9" fmla="*/ 626009 w 2221360"/>
                <a:gd name="connsiteY9" fmla="*/ 0 h 4434790"/>
                <a:gd name="connsiteX10" fmla="*/ 2194142 w 2221360"/>
                <a:gd name="connsiteY10" fmla="*/ 4294916 h 4434790"/>
                <a:gd name="connsiteX0" fmla="*/ 2194142 w 2221360"/>
                <a:gd name="connsiteY0" fmla="*/ 4294916 h 4434790"/>
                <a:gd name="connsiteX1" fmla="*/ 2221360 w 2221360"/>
                <a:gd name="connsiteY1" fmla="*/ 4434789 h 4434790"/>
                <a:gd name="connsiteX2" fmla="*/ 2213364 w 2221360"/>
                <a:gd name="connsiteY2" fmla="*/ 4378168 h 4434790"/>
                <a:gd name="connsiteX3" fmla="*/ 1451577 w 2221360"/>
                <a:gd name="connsiteY3" fmla="*/ 3518852 h 4434790"/>
                <a:gd name="connsiteX4" fmla="*/ 41457 w 2221360"/>
                <a:gd name="connsiteY4" fmla="*/ 4247205 h 4434790"/>
                <a:gd name="connsiteX5" fmla="*/ 12124 w 2221360"/>
                <a:gd name="connsiteY5" fmla="*/ 4358288 h 4434790"/>
                <a:gd name="connsiteX6" fmla="*/ 0 w 2221360"/>
                <a:gd name="connsiteY6" fmla="*/ 4434790 h 4434790"/>
                <a:gd name="connsiteX7" fmla="*/ 45278 w 2221360"/>
                <a:gd name="connsiteY7" fmla="*/ 4206109 h 4434790"/>
                <a:gd name="connsiteX8" fmla="*/ 91602 w 2221360"/>
                <a:gd name="connsiteY8" fmla="*/ 66770 h 4434790"/>
                <a:gd name="connsiteX9" fmla="*/ 626009 w 2221360"/>
                <a:gd name="connsiteY9" fmla="*/ 0 h 4434790"/>
                <a:gd name="connsiteX10" fmla="*/ 2194142 w 2221360"/>
                <a:gd name="connsiteY10" fmla="*/ 4294916 h 4434790"/>
                <a:gd name="connsiteX0" fmla="*/ 2194142 w 2221360"/>
                <a:gd name="connsiteY0" fmla="*/ 4294916 h 4434790"/>
                <a:gd name="connsiteX1" fmla="*/ 2221360 w 2221360"/>
                <a:gd name="connsiteY1" fmla="*/ 4434789 h 4434790"/>
                <a:gd name="connsiteX2" fmla="*/ 2213364 w 2221360"/>
                <a:gd name="connsiteY2" fmla="*/ 4378168 h 4434790"/>
                <a:gd name="connsiteX3" fmla="*/ 1451577 w 2221360"/>
                <a:gd name="connsiteY3" fmla="*/ 3518852 h 4434790"/>
                <a:gd name="connsiteX4" fmla="*/ 41457 w 2221360"/>
                <a:gd name="connsiteY4" fmla="*/ 4247205 h 4434790"/>
                <a:gd name="connsiteX5" fmla="*/ 12124 w 2221360"/>
                <a:gd name="connsiteY5" fmla="*/ 4358288 h 4434790"/>
                <a:gd name="connsiteX6" fmla="*/ 0 w 2221360"/>
                <a:gd name="connsiteY6" fmla="*/ 4434790 h 4434790"/>
                <a:gd name="connsiteX7" fmla="*/ 45278 w 2221360"/>
                <a:gd name="connsiteY7" fmla="*/ 4206109 h 4434790"/>
                <a:gd name="connsiteX8" fmla="*/ 91602 w 2221360"/>
                <a:gd name="connsiteY8" fmla="*/ 66770 h 4434790"/>
                <a:gd name="connsiteX9" fmla="*/ 626009 w 2221360"/>
                <a:gd name="connsiteY9" fmla="*/ 0 h 4434790"/>
                <a:gd name="connsiteX10" fmla="*/ 2194142 w 2221360"/>
                <a:gd name="connsiteY10" fmla="*/ 4294916 h 4434790"/>
                <a:gd name="connsiteX0" fmla="*/ 2194142 w 2221360"/>
                <a:gd name="connsiteY0" fmla="*/ 4228146 h 4368020"/>
                <a:gd name="connsiteX1" fmla="*/ 2221360 w 2221360"/>
                <a:gd name="connsiteY1" fmla="*/ 4368019 h 4368020"/>
                <a:gd name="connsiteX2" fmla="*/ 2213364 w 2221360"/>
                <a:gd name="connsiteY2" fmla="*/ 4311398 h 4368020"/>
                <a:gd name="connsiteX3" fmla="*/ 1451577 w 2221360"/>
                <a:gd name="connsiteY3" fmla="*/ 3452082 h 4368020"/>
                <a:gd name="connsiteX4" fmla="*/ 41457 w 2221360"/>
                <a:gd name="connsiteY4" fmla="*/ 4180435 h 4368020"/>
                <a:gd name="connsiteX5" fmla="*/ 12124 w 2221360"/>
                <a:gd name="connsiteY5" fmla="*/ 4291518 h 4368020"/>
                <a:gd name="connsiteX6" fmla="*/ 0 w 2221360"/>
                <a:gd name="connsiteY6" fmla="*/ 4368020 h 4368020"/>
                <a:gd name="connsiteX7" fmla="*/ 45278 w 2221360"/>
                <a:gd name="connsiteY7" fmla="*/ 4139339 h 4368020"/>
                <a:gd name="connsiteX8" fmla="*/ 91602 w 2221360"/>
                <a:gd name="connsiteY8" fmla="*/ 0 h 4368020"/>
                <a:gd name="connsiteX9" fmla="*/ 846369 w 2221360"/>
                <a:gd name="connsiteY9" fmla="*/ 229736 h 4368020"/>
                <a:gd name="connsiteX10" fmla="*/ 2194142 w 2221360"/>
                <a:gd name="connsiteY10" fmla="*/ 4228146 h 4368020"/>
                <a:gd name="connsiteX0" fmla="*/ 2194142 w 2221360"/>
                <a:gd name="connsiteY0" fmla="*/ 3998410 h 4138284"/>
                <a:gd name="connsiteX1" fmla="*/ 2221360 w 2221360"/>
                <a:gd name="connsiteY1" fmla="*/ 4138283 h 4138284"/>
                <a:gd name="connsiteX2" fmla="*/ 2213364 w 2221360"/>
                <a:gd name="connsiteY2" fmla="*/ 4081662 h 4138284"/>
                <a:gd name="connsiteX3" fmla="*/ 1451577 w 2221360"/>
                <a:gd name="connsiteY3" fmla="*/ 3222346 h 4138284"/>
                <a:gd name="connsiteX4" fmla="*/ 41457 w 2221360"/>
                <a:gd name="connsiteY4" fmla="*/ 3950699 h 4138284"/>
                <a:gd name="connsiteX5" fmla="*/ 12124 w 2221360"/>
                <a:gd name="connsiteY5" fmla="*/ 4061782 h 4138284"/>
                <a:gd name="connsiteX6" fmla="*/ 0 w 2221360"/>
                <a:gd name="connsiteY6" fmla="*/ 4138284 h 4138284"/>
                <a:gd name="connsiteX7" fmla="*/ 45278 w 2221360"/>
                <a:gd name="connsiteY7" fmla="*/ 3909603 h 4138284"/>
                <a:gd name="connsiteX8" fmla="*/ 332991 w 2221360"/>
                <a:gd name="connsiteY8" fmla="*/ 154624 h 4138284"/>
                <a:gd name="connsiteX9" fmla="*/ 846369 w 2221360"/>
                <a:gd name="connsiteY9" fmla="*/ 0 h 4138284"/>
                <a:gd name="connsiteX10" fmla="*/ 2194142 w 2221360"/>
                <a:gd name="connsiteY10" fmla="*/ 3998410 h 4138284"/>
                <a:gd name="connsiteX0" fmla="*/ 2194142 w 2221360"/>
                <a:gd name="connsiteY0" fmla="*/ 3989852 h 4129726"/>
                <a:gd name="connsiteX1" fmla="*/ 2221360 w 2221360"/>
                <a:gd name="connsiteY1" fmla="*/ 4129725 h 4129726"/>
                <a:gd name="connsiteX2" fmla="*/ 2213364 w 2221360"/>
                <a:gd name="connsiteY2" fmla="*/ 4073104 h 4129726"/>
                <a:gd name="connsiteX3" fmla="*/ 1451577 w 2221360"/>
                <a:gd name="connsiteY3" fmla="*/ 3213788 h 4129726"/>
                <a:gd name="connsiteX4" fmla="*/ 41457 w 2221360"/>
                <a:gd name="connsiteY4" fmla="*/ 3942141 h 4129726"/>
                <a:gd name="connsiteX5" fmla="*/ 12124 w 2221360"/>
                <a:gd name="connsiteY5" fmla="*/ 4053224 h 4129726"/>
                <a:gd name="connsiteX6" fmla="*/ 0 w 2221360"/>
                <a:gd name="connsiteY6" fmla="*/ 4129726 h 4129726"/>
                <a:gd name="connsiteX7" fmla="*/ 45278 w 2221360"/>
                <a:gd name="connsiteY7" fmla="*/ 3901045 h 4129726"/>
                <a:gd name="connsiteX8" fmla="*/ 332991 w 2221360"/>
                <a:gd name="connsiteY8" fmla="*/ 146066 h 4129726"/>
                <a:gd name="connsiteX9" fmla="*/ 856177 w 2221360"/>
                <a:gd name="connsiteY9" fmla="*/ 0 h 4129726"/>
                <a:gd name="connsiteX10" fmla="*/ 2194142 w 2221360"/>
                <a:gd name="connsiteY10" fmla="*/ 3989852 h 4129726"/>
                <a:gd name="connsiteX0" fmla="*/ 2194142 w 2221360"/>
                <a:gd name="connsiteY0" fmla="*/ 3989852 h 4129726"/>
                <a:gd name="connsiteX1" fmla="*/ 2221360 w 2221360"/>
                <a:gd name="connsiteY1" fmla="*/ 4129725 h 4129726"/>
                <a:gd name="connsiteX2" fmla="*/ 2213364 w 2221360"/>
                <a:gd name="connsiteY2" fmla="*/ 4073104 h 4129726"/>
                <a:gd name="connsiteX3" fmla="*/ 1451577 w 2221360"/>
                <a:gd name="connsiteY3" fmla="*/ 3213788 h 4129726"/>
                <a:gd name="connsiteX4" fmla="*/ 41457 w 2221360"/>
                <a:gd name="connsiteY4" fmla="*/ 3942141 h 4129726"/>
                <a:gd name="connsiteX5" fmla="*/ 12124 w 2221360"/>
                <a:gd name="connsiteY5" fmla="*/ 4053224 h 4129726"/>
                <a:gd name="connsiteX6" fmla="*/ 0 w 2221360"/>
                <a:gd name="connsiteY6" fmla="*/ 4129726 h 4129726"/>
                <a:gd name="connsiteX7" fmla="*/ 45278 w 2221360"/>
                <a:gd name="connsiteY7" fmla="*/ 3901045 h 4129726"/>
                <a:gd name="connsiteX8" fmla="*/ 332991 w 2221360"/>
                <a:gd name="connsiteY8" fmla="*/ 146066 h 4129726"/>
                <a:gd name="connsiteX9" fmla="*/ 856177 w 2221360"/>
                <a:gd name="connsiteY9" fmla="*/ 0 h 4129726"/>
                <a:gd name="connsiteX10" fmla="*/ 2194142 w 2221360"/>
                <a:gd name="connsiteY10" fmla="*/ 3989852 h 4129726"/>
                <a:gd name="connsiteX0" fmla="*/ 2194142 w 2221360"/>
                <a:gd name="connsiteY0" fmla="*/ 3989852 h 4129726"/>
                <a:gd name="connsiteX1" fmla="*/ 2221360 w 2221360"/>
                <a:gd name="connsiteY1" fmla="*/ 4129725 h 4129726"/>
                <a:gd name="connsiteX2" fmla="*/ 2213364 w 2221360"/>
                <a:gd name="connsiteY2" fmla="*/ 4073104 h 4129726"/>
                <a:gd name="connsiteX3" fmla="*/ 1451577 w 2221360"/>
                <a:gd name="connsiteY3" fmla="*/ 3213788 h 4129726"/>
                <a:gd name="connsiteX4" fmla="*/ 41457 w 2221360"/>
                <a:gd name="connsiteY4" fmla="*/ 3942141 h 4129726"/>
                <a:gd name="connsiteX5" fmla="*/ 12124 w 2221360"/>
                <a:gd name="connsiteY5" fmla="*/ 4053224 h 4129726"/>
                <a:gd name="connsiteX6" fmla="*/ 0 w 2221360"/>
                <a:gd name="connsiteY6" fmla="*/ 4129726 h 4129726"/>
                <a:gd name="connsiteX7" fmla="*/ 45278 w 2221360"/>
                <a:gd name="connsiteY7" fmla="*/ 3901045 h 4129726"/>
                <a:gd name="connsiteX8" fmla="*/ 332991 w 2221360"/>
                <a:gd name="connsiteY8" fmla="*/ 146066 h 4129726"/>
                <a:gd name="connsiteX9" fmla="*/ 856177 w 2221360"/>
                <a:gd name="connsiteY9" fmla="*/ 0 h 4129726"/>
                <a:gd name="connsiteX10" fmla="*/ 2194142 w 2221360"/>
                <a:gd name="connsiteY10" fmla="*/ 3989852 h 4129726"/>
                <a:gd name="connsiteX0" fmla="*/ 2194142 w 2221360"/>
                <a:gd name="connsiteY0" fmla="*/ 3989852 h 4129726"/>
                <a:gd name="connsiteX1" fmla="*/ 2221360 w 2221360"/>
                <a:gd name="connsiteY1" fmla="*/ 4129725 h 4129726"/>
                <a:gd name="connsiteX2" fmla="*/ 2213364 w 2221360"/>
                <a:gd name="connsiteY2" fmla="*/ 4073104 h 4129726"/>
                <a:gd name="connsiteX3" fmla="*/ 1451577 w 2221360"/>
                <a:gd name="connsiteY3" fmla="*/ 3213788 h 4129726"/>
                <a:gd name="connsiteX4" fmla="*/ 41457 w 2221360"/>
                <a:gd name="connsiteY4" fmla="*/ 3942141 h 4129726"/>
                <a:gd name="connsiteX5" fmla="*/ 12124 w 2221360"/>
                <a:gd name="connsiteY5" fmla="*/ 4053224 h 4129726"/>
                <a:gd name="connsiteX6" fmla="*/ 0 w 2221360"/>
                <a:gd name="connsiteY6" fmla="*/ 4129726 h 4129726"/>
                <a:gd name="connsiteX7" fmla="*/ 45278 w 2221360"/>
                <a:gd name="connsiteY7" fmla="*/ 3901045 h 4129726"/>
                <a:gd name="connsiteX8" fmla="*/ 419536 w 2221360"/>
                <a:gd name="connsiteY8" fmla="*/ 922479 h 4129726"/>
                <a:gd name="connsiteX9" fmla="*/ 856177 w 2221360"/>
                <a:gd name="connsiteY9" fmla="*/ 0 h 4129726"/>
                <a:gd name="connsiteX10" fmla="*/ 2194142 w 2221360"/>
                <a:gd name="connsiteY10" fmla="*/ 3989852 h 4129726"/>
                <a:gd name="connsiteX0" fmla="*/ 2194142 w 2221360"/>
                <a:gd name="connsiteY0" fmla="*/ 3140724 h 3280598"/>
                <a:gd name="connsiteX1" fmla="*/ 2221360 w 2221360"/>
                <a:gd name="connsiteY1" fmla="*/ 3280597 h 3280598"/>
                <a:gd name="connsiteX2" fmla="*/ 2213364 w 2221360"/>
                <a:gd name="connsiteY2" fmla="*/ 3223976 h 3280598"/>
                <a:gd name="connsiteX3" fmla="*/ 1451577 w 2221360"/>
                <a:gd name="connsiteY3" fmla="*/ 2364660 h 3280598"/>
                <a:gd name="connsiteX4" fmla="*/ 41457 w 2221360"/>
                <a:gd name="connsiteY4" fmla="*/ 3093013 h 3280598"/>
                <a:gd name="connsiteX5" fmla="*/ 12124 w 2221360"/>
                <a:gd name="connsiteY5" fmla="*/ 3204096 h 3280598"/>
                <a:gd name="connsiteX6" fmla="*/ 0 w 2221360"/>
                <a:gd name="connsiteY6" fmla="*/ 3280598 h 3280598"/>
                <a:gd name="connsiteX7" fmla="*/ 45278 w 2221360"/>
                <a:gd name="connsiteY7" fmla="*/ 3051917 h 3280598"/>
                <a:gd name="connsiteX8" fmla="*/ 419536 w 2221360"/>
                <a:gd name="connsiteY8" fmla="*/ 73351 h 3280598"/>
                <a:gd name="connsiteX9" fmla="*/ 939750 w 2221360"/>
                <a:gd name="connsiteY9" fmla="*/ 0 h 3280598"/>
                <a:gd name="connsiteX10" fmla="*/ 2194142 w 2221360"/>
                <a:gd name="connsiteY10" fmla="*/ 3140724 h 3280598"/>
                <a:gd name="connsiteX0" fmla="*/ 2194142 w 2221360"/>
                <a:gd name="connsiteY0" fmla="*/ 3140724 h 3280598"/>
                <a:gd name="connsiteX1" fmla="*/ 2221360 w 2221360"/>
                <a:gd name="connsiteY1" fmla="*/ 3280597 h 3280598"/>
                <a:gd name="connsiteX2" fmla="*/ 2213364 w 2221360"/>
                <a:gd name="connsiteY2" fmla="*/ 3223976 h 3280598"/>
                <a:gd name="connsiteX3" fmla="*/ 1451577 w 2221360"/>
                <a:gd name="connsiteY3" fmla="*/ 2364660 h 3280598"/>
                <a:gd name="connsiteX4" fmla="*/ 41457 w 2221360"/>
                <a:gd name="connsiteY4" fmla="*/ 3093013 h 3280598"/>
                <a:gd name="connsiteX5" fmla="*/ 12124 w 2221360"/>
                <a:gd name="connsiteY5" fmla="*/ 3204096 h 3280598"/>
                <a:gd name="connsiteX6" fmla="*/ 0 w 2221360"/>
                <a:gd name="connsiteY6" fmla="*/ 3280598 h 3280598"/>
                <a:gd name="connsiteX7" fmla="*/ 45278 w 2221360"/>
                <a:gd name="connsiteY7" fmla="*/ 3051917 h 3280598"/>
                <a:gd name="connsiteX8" fmla="*/ 419536 w 2221360"/>
                <a:gd name="connsiteY8" fmla="*/ 73351 h 3280598"/>
                <a:gd name="connsiteX9" fmla="*/ 939750 w 2221360"/>
                <a:gd name="connsiteY9" fmla="*/ 0 h 3280598"/>
                <a:gd name="connsiteX10" fmla="*/ 2194142 w 2221360"/>
                <a:gd name="connsiteY10" fmla="*/ 3140724 h 3280598"/>
                <a:gd name="connsiteX0" fmla="*/ 2194142 w 2221360"/>
                <a:gd name="connsiteY0" fmla="*/ 4001433 h 4141307"/>
                <a:gd name="connsiteX1" fmla="*/ 2221360 w 2221360"/>
                <a:gd name="connsiteY1" fmla="*/ 4141306 h 4141307"/>
                <a:gd name="connsiteX2" fmla="*/ 2213364 w 2221360"/>
                <a:gd name="connsiteY2" fmla="*/ 4084685 h 4141307"/>
                <a:gd name="connsiteX3" fmla="*/ 1451577 w 2221360"/>
                <a:gd name="connsiteY3" fmla="*/ 3225369 h 4141307"/>
                <a:gd name="connsiteX4" fmla="*/ 41457 w 2221360"/>
                <a:gd name="connsiteY4" fmla="*/ 3953722 h 4141307"/>
                <a:gd name="connsiteX5" fmla="*/ 12124 w 2221360"/>
                <a:gd name="connsiteY5" fmla="*/ 4064805 h 4141307"/>
                <a:gd name="connsiteX6" fmla="*/ 0 w 2221360"/>
                <a:gd name="connsiteY6" fmla="*/ 4141307 h 4141307"/>
                <a:gd name="connsiteX7" fmla="*/ 45278 w 2221360"/>
                <a:gd name="connsiteY7" fmla="*/ 3912626 h 4141307"/>
                <a:gd name="connsiteX8" fmla="*/ 419536 w 2221360"/>
                <a:gd name="connsiteY8" fmla="*/ 934060 h 4141307"/>
                <a:gd name="connsiteX9" fmla="*/ 1085780 w 2221360"/>
                <a:gd name="connsiteY9" fmla="*/ 1 h 4141307"/>
                <a:gd name="connsiteX10" fmla="*/ 2194142 w 2221360"/>
                <a:gd name="connsiteY10" fmla="*/ 4001433 h 4141307"/>
                <a:gd name="connsiteX0" fmla="*/ 2194142 w 2221360"/>
                <a:gd name="connsiteY0" fmla="*/ 4001432 h 4141306"/>
                <a:gd name="connsiteX1" fmla="*/ 2221360 w 2221360"/>
                <a:gd name="connsiteY1" fmla="*/ 4141305 h 4141306"/>
                <a:gd name="connsiteX2" fmla="*/ 2213364 w 2221360"/>
                <a:gd name="connsiteY2" fmla="*/ 4084684 h 4141306"/>
                <a:gd name="connsiteX3" fmla="*/ 1451577 w 2221360"/>
                <a:gd name="connsiteY3" fmla="*/ 3225368 h 4141306"/>
                <a:gd name="connsiteX4" fmla="*/ 41457 w 2221360"/>
                <a:gd name="connsiteY4" fmla="*/ 3953721 h 4141306"/>
                <a:gd name="connsiteX5" fmla="*/ 12124 w 2221360"/>
                <a:gd name="connsiteY5" fmla="*/ 4064804 h 4141306"/>
                <a:gd name="connsiteX6" fmla="*/ 0 w 2221360"/>
                <a:gd name="connsiteY6" fmla="*/ 4141306 h 4141306"/>
                <a:gd name="connsiteX7" fmla="*/ 45278 w 2221360"/>
                <a:gd name="connsiteY7" fmla="*/ 3912625 h 4141306"/>
                <a:gd name="connsiteX8" fmla="*/ 560658 w 2221360"/>
                <a:gd name="connsiteY8" fmla="*/ 105729 h 4141306"/>
                <a:gd name="connsiteX9" fmla="*/ 1085780 w 2221360"/>
                <a:gd name="connsiteY9" fmla="*/ 0 h 4141306"/>
                <a:gd name="connsiteX10" fmla="*/ 2194142 w 2221360"/>
                <a:gd name="connsiteY10" fmla="*/ 4001432 h 4141306"/>
                <a:gd name="connsiteX0" fmla="*/ 2194142 w 2221360"/>
                <a:gd name="connsiteY0" fmla="*/ 3988574 h 4128448"/>
                <a:gd name="connsiteX1" fmla="*/ 2221360 w 2221360"/>
                <a:gd name="connsiteY1" fmla="*/ 4128447 h 4128448"/>
                <a:gd name="connsiteX2" fmla="*/ 2213364 w 2221360"/>
                <a:gd name="connsiteY2" fmla="*/ 4071826 h 4128448"/>
                <a:gd name="connsiteX3" fmla="*/ 1451577 w 2221360"/>
                <a:gd name="connsiteY3" fmla="*/ 3212510 h 4128448"/>
                <a:gd name="connsiteX4" fmla="*/ 41457 w 2221360"/>
                <a:gd name="connsiteY4" fmla="*/ 3940863 h 4128448"/>
                <a:gd name="connsiteX5" fmla="*/ 12124 w 2221360"/>
                <a:gd name="connsiteY5" fmla="*/ 4051946 h 4128448"/>
                <a:gd name="connsiteX6" fmla="*/ 0 w 2221360"/>
                <a:gd name="connsiteY6" fmla="*/ 4128448 h 4128448"/>
                <a:gd name="connsiteX7" fmla="*/ 45278 w 2221360"/>
                <a:gd name="connsiteY7" fmla="*/ 3899767 h 4128448"/>
                <a:gd name="connsiteX8" fmla="*/ 560658 w 2221360"/>
                <a:gd name="connsiteY8" fmla="*/ 92871 h 4128448"/>
                <a:gd name="connsiteX9" fmla="*/ 1089093 w 2221360"/>
                <a:gd name="connsiteY9" fmla="*/ 0 h 4128448"/>
                <a:gd name="connsiteX10" fmla="*/ 2194142 w 2221360"/>
                <a:gd name="connsiteY10" fmla="*/ 3988574 h 4128448"/>
                <a:gd name="connsiteX0" fmla="*/ 2194142 w 2221360"/>
                <a:gd name="connsiteY0" fmla="*/ 3988574 h 4128448"/>
                <a:gd name="connsiteX1" fmla="*/ 2221360 w 2221360"/>
                <a:gd name="connsiteY1" fmla="*/ 4128447 h 4128448"/>
                <a:gd name="connsiteX2" fmla="*/ 2213364 w 2221360"/>
                <a:gd name="connsiteY2" fmla="*/ 4071826 h 4128448"/>
                <a:gd name="connsiteX3" fmla="*/ 1451577 w 2221360"/>
                <a:gd name="connsiteY3" fmla="*/ 3212510 h 4128448"/>
                <a:gd name="connsiteX4" fmla="*/ 41457 w 2221360"/>
                <a:gd name="connsiteY4" fmla="*/ 3940863 h 4128448"/>
                <a:gd name="connsiteX5" fmla="*/ 12124 w 2221360"/>
                <a:gd name="connsiteY5" fmla="*/ 4051946 h 4128448"/>
                <a:gd name="connsiteX6" fmla="*/ 0 w 2221360"/>
                <a:gd name="connsiteY6" fmla="*/ 4128448 h 4128448"/>
                <a:gd name="connsiteX7" fmla="*/ 45278 w 2221360"/>
                <a:gd name="connsiteY7" fmla="*/ 3899767 h 4128448"/>
                <a:gd name="connsiteX8" fmla="*/ 560658 w 2221360"/>
                <a:gd name="connsiteY8" fmla="*/ 92871 h 4128448"/>
                <a:gd name="connsiteX9" fmla="*/ 1089093 w 2221360"/>
                <a:gd name="connsiteY9" fmla="*/ 0 h 4128448"/>
                <a:gd name="connsiteX10" fmla="*/ 2194142 w 2221360"/>
                <a:gd name="connsiteY10" fmla="*/ 3988574 h 4128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21360" h="4128448">
                  <a:moveTo>
                    <a:pt x="2194142" y="3988574"/>
                  </a:moveTo>
                  <a:lnTo>
                    <a:pt x="2221360" y="4128447"/>
                  </a:lnTo>
                  <a:lnTo>
                    <a:pt x="2213364" y="4071826"/>
                  </a:lnTo>
                  <a:cubicBezTo>
                    <a:pt x="2138562" y="3680793"/>
                    <a:pt x="1857561" y="3341943"/>
                    <a:pt x="1451577" y="3212510"/>
                  </a:cubicBezTo>
                  <a:cubicBezTo>
                    <a:pt x="861054" y="3024245"/>
                    <a:pt x="229722" y="3350340"/>
                    <a:pt x="41457" y="3940863"/>
                  </a:cubicBezTo>
                  <a:cubicBezTo>
                    <a:pt x="29691" y="3977770"/>
                    <a:pt x="19933" y="4014838"/>
                    <a:pt x="12124" y="4051946"/>
                  </a:cubicBezTo>
                  <a:lnTo>
                    <a:pt x="0" y="4128448"/>
                  </a:lnTo>
                  <a:lnTo>
                    <a:pt x="45278" y="3899767"/>
                  </a:lnTo>
                  <a:lnTo>
                    <a:pt x="560658" y="92871"/>
                  </a:lnTo>
                  <a:cubicBezTo>
                    <a:pt x="580930" y="437888"/>
                    <a:pt x="1123789" y="421050"/>
                    <a:pt x="1089093" y="0"/>
                  </a:cubicBezTo>
                  <a:lnTo>
                    <a:pt x="2194142" y="3988574"/>
                  </a:lnTo>
                  <a:close/>
                </a:path>
              </a:pathLst>
            </a:custGeom>
            <a:solidFill>
              <a:srgbClr val="0099FF">
                <a:alpha val="14902"/>
              </a:srgb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114" name="Freeform 113"/>
            <p:cNvSpPr/>
            <p:nvPr/>
          </p:nvSpPr>
          <p:spPr>
            <a:xfrm rot="4500000">
              <a:off x="1976730" y="2633045"/>
              <a:ext cx="1003825" cy="1480450"/>
            </a:xfrm>
            <a:custGeom>
              <a:avLst/>
              <a:gdLst>
                <a:gd name="connsiteX0" fmla="*/ 2424561 w 2424561"/>
                <a:gd name="connsiteY0" fmla="*/ 2942042 h 2942043"/>
                <a:gd name="connsiteX1" fmla="*/ 2329765 w 2424561"/>
                <a:gd name="connsiteY1" fmla="*/ 2942042 h 2942043"/>
                <a:gd name="connsiteX2" fmla="*/ 2321769 w 2424561"/>
                <a:gd name="connsiteY2" fmla="*/ 2885421 h 2942043"/>
                <a:gd name="connsiteX3" fmla="*/ 1559982 w 2424561"/>
                <a:gd name="connsiteY3" fmla="*/ 2026105 h 2942043"/>
                <a:gd name="connsiteX4" fmla="*/ 149862 w 2424561"/>
                <a:gd name="connsiteY4" fmla="*/ 2754458 h 2942043"/>
                <a:gd name="connsiteX5" fmla="*/ 120529 w 2424561"/>
                <a:gd name="connsiteY5" fmla="*/ 2865541 h 2942043"/>
                <a:gd name="connsiteX6" fmla="*/ 108405 w 2424561"/>
                <a:gd name="connsiteY6" fmla="*/ 2942043 h 2942043"/>
                <a:gd name="connsiteX7" fmla="*/ 0 w 2424561"/>
                <a:gd name="connsiteY7" fmla="*/ 2942042 h 2942043"/>
                <a:gd name="connsiteX8" fmla="*/ 1454130 w 2424561"/>
                <a:gd name="connsiteY8" fmla="*/ 0 h 2942043"/>
                <a:gd name="connsiteX0" fmla="*/ 2302547 w 2329765"/>
                <a:gd name="connsiteY0" fmla="*/ 2802169 h 2942043"/>
                <a:gd name="connsiteX1" fmla="*/ 2329765 w 2329765"/>
                <a:gd name="connsiteY1" fmla="*/ 2942042 h 2942043"/>
                <a:gd name="connsiteX2" fmla="*/ 2321769 w 2329765"/>
                <a:gd name="connsiteY2" fmla="*/ 2885421 h 2942043"/>
                <a:gd name="connsiteX3" fmla="*/ 1559982 w 2329765"/>
                <a:gd name="connsiteY3" fmla="*/ 2026105 h 2942043"/>
                <a:gd name="connsiteX4" fmla="*/ 149862 w 2329765"/>
                <a:gd name="connsiteY4" fmla="*/ 2754458 h 2942043"/>
                <a:gd name="connsiteX5" fmla="*/ 120529 w 2329765"/>
                <a:gd name="connsiteY5" fmla="*/ 2865541 h 2942043"/>
                <a:gd name="connsiteX6" fmla="*/ 108405 w 2329765"/>
                <a:gd name="connsiteY6" fmla="*/ 2942043 h 2942043"/>
                <a:gd name="connsiteX7" fmla="*/ 0 w 2329765"/>
                <a:gd name="connsiteY7" fmla="*/ 2942042 h 2942043"/>
                <a:gd name="connsiteX8" fmla="*/ 1454130 w 2329765"/>
                <a:gd name="connsiteY8" fmla="*/ 0 h 2942043"/>
                <a:gd name="connsiteX9" fmla="*/ 2302547 w 2329765"/>
                <a:gd name="connsiteY9" fmla="*/ 2802169 h 2942043"/>
                <a:gd name="connsiteX0" fmla="*/ 2194142 w 2221360"/>
                <a:gd name="connsiteY0" fmla="*/ 2802169 h 2942043"/>
                <a:gd name="connsiteX1" fmla="*/ 2221360 w 2221360"/>
                <a:gd name="connsiteY1" fmla="*/ 2942042 h 2942043"/>
                <a:gd name="connsiteX2" fmla="*/ 2213364 w 2221360"/>
                <a:gd name="connsiteY2" fmla="*/ 2885421 h 2942043"/>
                <a:gd name="connsiteX3" fmla="*/ 1451577 w 2221360"/>
                <a:gd name="connsiteY3" fmla="*/ 2026105 h 2942043"/>
                <a:gd name="connsiteX4" fmla="*/ 41457 w 2221360"/>
                <a:gd name="connsiteY4" fmla="*/ 2754458 h 2942043"/>
                <a:gd name="connsiteX5" fmla="*/ 12124 w 2221360"/>
                <a:gd name="connsiteY5" fmla="*/ 2865541 h 2942043"/>
                <a:gd name="connsiteX6" fmla="*/ 0 w 2221360"/>
                <a:gd name="connsiteY6" fmla="*/ 2942043 h 2942043"/>
                <a:gd name="connsiteX7" fmla="*/ 45278 w 2221360"/>
                <a:gd name="connsiteY7" fmla="*/ 2713362 h 2942043"/>
                <a:gd name="connsiteX8" fmla="*/ 1345725 w 2221360"/>
                <a:gd name="connsiteY8" fmla="*/ 0 h 2942043"/>
                <a:gd name="connsiteX9" fmla="*/ 2194142 w 2221360"/>
                <a:gd name="connsiteY9" fmla="*/ 2802169 h 2942043"/>
                <a:gd name="connsiteX0" fmla="*/ 2194142 w 2221360"/>
                <a:gd name="connsiteY0" fmla="*/ 3075479 h 3215353"/>
                <a:gd name="connsiteX1" fmla="*/ 2221360 w 2221360"/>
                <a:gd name="connsiteY1" fmla="*/ 3215352 h 3215353"/>
                <a:gd name="connsiteX2" fmla="*/ 2213364 w 2221360"/>
                <a:gd name="connsiteY2" fmla="*/ 3158731 h 3215353"/>
                <a:gd name="connsiteX3" fmla="*/ 1451577 w 2221360"/>
                <a:gd name="connsiteY3" fmla="*/ 2299415 h 3215353"/>
                <a:gd name="connsiteX4" fmla="*/ 41457 w 2221360"/>
                <a:gd name="connsiteY4" fmla="*/ 3027768 h 3215353"/>
                <a:gd name="connsiteX5" fmla="*/ 12124 w 2221360"/>
                <a:gd name="connsiteY5" fmla="*/ 3138851 h 3215353"/>
                <a:gd name="connsiteX6" fmla="*/ 0 w 2221360"/>
                <a:gd name="connsiteY6" fmla="*/ 3215353 h 3215353"/>
                <a:gd name="connsiteX7" fmla="*/ 45278 w 2221360"/>
                <a:gd name="connsiteY7" fmla="*/ 2986672 h 3215353"/>
                <a:gd name="connsiteX8" fmla="*/ 1345725 w 2221360"/>
                <a:gd name="connsiteY8" fmla="*/ 273310 h 3215353"/>
                <a:gd name="connsiteX9" fmla="*/ 1403195 w 2221360"/>
                <a:gd name="connsiteY9" fmla="*/ 410618 h 3215353"/>
                <a:gd name="connsiteX10" fmla="*/ 2194142 w 2221360"/>
                <a:gd name="connsiteY10" fmla="*/ 3075479 h 3215353"/>
                <a:gd name="connsiteX0" fmla="*/ 2194142 w 2221360"/>
                <a:gd name="connsiteY0" fmla="*/ 3075479 h 3215353"/>
                <a:gd name="connsiteX1" fmla="*/ 2221360 w 2221360"/>
                <a:gd name="connsiteY1" fmla="*/ 3215352 h 3215353"/>
                <a:gd name="connsiteX2" fmla="*/ 2213364 w 2221360"/>
                <a:gd name="connsiteY2" fmla="*/ 3158731 h 3215353"/>
                <a:gd name="connsiteX3" fmla="*/ 1451577 w 2221360"/>
                <a:gd name="connsiteY3" fmla="*/ 2299415 h 3215353"/>
                <a:gd name="connsiteX4" fmla="*/ 41457 w 2221360"/>
                <a:gd name="connsiteY4" fmla="*/ 3027768 h 3215353"/>
                <a:gd name="connsiteX5" fmla="*/ 12124 w 2221360"/>
                <a:gd name="connsiteY5" fmla="*/ 3138851 h 3215353"/>
                <a:gd name="connsiteX6" fmla="*/ 0 w 2221360"/>
                <a:gd name="connsiteY6" fmla="*/ 3215353 h 3215353"/>
                <a:gd name="connsiteX7" fmla="*/ 45278 w 2221360"/>
                <a:gd name="connsiteY7" fmla="*/ 2986672 h 3215353"/>
                <a:gd name="connsiteX8" fmla="*/ 1345725 w 2221360"/>
                <a:gd name="connsiteY8" fmla="*/ 273310 h 3215353"/>
                <a:gd name="connsiteX9" fmla="*/ 1403195 w 2221360"/>
                <a:gd name="connsiteY9" fmla="*/ 410618 h 3215353"/>
                <a:gd name="connsiteX10" fmla="*/ 2194142 w 2221360"/>
                <a:gd name="connsiteY10" fmla="*/ 3075479 h 3215353"/>
                <a:gd name="connsiteX0" fmla="*/ 2194142 w 2221360"/>
                <a:gd name="connsiteY0" fmla="*/ 3075479 h 3215353"/>
                <a:gd name="connsiteX1" fmla="*/ 2221360 w 2221360"/>
                <a:gd name="connsiteY1" fmla="*/ 3215352 h 3215353"/>
                <a:gd name="connsiteX2" fmla="*/ 2213364 w 2221360"/>
                <a:gd name="connsiteY2" fmla="*/ 3158731 h 3215353"/>
                <a:gd name="connsiteX3" fmla="*/ 1451577 w 2221360"/>
                <a:gd name="connsiteY3" fmla="*/ 2299415 h 3215353"/>
                <a:gd name="connsiteX4" fmla="*/ 41457 w 2221360"/>
                <a:gd name="connsiteY4" fmla="*/ 3027768 h 3215353"/>
                <a:gd name="connsiteX5" fmla="*/ 12124 w 2221360"/>
                <a:gd name="connsiteY5" fmla="*/ 3138851 h 3215353"/>
                <a:gd name="connsiteX6" fmla="*/ 0 w 2221360"/>
                <a:gd name="connsiteY6" fmla="*/ 3215353 h 3215353"/>
                <a:gd name="connsiteX7" fmla="*/ 45278 w 2221360"/>
                <a:gd name="connsiteY7" fmla="*/ 2986672 h 3215353"/>
                <a:gd name="connsiteX8" fmla="*/ 1345725 w 2221360"/>
                <a:gd name="connsiteY8" fmla="*/ 273310 h 3215353"/>
                <a:gd name="connsiteX9" fmla="*/ 1403195 w 2221360"/>
                <a:gd name="connsiteY9" fmla="*/ 410618 h 3215353"/>
                <a:gd name="connsiteX10" fmla="*/ 2194142 w 2221360"/>
                <a:gd name="connsiteY10" fmla="*/ 3075479 h 3215353"/>
                <a:gd name="connsiteX0" fmla="*/ 2194142 w 2221360"/>
                <a:gd name="connsiteY0" fmla="*/ 3065204 h 3205078"/>
                <a:gd name="connsiteX1" fmla="*/ 2221360 w 2221360"/>
                <a:gd name="connsiteY1" fmla="*/ 3205077 h 3205078"/>
                <a:gd name="connsiteX2" fmla="*/ 2213364 w 2221360"/>
                <a:gd name="connsiteY2" fmla="*/ 3148456 h 3205078"/>
                <a:gd name="connsiteX3" fmla="*/ 1451577 w 2221360"/>
                <a:gd name="connsiteY3" fmla="*/ 2289140 h 3205078"/>
                <a:gd name="connsiteX4" fmla="*/ 41457 w 2221360"/>
                <a:gd name="connsiteY4" fmla="*/ 3017493 h 3205078"/>
                <a:gd name="connsiteX5" fmla="*/ 12124 w 2221360"/>
                <a:gd name="connsiteY5" fmla="*/ 3128576 h 3205078"/>
                <a:gd name="connsiteX6" fmla="*/ 0 w 2221360"/>
                <a:gd name="connsiteY6" fmla="*/ 3205078 h 3205078"/>
                <a:gd name="connsiteX7" fmla="*/ 45278 w 2221360"/>
                <a:gd name="connsiteY7" fmla="*/ 2976397 h 3205078"/>
                <a:gd name="connsiteX8" fmla="*/ 1345725 w 2221360"/>
                <a:gd name="connsiteY8" fmla="*/ 263035 h 3205078"/>
                <a:gd name="connsiteX9" fmla="*/ 1629388 w 2221360"/>
                <a:gd name="connsiteY9" fmla="*/ 422473 h 3205078"/>
                <a:gd name="connsiteX10" fmla="*/ 2194142 w 2221360"/>
                <a:gd name="connsiteY10" fmla="*/ 3065204 h 3205078"/>
                <a:gd name="connsiteX0" fmla="*/ 2194142 w 2221360"/>
                <a:gd name="connsiteY0" fmla="*/ 3065204 h 3205078"/>
                <a:gd name="connsiteX1" fmla="*/ 2221360 w 2221360"/>
                <a:gd name="connsiteY1" fmla="*/ 3205077 h 3205078"/>
                <a:gd name="connsiteX2" fmla="*/ 2213364 w 2221360"/>
                <a:gd name="connsiteY2" fmla="*/ 3148456 h 3205078"/>
                <a:gd name="connsiteX3" fmla="*/ 1451577 w 2221360"/>
                <a:gd name="connsiteY3" fmla="*/ 2289140 h 3205078"/>
                <a:gd name="connsiteX4" fmla="*/ 41457 w 2221360"/>
                <a:gd name="connsiteY4" fmla="*/ 3017493 h 3205078"/>
                <a:gd name="connsiteX5" fmla="*/ 12124 w 2221360"/>
                <a:gd name="connsiteY5" fmla="*/ 3128576 h 3205078"/>
                <a:gd name="connsiteX6" fmla="*/ 0 w 2221360"/>
                <a:gd name="connsiteY6" fmla="*/ 3205078 h 3205078"/>
                <a:gd name="connsiteX7" fmla="*/ 45278 w 2221360"/>
                <a:gd name="connsiteY7" fmla="*/ 2976397 h 3205078"/>
                <a:gd name="connsiteX8" fmla="*/ 1345725 w 2221360"/>
                <a:gd name="connsiteY8" fmla="*/ 263035 h 3205078"/>
                <a:gd name="connsiteX9" fmla="*/ 1629388 w 2221360"/>
                <a:gd name="connsiteY9" fmla="*/ 422473 h 3205078"/>
                <a:gd name="connsiteX10" fmla="*/ 2194142 w 2221360"/>
                <a:gd name="connsiteY10" fmla="*/ 3065204 h 3205078"/>
                <a:gd name="connsiteX0" fmla="*/ 2194142 w 2221360"/>
                <a:gd name="connsiteY0" fmla="*/ 2802169 h 2942043"/>
                <a:gd name="connsiteX1" fmla="*/ 2221360 w 2221360"/>
                <a:gd name="connsiteY1" fmla="*/ 2942042 h 2942043"/>
                <a:gd name="connsiteX2" fmla="*/ 2213364 w 2221360"/>
                <a:gd name="connsiteY2" fmla="*/ 2885421 h 2942043"/>
                <a:gd name="connsiteX3" fmla="*/ 1451577 w 2221360"/>
                <a:gd name="connsiteY3" fmla="*/ 2026105 h 2942043"/>
                <a:gd name="connsiteX4" fmla="*/ 41457 w 2221360"/>
                <a:gd name="connsiteY4" fmla="*/ 2754458 h 2942043"/>
                <a:gd name="connsiteX5" fmla="*/ 12124 w 2221360"/>
                <a:gd name="connsiteY5" fmla="*/ 2865541 h 2942043"/>
                <a:gd name="connsiteX6" fmla="*/ 0 w 2221360"/>
                <a:gd name="connsiteY6" fmla="*/ 2942043 h 2942043"/>
                <a:gd name="connsiteX7" fmla="*/ 45278 w 2221360"/>
                <a:gd name="connsiteY7" fmla="*/ 2713362 h 2942043"/>
                <a:gd name="connsiteX8" fmla="*/ 1345725 w 2221360"/>
                <a:gd name="connsiteY8" fmla="*/ 0 h 2942043"/>
                <a:gd name="connsiteX9" fmla="*/ 1629388 w 2221360"/>
                <a:gd name="connsiteY9" fmla="*/ 159438 h 2942043"/>
                <a:gd name="connsiteX10" fmla="*/ 2194142 w 2221360"/>
                <a:gd name="connsiteY10" fmla="*/ 2802169 h 2942043"/>
                <a:gd name="connsiteX0" fmla="*/ 2194142 w 2221360"/>
                <a:gd name="connsiteY0" fmla="*/ 2845721 h 2985595"/>
                <a:gd name="connsiteX1" fmla="*/ 2221360 w 2221360"/>
                <a:gd name="connsiteY1" fmla="*/ 2985594 h 2985595"/>
                <a:gd name="connsiteX2" fmla="*/ 2213364 w 2221360"/>
                <a:gd name="connsiteY2" fmla="*/ 2928973 h 2985595"/>
                <a:gd name="connsiteX3" fmla="*/ 1451577 w 2221360"/>
                <a:gd name="connsiteY3" fmla="*/ 2069657 h 2985595"/>
                <a:gd name="connsiteX4" fmla="*/ 41457 w 2221360"/>
                <a:gd name="connsiteY4" fmla="*/ 2798010 h 2985595"/>
                <a:gd name="connsiteX5" fmla="*/ 12124 w 2221360"/>
                <a:gd name="connsiteY5" fmla="*/ 2909093 h 2985595"/>
                <a:gd name="connsiteX6" fmla="*/ 0 w 2221360"/>
                <a:gd name="connsiteY6" fmla="*/ 2985595 h 2985595"/>
                <a:gd name="connsiteX7" fmla="*/ 45278 w 2221360"/>
                <a:gd name="connsiteY7" fmla="*/ 2756914 h 2985595"/>
                <a:gd name="connsiteX8" fmla="*/ 1098131 w 2221360"/>
                <a:gd name="connsiteY8" fmla="*/ 175651 h 2985595"/>
                <a:gd name="connsiteX9" fmla="*/ 1629388 w 2221360"/>
                <a:gd name="connsiteY9" fmla="*/ 202990 h 2985595"/>
                <a:gd name="connsiteX10" fmla="*/ 2194142 w 2221360"/>
                <a:gd name="connsiteY10" fmla="*/ 2845721 h 2985595"/>
                <a:gd name="connsiteX0" fmla="*/ 2194142 w 2221360"/>
                <a:gd name="connsiteY0" fmla="*/ 2845721 h 2985595"/>
                <a:gd name="connsiteX1" fmla="*/ 2221360 w 2221360"/>
                <a:gd name="connsiteY1" fmla="*/ 2985594 h 2985595"/>
                <a:gd name="connsiteX2" fmla="*/ 2213364 w 2221360"/>
                <a:gd name="connsiteY2" fmla="*/ 2928973 h 2985595"/>
                <a:gd name="connsiteX3" fmla="*/ 1451577 w 2221360"/>
                <a:gd name="connsiteY3" fmla="*/ 2069657 h 2985595"/>
                <a:gd name="connsiteX4" fmla="*/ 41457 w 2221360"/>
                <a:gd name="connsiteY4" fmla="*/ 2798010 h 2985595"/>
                <a:gd name="connsiteX5" fmla="*/ 12124 w 2221360"/>
                <a:gd name="connsiteY5" fmla="*/ 2909093 h 2985595"/>
                <a:gd name="connsiteX6" fmla="*/ 0 w 2221360"/>
                <a:gd name="connsiteY6" fmla="*/ 2985595 h 2985595"/>
                <a:gd name="connsiteX7" fmla="*/ 45278 w 2221360"/>
                <a:gd name="connsiteY7" fmla="*/ 2756914 h 2985595"/>
                <a:gd name="connsiteX8" fmla="*/ 1098131 w 2221360"/>
                <a:gd name="connsiteY8" fmla="*/ 175651 h 2985595"/>
                <a:gd name="connsiteX9" fmla="*/ 1629388 w 2221360"/>
                <a:gd name="connsiteY9" fmla="*/ 202990 h 2985595"/>
                <a:gd name="connsiteX10" fmla="*/ 2194142 w 2221360"/>
                <a:gd name="connsiteY10" fmla="*/ 2845721 h 2985595"/>
                <a:gd name="connsiteX0" fmla="*/ 2194142 w 2221360"/>
                <a:gd name="connsiteY0" fmla="*/ 2670070 h 2809944"/>
                <a:gd name="connsiteX1" fmla="*/ 2221360 w 2221360"/>
                <a:gd name="connsiteY1" fmla="*/ 2809943 h 2809944"/>
                <a:gd name="connsiteX2" fmla="*/ 2213364 w 2221360"/>
                <a:gd name="connsiteY2" fmla="*/ 2753322 h 2809944"/>
                <a:gd name="connsiteX3" fmla="*/ 1451577 w 2221360"/>
                <a:gd name="connsiteY3" fmla="*/ 1894006 h 2809944"/>
                <a:gd name="connsiteX4" fmla="*/ 41457 w 2221360"/>
                <a:gd name="connsiteY4" fmla="*/ 2622359 h 2809944"/>
                <a:gd name="connsiteX5" fmla="*/ 12124 w 2221360"/>
                <a:gd name="connsiteY5" fmla="*/ 2733442 h 2809944"/>
                <a:gd name="connsiteX6" fmla="*/ 0 w 2221360"/>
                <a:gd name="connsiteY6" fmla="*/ 2809944 h 2809944"/>
                <a:gd name="connsiteX7" fmla="*/ 45278 w 2221360"/>
                <a:gd name="connsiteY7" fmla="*/ 2581263 h 2809944"/>
                <a:gd name="connsiteX8" fmla="*/ 1098131 w 2221360"/>
                <a:gd name="connsiteY8" fmla="*/ 0 h 2809944"/>
                <a:gd name="connsiteX9" fmla="*/ 1629388 w 2221360"/>
                <a:gd name="connsiteY9" fmla="*/ 27339 h 2809944"/>
                <a:gd name="connsiteX10" fmla="*/ 2194142 w 2221360"/>
                <a:gd name="connsiteY10" fmla="*/ 2670070 h 2809944"/>
                <a:gd name="connsiteX0" fmla="*/ 2194142 w 2221360"/>
                <a:gd name="connsiteY0" fmla="*/ 5042683 h 5182557"/>
                <a:gd name="connsiteX1" fmla="*/ 2221360 w 2221360"/>
                <a:gd name="connsiteY1" fmla="*/ 5182556 h 5182557"/>
                <a:gd name="connsiteX2" fmla="*/ 2213364 w 2221360"/>
                <a:gd name="connsiteY2" fmla="*/ 5125935 h 5182557"/>
                <a:gd name="connsiteX3" fmla="*/ 1451577 w 2221360"/>
                <a:gd name="connsiteY3" fmla="*/ 4266619 h 5182557"/>
                <a:gd name="connsiteX4" fmla="*/ 41457 w 2221360"/>
                <a:gd name="connsiteY4" fmla="*/ 4994972 h 5182557"/>
                <a:gd name="connsiteX5" fmla="*/ 12124 w 2221360"/>
                <a:gd name="connsiteY5" fmla="*/ 5106055 h 5182557"/>
                <a:gd name="connsiteX6" fmla="*/ 0 w 2221360"/>
                <a:gd name="connsiteY6" fmla="*/ 5182557 h 5182557"/>
                <a:gd name="connsiteX7" fmla="*/ 45278 w 2221360"/>
                <a:gd name="connsiteY7" fmla="*/ 4953876 h 5182557"/>
                <a:gd name="connsiteX8" fmla="*/ 1098131 w 2221360"/>
                <a:gd name="connsiteY8" fmla="*/ 2372613 h 5182557"/>
                <a:gd name="connsiteX9" fmla="*/ 1649123 w 2221360"/>
                <a:gd name="connsiteY9" fmla="*/ 25 h 5182557"/>
                <a:gd name="connsiteX10" fmla="*/ 2194142 w 2221360"/>
                <a:gd name="connsiteY10" fmla="*/ 5042683 h 5182557"/>
                <a:gd name="connsiteX0" fmla="*/ 2194142 w 2221360"/>
                <a:gd name="connsiteY0" fmla="*/ 5042946 h 5182820"/>
                <a:gd name="connsiteX1" fmla="*/ 2221360 w 2221360"/>
                <a:gd name="connsiteY1" fmla="*/ 5182819 h 5182820"/>
                <a:gd name="connsiteX2" fmla="*/ 2213364 w 2221360"/>
                <a:gd name="connsiteY2" fmla="*/ 5126198 h 5182820"/>
                <a:gd name="connsiteX3" fmla="*/ 1451577 w 2221360"/>
                <a:gd name="connsiteY3" fmla="*/ 4266882 h 5182820"/>
                <a:gd name="connsiteX4" fmla="*/ 41457 w 2221360"/>
                <a:gd name="connsiteY4" fmla="*/ 4995235 h 5182820"/>
                <a:gd name="connsiteX5" fmla="*/ 12124 w 2221360"/>
                <a:gd name="connsiteY5" fmla="*/ 5106318 h 5182820"/>
                <a:gd name="connsiteX6" fmla="*/ 0 w 2221360"/>
                <a:gd name="connsiteY6" fmla="*/ 5182820 h 5182820"/>
                <a:gd name="connsiteX7" fmla="*/ 45278 w 2221360"/>
                <a:gd name="connsiteY7" fmla="*/ 4954139 h 5182820"/>
                <a:gd name="connsiteX8" fmla="*/ 1289517 w 2221360"/>
                <a:gd name="connsiteY8" fmla="*/ 191713 h 5182820"/>
                <a:gd name="connsiteX9" fmla="*/ 1649123 w 2221360"/>
                <a:gd name="connsiteY9" fmla="*/ 288 h 5182820"/>
                <a:gd name="connsiteX10" fmla="*/ 2194142 w 2221360"/>
                <a:gd name="connsiteY10" fmla="*/ 5042946 h 5182820"/>
                <a:gd name="connsiteX0" fmla="*/ 2194142 w 2221360"/>
                <a:gd name="connsiteY0" fmla="*/ 5042658 h 5182532"/>
                <a:gd name="connsiteX1" fmla="*/ 2221360 w 2221360"/>
                <a:gd name="connsiteY1" fmla="*/ 5182531 h 5182532"/>
                <a:gd name="connsiteX2" fmla="*/ 2213364 w 2221360"/>
                <a:gd name="connsiteY2" fmla="*/ 5125910 h 5182532"/>
                <a:gd name="connsiteX3" fmla="*/ 1451577 w 2221360"/>
                <a:gd name="connsiteY3" fmla="*/ 4266594 h 5182532"/>
                <a:gd name="connsiteX4" fmla="*/ 41457 w 2221360"/>
                <a:gd name="connsiteY4" fmla="*/ 4994947 h 5182532"/>
                <a:gd name="connsiteX5" fmla="*/ 12124 w 2221360"/>
                <a:gd name="connsiteY5" fmla="*/ 5106030 h 5182532"/>
                <a:gd name="connsiteX6" fmla="*/ 0 w 2221360"/>
                <a:gd name="connsiteY6" fmla="*/ 5182532 h 5182532"/>
                <a:gd name="connsiteX7" fmla="*/ 45278 w 2221360"/>
                <a:gd name="connsiteY7" fmla="*/ 4953851 h 5182532"/>
                <a:gd name="connsiteX8" fmla="*/ 1289517 w 2221360"/>
                <a:gd name="connsiteY8" fmla="*/ 191425 h 5182532"/>
                <a:gd name="connsiteX9" fmla="*/ 1649123 w 2221360"/>
                <a:gd name="connsiteY9" fmla="*/ 0 h 5182532"/>
                <a:gd name="connsiteX10" fmla="*/ 2194142 w 2221360"/>
                <a:gd name="connsiteY10" fmla="*/ 5042658 h 5182532"/>
                <a:gd name="connsiteX0" fmla="*/ 2194142 w 2221360"/>
                <a:gd name="connsiteY0" fmla="*/ 5144251 h 5284125"/>
                <a:gd name="connsiteX1" fmla="*/ 2221360 w 2221360"/>
                <a:gd name="connsiteY1" fmla="*/ 5284124 h 5284125"/>
                <a:gd name="connsiteX2" fmla="*/ 2213364 w 2221360"/>
                <a:gd name="connsiteY2" fmla="*/ 5227503 h 5284125"/>
                <a:gd name="connsiteX3" fmla="*/ 1451577 w 2221360"/>
                <a:gd name="connsiteY3" fmla="*/ 4368187 h 5284125"/>
                <a:gd name="connsiteX4" fmla="*/ 41457 w 2221360"/>
                <a:gd name="connsiteY4" fmla="*/ 5096540 h 5284125"/>
                <a:gd name="connsiteX5" fmla="*/ 12124 w 2221360"/>
                <a:gd name="connsiteY5" fmla="*/ 5207623 h 5284125"/>
                <a:gd name="connsiteX6" fmla="*/ 0 w 2221360"/>
                <a:gd name="connsiteY6" fmla="*/ 5284125 h 5284125"/>
                <a:gd name="connsiteX7" fmla="*/ 45278 w 2221360"/>
                <a:gd name="connsiteY7" fmla="*/ 5055444 h 5284125"/>
                <a:gd name="connsiteX8" fmla="*/ 1317092 w 2221360"/>
                <a:gd name="connsiteY8" fmla="*/ 0 h 5284125"/>
                <a:gd name="connsiteX9" fmla="*/ 1649123 w 2221360"/>
                <a:gd name="connsiteY9" fmla="*/ 101593 h 5284125"/>
                <a:gd name="connsiteX10" fmla="*/ 2194142 w 2221360"/>
                <a:gd name="connsiteY10" fmla="*/ 5144251 h 5284125"/>
                <a:gd name="connsiteX0" fmla="*/ 2194142 w 2221360"/>
                <a:gd name="connsiteY0" fmla="*/ 5043477 h 5183351"/>
                <a:gd name="connsiteX1" fmla="*/ 2221360 w 2221360"/>
                <a:gd name="connsiteY1" fmla="*/ 5183350 h 5183351"/>
                <a:gd name="connsiteX2" fmla="*/ 2213364 w 2221360"/>
                <a:gd name="connsiteY2" fmla="*/ 5126729 h 5183351"/>
                <a:gd name="connsiteX3" fmla="*/ 1451577 w 2221360"/>
                <a:gd name="connsiteY3" fmla="*/ 4267413 h 5183351"/>
                <a:gd name="connsiteX4" fmla="*/ 41457 w 2221360"/>
                <a:gd name="connsiteY4" fmla="*/ 4995766 h 5183351"/>
                <a:gd name="connsiteX5" fmla="*/ 12124 w 2221360"/>
                <a:gd name="connsiteY5" fmla="*/ 5106849 h 5183351"/>
                <a:gd name="connsiteX6" fmla="*/ 0 w 2221360"/>
                <a:gd name="connsiteY6" fmla="*/ 5183351 h 5183351"/>
                <a:gd name="connsiteX7" fmla="*/ 45278 w 2221360"/>
                <a:gd name="connsiteY7" fmla="*/ 4954670 h 5183351"/>
                <a:gd name="connsiteX8" fmla="*/ 844572 w 2221360"/>
                <a:gd name="connsiteY8" fmla="*/ 962028 h 5183351"/>
                <a:gd name="connsiteX9" fmla="*/ 1649123 w 2221360"/>
                <a:gd name="connsiteY9" fmla="*/ 819 h 5183351"/>
                <a:gd name="connsiteX10" fmla="*/ 2194142 w 2221360"/>
                <a:gd name="connsiteY10" fmla="*/ 5043477 h 5183351"/>
                <a:gd name="connsiteX0" fmla="*/ 2194142 w 2221360"/>
                <a:gd name="connsiteY0" fmla="*/ 5042657 h 5182531"/>
                <a:gd name="connsiteX1" fmla="*/ 2221360 w 2221360"/>
                <a:gd name="connsiteY1" fmla="*/ 5182530 h 5182531"/>
                <a:gd name="connsiteX2" fmla="*/ 2213364 w 2221360"/>
                <a:gd name="connsiteY2" fmla="*/ 5125909 h 5182531"/>
                <a:gd name="connsiteX3" fmla="*/ 1451577 w 2221360"/>
                <a:gd name="connsiteY3" fmla="*/ 4266593 h 5182531"/>
                <a:gd name="connsiteX4" fmla="*/ 41457 w 2221360"/>
                <a:gd name="connsiteY4" fmla="*/ 4994946 h 5182531"/>
                <a:gd name="connsiteX5" fmla="*/ 12124 w 2221360"/>
                <a:gd name="connsiteY5" fmla="*/ 5106029 h 5182531"/>
                <a:gd name="connsiteX6" fmla="*/ 0 w 2221360"/>
                <a:gd name="connsiteY6" fmla="*/ 5182531 h 5182531"/>
                <a:gd name="connsiteX7" fmla="*/ 45278 w 2221360"/>
                <a:gd name="connsiteY7" fmla="*/ 4953850 h 5182531"/>
                <a:gd name="connsiteX8" fmla="*/ 844572 w 2221360"/>
                <a:gd name="connsiteY8" fmla="*/ 961208 h 5182531"/>
                <a:gd name="connsiteX9" fmla="*/ 1649123 w 2221360"/>
                <a:gd name="connsiteY9" fmla="*/ -1 h 5182531"/>
                <a:gd name="connsiteX10" fmla="*/ 2194142 w 2221360"/>
                <a:gd name="connsiteY10" fmla="*/ 5042657 h 5182531"/>
                <a:gd name="connsiteX0" fmla="*/ 2194142 w 2221360"/>
                <a:gd name="connsiteY0" fmla="*/ 5042658 h 5182532"/>
                <a:gd name="connsiteX1" fmla="*/ 2221360 w 2221360"/>
                <a:gd name="connsiteY1" fmla="*/ 5182531 h 5182532"/>
                <a:gd name="connsiteX2" fmla="*/ 2213364 w 2221360"/>
                <a:gd name="connsiteY2" fmla="*/ 5125910 h 5182532"/>
                <a:gd name="connsiteX3" fmla="*/ 1451577 w 2221360"/>
                <a:gd name="connsiteY3" fmla="*/ 4266594 h 5182532"/>
                <a:gd name="connsiteX4" fmla="*/ 41457 w 2221360"/>
                <a:gd name="connsiteY4" fmla="*/ 4994947 h 5182532"/>
                <a:gd name="connsiteX5" fmla="*/ 12124 w 2221360"/>
                <a:gd name="connsiteY5" fmla="*/ 5106030 h 5182532"/>
                <a:gd name="connsiteX6" fmla="*/ 0 w 2221360"/>
                <a:gd name="connsiteY6" fmla="*/ 5182532 h 5182532"/>
                <a:gd name="connsiteX7" fmla="*/ 45278 w 2221360"/>
                <a:gd name="connsiteY7" fmla="*/ 4953851 h 5182532"/>
                <a:gd name="connsiteX8" fmla="*/ 818321 w 2221360"/>
                <a:gd name="connsiteY8" fmla="*/ 1020253 h 5182532"/>
                <a:gd name="connsiteX9" fmla="*/ 1649123 w 2221360"/>
                <a:gd name="connsiteY9" fmla="*/ 0 h 5182532"/>
                <a:gd name="connsiteX10" fmla="*/ 2194142 w 2221360"/>
                <a:gd name="connsiteY10" fmla="*/ 5042658 h 5182532"/>
                <a:gd name="connsiteX0" fmla="*/ 2194142 w 2221360"/>
                <a:gd name="connsiteY0" fmla="*/ 4760799 h 4900673"/>
                <a:gd name="connsiteX1" fmla="*/ 2221360 w 2221360"/>
                <a:gd name="connsiteY1" fmla="*/ 4900672 h 4900673"/>
                <a:gd name="connsiteX2" fmla="*/ 2213364 w 2221360"/>
                <a:gd name="connsiteY2" fmla="*/ 4844051 h 4900673"/>
                <a:gd name="connsiteX3" fmla="*/ 1451577 w 2221360"/>
                <a:gd name="connsiteY3" fmla="*/ 3984735 h 4900673"/>
                <a:gd name="connsiteX4" fmla="*/ 41457 w 2221360"/>
                <a:gd name="connsiteY4" fmla="*/ 4713088 h 4900673"/>
                <a:gd name="connsiteX5" fmla="*/ 12124 w 2221360"/>
                <a:gd name="connsiteY5" fmla="*/ 4824171 h 4900673"/>
                <a:gd name="connsiteX6" fmla="*/ 0 w 2221360"/>
                <a:gd name="connsiteY6" fmla="*/ 4900673 h 4900673"/>
                <a:gd name="connsiteX7" fmla="*/ 45278 w 2221360"/>
                <a:gd name="connsiteY7" fmla="*/ 4671992 h 4900673"/>
                <a:gd name="connsiteX8" fmla="*/ 818321 w 2221360"/>
                <a:gd name="connsiteY8" fmla="*/ 738394 h 4900673"/>
                <a:gd name="connsiteX9" fmla="*/ 1375353 w 2221360"/>
                <a:gd name="connsiteY9" fmla="*/ 0 h 4900673"/>
                <a:gd name="connsiteX10" fmla="*/ 2194142 w 2221360"/>
                <a:gd name="connsiteY10" fmla="*/ 4760799 h 4900673"/>
                <a:gd name="connsiteX0" fmla="*/ 2194142 w 2221360"/>
                <a:gd name="connsiteY0" fmla="*/ 4760799 h 4900673"/>
                <a:gd name="connsiteX1" fmla="*/ 2221360 w 2221360"/>
                <a:gd name="connsiteY1" fmla="*/ 4900672 h 4900673"/>
                <a:gd name="connsiteX2" fmla="*/ 2213364 w 2221360"/>
                <a:gd name="connsiteY2" fmla="*/ 4844051 h 4900673"/>
                <a:gd name="connsiteX3" fmla="*/ 1451577 w 2221360"/>
                <a:gd name="connsiteY3" fmla="*/ 3984735 h 4900673"/>
                <a:gd name="connsiteX4" fmla="*/ 41457 w 2221360"/>
                <a:gd name="connsiteY4" fmla="*/ 4713088 h 4900673"/>
                <a:gd name="connsiteX5" fmla="*/ 12124 w 2221360"/>
                <a:gd name="connsiteY5" fmla="*/ 4824171 h 4900673"/>
                <a:gd name="connsiteX6" fmla="*/ 0 w 2221360"/>
                <a:gd name="connsiteY6" fmla="*/ 4900673 h 4900673"/>
                <a:gd name="connsiteX7" fmla="*/ 45278 w 2221360"/>
                <a:gd name="connsiteY7" fmla="*/ 4671992 h 4900673"/>
                <a:gd name="connsiteX8" fmla="*/ 818321 w 2221360"/>
                <a:gd name="connsiteY8" fmla="*/ 738394 h 4900673"/>
                <a:gd name="connsiteX9" fmla="*/ 1375353 w 2221360"/>
                <a:gd name="connsiteY9" fmla="*/ 0 h 4900673"/>
                <a:gd name="connsiteX10" fmla="*/ 2194142 w 2221360"/>
                <a:gd name="connsiteY10" fmla="*/ 4760799 h 4900673"/>
                <a:gd name="connsiteX0" fmla="*/ 2194142 w 2221360"/>
                <a:gd name="connsiteY0" fmla="*/ 4022405 h 4162279"/>
                <a:gd name="connsiteX1" fmla="*/ 2221360 w 2221360"/>
                <a:gd name="connsiteY1" fmla="*/ 4162278 h 4162279"/>
                <a:gd name="connsiteX2" fmla="*/ 2213364 w 2221360"/>
                <a:gd name="connsiteY2" fmla="*/ 4105657 h 4162279"/>
                <a:gd name="connsiteX3" fmla="*/ 1451577 w 2221360"/>
                <a:gd name="connsiteY3" fmla="*/ 3246341 h 4162279"/>
                <a:gd name="connsiteX4" fmla="*/ 41457 w 2221360"/>
                <a:gd name="connsiteY4" fmla="*/ 3974694 h 4162279"/>
                <a:gd name="connsiteX5" fmla="*/ 12124 w 2221360"/>
                <a:gd name="connsiteY5" fmla="*/ 4085777 h 4162279"/>
                <a:gd name="connsiteX6" fmla="*/ 0 w 2221360"/>
                <a:gd name="connsiteY6" fmla="*/ 4162279 h 4162279"/>
                <a:gd name="connsiteX7" fmla="*/ 45278 w 2221360"/>
                <a:gd name="connsiteY7" fmla="*/ 3933598 h 4162279"/>
                <a:gd name="connsiteX8" fmla="*/ 818321 w 2221360"/>
                <a:gd name="connsiteY8" fmla="*/ 0 h 4162279"/>
                <a:gd name="connsiteX9" fmla="*/ 1287407 w 2221360"/>
                <a:gd name="connsiteY9" fmla="*/ 265576 h 4162279"/>
                <a:gd name="connsiteX10" fmla="*/ 2194142 w 2221360"/>
                <a:gd name="connsiteY10" fmla="*/ 4022405 h 4162279"/>
                <a:gd name="connsiteX0" fmla="*/ 2194142 w 2221360"/>
                <a:gd name="connsiteY0" fmla="*/ 4022405 h 4162279"/>
                <a:gd name="connsiteX1" fmla="*/ 2221360 w 2221360"/>
                <a:gd name="connsiteY1" fmla="*/ 4162278 h 4162279"/>
                <a:gd name="connsiteX2" fmla="*/ 2213364 w 2221360"/>
                <a:gd name="connsiteY2" fmla="*/ 4105657 h 4162279"/>
                <a:gd name="connsiteX3" fmla="*/ 1451577 w 2221360"/>
                <a:gd name="connsiteY3" fmla="*/ 3246341 h 4162279"/>
                <a:gd name="connsiteX4" fmla="*/ 41457 w 2221360"/>
                <a:gd name="connsiteY4" fmla="*/ 3974694 h 4162279"/>
                <a:gd name="connsiteX5" fmla="*/ 12124 w 2221360"/>
                <a:gd name="connsiteY5" fmla="*/ 4085777 h 4162279"/>
                <a:gd name="connsiteX6" fmla="*/ 0 w 2221360"/>
                <a:gd name="connsiteY6" fmla="*/ 4162279 h 4162279"/>
                <a:gd name="connsiteX7" fmla="*/ 45278 w 2221360"/>
                <a:gd name="connsiteY7" fmla="*/ 3933598 h 4162279"/>
                <a:gd name="connsiteX8" fmla="*/ 818321 w 2221360"/>
                <a:gd name="connsiteY8" fmla="*/ 0 h 4162279"/>
                <a:gd name="connsiteX9" fmla="*/ 1055351 w 2221360"/>
                <a:gd name="connsiteY9" fmla="*/ 1343725 h 4162279"/>
                <a:gd name="connsiteX10" fmla="*/ 2194142 w 2221360"/>
                <a:gd name="connsiteY10" fmla="*/ 4022405 h 4162279"/>
                <a:gd name="connsiteX0" fmla="*/ 2194142 w 2221360"/>
                <a:gd name="connsiteY0" fmla="*/ 2913618 h 3053492"/>
                <a:gd name="connsiteX1" fmla="*/ 2221360 w 2221360"/>
                <a:gd name="connsiteY1" fmla="*/ 3053491 h 3053492"/>
                <a:gd name="connsiteX2" fmla="*/ 2213364 w 2221360"/>
                <a:gd name="connsiteY2" fmla="*/ 2996870 h 3053492"/>
                <a:gd name="connsiteX3" fmla="*/ 1451577 w 2221360"/>
                <a:gd name="connsiteY3" fmla="*/ 2137554 h 3053492"/>
                <a:gd name="connsiteX4" fmla="*/ 41457 w 2221360"/>
                <a:gd name="connsiteY4" fmla="*/ 2865907 h 3053492"/>
                <a:gd name="connsiteX5" fmla="*/ 12124 w 2221360"/>
                <a:gd name="connsiteY5" fmla="*/ 2976990 h 3053492"/>
                <a:gd name="connsiteX6" fmla="*/ 0 w 2221360"/>
                <a:gd name="connsiteY6" fmla="*/ 3053492 h 3053492"/>
                <a:gd name="connsiteX7" fmla="*/ 45278 w 2221360"/>
                <a:gd name="connsiteY7" fmla="*/ 2824811 h 3053492"/>
                <a:gd name="connsiteX8" fmla="*/ 397674 w 2221360"/>
                <a:gd name="connsiteY8" fmla="*/ 0 h 3053492"/>
                <a:gd name="connsiteX9" fmla="*/ 1055351 w 2221360"/>
                <a:gd name="connsiteY9" fmla="*/ 234938 h 3053492"/>
                <a:gd name="connsiteX10" fmla="*/ 2194142 w 2221360"/>
                <a:gd name="connsiteY10" fmla="*/ 2913618 h 3053492"/>
                <a:gd name="connsiteX0" fmla="*/ 2194142 w 2221360"/>
                <a:gd name="connsiteY0" fmla="*/ 2913618 h 3053492"/>
                <a:gd name="connsiteX1" fmla="*/ 2221360 w 2221360"/>
                <a:gd name="connsiteY1" fmla="*/ 3053491 h 3053492"/>
                <a:gd name="connsiteX2" fmla="*/ 2213364 w 2221360"/>
                <a:gd name="connsiteY2" fmla="*/ 2996870 h 3053492"/>
                <a:gd name="connsiteX3" fmla="*/ 1451577 w 2221360"/>
                <a:gd name="connsiteY3" fmla="*/ 2137554 h 3053492"/>
                <a:gd name="connsiteX4" fmla="*/ 41457 w 2221360"/>
                <a:gd name="connsiteY4" fmla="*/ 2865907 h 3053492"/>
                <a:gd name="connsiteX5" fmla="*/ 12124 w 2221360"/>
                <a:gd name="connsiteY5" fmla="*/ 2976990 h 3053492"/>
                <a:gd name="connsiteX6" fmla="*/ 0 w 2221360"/>
                <a:gd name="connsiteY6" fmla="*/ 3053492 h 3053492"/>
                <a:gd name="connsiteX7" fmla="*/ 45278 w 2221360"/>
                <a:gd name="connsiteY7" fmla="*/ 2824811 h 3053492"/>
                <a:gd name="connsiteX8" fmla="*/ 397674 w 2221360"/>
                <a:gd name="connsiteY8" fmla="*/ 0 h 3053492"/>
                <a:gd name="connsiteX9" fmla="*/ 839382 w 2221360"/>
                <a:gd name="connsiteY9" fmla="*/ 128422 h 3053492"/>
                <a:gd name="connsiteX10" fmla="*/ 2194142 w 2221360"/>
                <a:gd name="connsiteY10" fmla="*/ 2913618 h 3053492"/>
                <a:gd name="connsiteX0" fmla="*/ 2194142 w 2221360"/>
                <a:gd name="connsiteY0" fmla="*/ 2943028 h 3082902"/>
                <a:gd name="connsiteX1" fmla="*/ 2221360 w 2221360"/>
                <a:gd name="connsiteY1" fmla="*/ 3082901 h 3082902"/>
                <a:gd name="connsiteX2" fmla="*/ 2213364 w 2221360"/>
                <a:gd name="connsiteY2" fmla="*/ 3026280 h 3082902"/>
                <a:gd name="connsiteX3" fmla="*/ 1451577 w 2221360"/>
                <a:gd name="connsiteY3" fmla="*/ 2166964 h 3082902"/>
                <a:gd name="connsiteX4" fmla="*/ 41457 w 2221360"/>
                <a:gd name="connsiteY4" fmla="*/ 2895317 h 3082902"/>
                <a:gd name="connsiteX5" fmla="*/ 12124 w 2221360"/>
                <a:gd name="connsiteY5" fmla="*/ 3006400 h 3082902"/>
                <a:gd name="connsiteX6" fmla="*/ 0 w 2221360"/>
                <a:gd name="connsiteY6" fmla="*/ 3082902 h 3082902"/>
                <a:gd name="connsiteX7" fmla="*/ 45278 w 2221360"/>
                <a:gd name="connsiteY7" fmla="*/ 2854221 h 3082902"/>
                <a:gd name="connsiteX8" fmla="*/ 393252 w 2221360"/>
                <a:gd name="connsiteY8" fmla="*/ 0 h 3082902"/>
                <a:gd name="connsiteX9" fmla="*/ 839382 w 2221360"/>
                <a:gd name="connsiteY9" fmla="*/ 157832 h 3082902"/>
                <a:gd name="connsiteX10" fmla="*/ 2194142 w 2221360"/>
                <a:gd name="connsiteY10" fmla="*/ 2943028 h 3082902"/>
                <a:gd name="connsiteX0" fmla="*/ 2194142 w 2221360"/>
                <a:gd name="connsiteY0" fmla="*/ 2943028 h 3082902"/>
                <a:gd name="connsiteX1" fmla="*/ 2221360 w 2221360"/>
                <a:gd name="connsiteY1" fmla="*/ 3082901 h 3082902"/>
                <a:gd name="connsiteX2" fmla="*/ 2213364 w 2221360"/>
                <a:gd name="connsiteY2" fmla="*/ 3026280 h 3082902"/>
                <a:gd name="connsiteX3" fmla="*/ 1451577 w 2221360"/>
                <a:gd name="connsiteY3" fmla="*/ 2166964 h 3082902"/>
                <a:gd name="connsiteX4" fmla="*/ 41457 w 2221360"/>
                <a:gd name="connsiteY4" fmla="*/ 2895317 h 3082902"/>
                <a:gd name="connsiteX5" fmla="*/ 12124 w 2221360"/>
                <a:gd name="connsiteY5" fmla="*/ 3006400 h 3082902"/>
                <a:gd name="connsiteX6" fmla="*/ 0 w 2221360"/>
                <a:gd name="connsiteY6" fmla="*/ 3082902 h 3082902"/>
                <a:gd name="connsiteX7" fmla="*/ 45278 w 2221360"/>
                <a:gd name="connsiteY7" fmla="*/ 2854221 h 3082902"/>
                <a:gd name="connsiteX8" fmla="*/ 393252 w 2221360"/>
                <a:gd name="connsiteY8" fmla="*/ 0 h 3082902"/>
                <a:gd name="connsiteX9" fmla="*/ 948293 w 2221360"/>
                <a:gd name="connsiteY9" fmla="*/ 124068 h 3082902"/>
                <a:gd name="connsiteX10" fmla="*/ 2194142 w 2221360"/>
                <a:gd name="connsiteY10" fmla="*/ 2943028 h 3082902"/>
                <a:gd name="connsiteX0" fmla="*/ 2194142 w 2221360"/>
                <a:gd name="connsiteY0" fmla="*/ 2943579 h 3083453"/>
                <a:gd name="connsiteX1" fmla="*/ 2221360 w 2221360"/>
                <a:gd name="connsiteY1" fmla="*/ 3083452 h 3083453"/>
                <a:gd name="connsiteX2" fmla="*/ 2213364 w 2221360"/>
                <a:gd name="connsiteY2" fmla="*/ 3026831 h 3083453"/>
                <a:gd name="connsiteX3" fmla="*/ 1451577 w 2221360"/>
                <a:gd name="connsiteY3" fmla="*/ 2167515 h 3083453"/>
                <a:gd name="connsiteX4" fmla="*/ 41457 w 2221360"/>
                <a:gd name="connsiteY4" fmla="*/ 2895868 h 3083453"/>
                <a:gd name="connsiteX5" fmla="*/ 12124 w 2221360"/>
                <a:gd name="connsiteY5" fmla="*/ 3006951 h 3083453"/>
                <a:gd name="connsiteX6" fmla="*/ 0 w 2221360"/>
                <a:gd name="connsiteY6" fmla="*/ 3083453 h 3083453"/>
                <a:gd name="connsiteX7" fmla="*/ 45278 w 2221360"/>
                <a:gd name="connsiteY7" fmla="*/ 2854772 h 3083453"/>
                <a:gd name="connsiteX8" fmla="*/ 433741 w 2221360"/>
                <a:gd name="connsiteY8" fmla="*/ 0 h 3083453"/>
                <a:gd name="connsiteX9" fmla="*/ 948293 w 2221360"/>
                <a:gd name="connsiteY9" fmla="*/ 124619 h 3083453"/>
                <a:gd name="connsiteX10" fmla="*/ 2194142 w 2221360"/>
                <a:gd name="connsiteY10" fmla="*/ 2943579 h 3083453"/>
                <a:gd name="connsiteX0" fmla="*/ 2194142 w 2221360"/>
                <a:gd name="connsiteY0" fmla="*/ 2943579 h 3083453"/>
                <a:gd name="connsiteX1" fmla="*/ 2221360 w 2221360"/>
                <a:gd name="connsiteY1" fmla="*/ 3083452 h 3083453"/>
                <a:gd name="connsiteX2" fmla="*/ 2213364 w 2221360"/>
                <a:gd name="connsiteY2" fmla="*/ 3026831 h 3083453"/>
                <a:gd name="connsiteX3" fmla="*/ 1451577 w 2221360"/>
                <a:gd name="connsiteY3" fmla="*/ 2167515 h 3083453"/>
                <a:gd name="connsiteX4" fmla="*/ 41457 w 2221360"/>
                <a:gd name="connsiteY4" fmla="*/ 2895868 h 3083453"/>
                <a:gd name="connsiteX5" fmla="*/ 12124 w 2221360"/>
                <a:gd name="connsiteY5" fmla="*/ 3006951 h 3083453"/>
                <a:gd name="connsiteX6" fmla="*/ 0 w 2221360"/>
                <a:gd name="connsiteY6" fmla="*/ 3083453 h 3083453"/>
                <a:gd name="connsiteX7" fmla="*/ 45278 w 2221360"/>
                <a:gd name="connsiteY7" fmla="*/ 2854772 h 3083453"/>
                <a:gd name="connsiteX8" fmla="*/ 433741 w 2221360"/>
                <a:gd name="connsiteY8" fmla="*/ 0 h 3083453"/>
                <a:gd name="connsiteX9" fmla="*/ 948293 w 2221360"/>
                <a:gd name="connsiteY9" fmla="*/ 124619 h 3083453"/>
                <a:gd name="connsiteX10" fmla="*/ 2194142 w 2221360"/>
                <a:gd name="connsiteY10" fmla="*/ 2943579 h 3083453"/>
                <a:gd name="connsiteX0" fmla="*/ 2194142 w 2221360"/>
                <a:gd name="connsiteY0" fmla="*/ 2943579 h 3083453"/>
                <a:gd name="connsiteX1" fmla="*/ 2221360 w 2221360"/>
                <a:gd name="connsiteY1" fmla="*/ 3083452 h 3083453"/>
                <a:gd name="connsiteX2" fmla="*/ 2213364 w 2221360"/>
                <a:gd name="connsiteY2" fmla="*/ 3026831 h 3083453"/>
                <a:gd name="connsiteX3" fmla="*/ 1451577 w 2221360"/>
                <a:gd name="connsiteY3" fmla="*/ 2167515 h 3083453"/>
                <a:gd name="connsiteX4" fmla="*/ 41457 w 2221360"/>
                <a:gd name="connsiteY4" fmla="*/ 2895868 h 3083453"/>
                <a:gd name="connsiteX5" fmla="*/ 12124 w 2221360"/>
                <a:gd name="connsiteY5" fmla="*/ 3006951 h 3083453"/>
                <a:gd name="connsiteX6" fmla="*/ 0 w 2221360"/>
                <a:gd name="connsiteY6" fmla="*/ 3083453 h 3083453"/>
                <a:gd name="connsiteX7" fmla="*/ 45278 w 2221360"/>
                <a:gd name="connsiteY7" fmla="*/ 2854772 h 3083453"/>
                <a:gd name="connsiteX8" fmla="*/ 433741 w 2221360"/>
                <a:gd name="connsiteY8" fmla="*/ 0 h 3083453"/>
                <a:gd name="connsiteX9" fmla="*/ 948293 w 2221360"/>
                <a:gd name="connsiteY9" fmla="*/ 124619 h 3083453"/>
                <a:gd name="connsiteX10" fmla="*/ 2194142 w 2221360"/>
                <a:gd name="connsiteY10" fmla="*/ 2943579 h 3083453"/>
                <a:gd name="connsiteX0" fmla="*/ 2194142 w 2221360"/>
                <a:gd name="connsiteY0" fmla="*/ 4256693 h 4396567"/>
                <a:gd name="connsiteX1" fmla="*/ 2221360 w 2221360"/>
                <a:gd name="connsiteY1" fmla="*/ 4396566 h 4396567"/>
                <a:gd name="connsiteX2" fmla="*/ 2213364 w 2221360"/>
                <a:gd name="connsiteY2" fmla="*/ 4339945 h 4396567"/>
                <a:gd name="connsiteX3" fmla="*/ 1451577 w 2221360"/>
                <a:gd name="connsiteY3" fmla="*/ 3480629 h 4396567"/>
                <a:gd name="connsiteX4" fmla="*/ 41457 w 2221360"/>
                <a:gd name="connsiteY4" fmla="*/ 4208982 h 4396567"/>
                <a:gd name="connsiteX5" fmla="*/ 12124 w 2221360"/>
                <a:gd name="connsiteY5" fmla="*/ 4320065 h 4396567"/>
                <a:gd name="connsiteX6" fmla="*/ 0 w 2221360"/>
                <a:gd name="connsiteY6" fmla="*/ 4396567 h 4396567"/>
                <a:gd name="connsiteX7" fmla="*/ 45278 w 2221360"/>
                <a:gd name="connsiteY7" fmla="*/ 4167886 h 4396567"/>
                <a:gd name="connsiteX8" fmla="*/ 433741 w 2221360"/>
                <a:gd name="connsiteY8" fmla="*/ 1313114 h 4396567"/>
                <a:gd name="connsiteX9" fmla="*/ 1133957 w 2221360"/>
                <a:gd name="connsiteY9" fmla="*/ 1 h 4396567"/>
                <a:gd name="connsiteX10" fmla="*/ 2194142 w 2221360"/>
                <a:gd name="connsiteY10" fmla="*/ 4256693 h 4396567"/>
                <a:gd name="connsiteX0" fmla="*/ 2194142 w 2221360"/>
                <a:gd name="connsiteY0" fmla="*/ 4256692 h 4396566"/>
                <a:gd name="connsiteX1" fmla="*/ 2221360 w 2221360"/>
                <a:gd name="connsiteY1" fmla="*/ 4396565 h 4396566"/>
                <a:gd name="connsiteX2" fmla="*/ 2213364 w 2221360"/>
                <a:gd name="connsiteY2" fmla="*/ 4339944 h 4396566"/>
                <a:gd name="connsiteX3" fmla="*/ 1451577 w 2221360"/>
                <a:gd name="connsiteY3" fmla="*/ 3480628 h 4396566"/>
                <a:gd name="connsiteX4" fmla="*/ 41457 w 2221360"/>
                <a:gd name="connsiteY4" fmla="*/ 4208981 h 4396566"/>
                <a:gd name="connsiteX5" fmla="*/ 12124 w 2221360"/>
                <a:gd name="connsiteY5" fmla="*/ 4320064 h 4396566"/>
                <a:gd name="connsiteX6" fmla="*/ 0 w 2221360"/>
                <a:gd name="connsiteY6" fmla="*/ 4396566 h 4396566"/>
                <a:gd name="connsiteX7" fmla="*/ 45278 w 2221360"/>
                <a:gd name="connsiteY7" fmla="*/ 4167885 h 4396566"/>
                <a:gd name="connsiteX8" fmla="*/ 587395 w 2221360"/>
                <a:gd name="connsiteY8" fmla="*/ 1845 h 4396566"/>
                <a:gd name="connsiteX9" fmla="*/ 1133957 w 2221360"/>
                <a:gd name="connsiteY9" fmla="*/ 0 h 4396566"/>
                <a:gd name="connsiteX10" fmla="*/ 2194142 w 2221360"/>
                <a:gd name="connsiteY10" fmla="*/ 4256692 h 4396566"/>
                <a:gd name="connsiteX0" fmla="*/ 2194142 w 2221360"/>
                <a:gd name="connsiteY0" fmla="*/ 4256692 h 4396566"/>
                <a:gd name="connsiteX1" fmla="*/ 2221360 w 2221360"/>
                <a:gd name="connsiteY1" fmla="*/ 4396565 h 4396566"/>
                <a:gd name="connsiteX2" fmla="*/ 2213364 w 2221360"/>
                <a:gd name="connsiteY2" fmla="*/ 4339944 h 4396566"/>
                <a:gd name="connsiteX3" fmla="*/ 1451577 w 2221360"/>
                <a:gd name="connsiteY3" fmla="*/ 3480628 h 4396566"/>
                <a:gd name="connsiteX4" fmla="*/ 41457 w 2221360"/>
                <a:gd name="connsiteY4" fmla="*/ 4208981 h 4396566"/>
                <a:gd name="connsiteX5" fmla="*/ 12124 w 2221360"/>
                <a:gd name="connsiteY5" fmla="*/ 4320064 h 4396566"/>
                <a:gd name="connsiteX6" fmla="*/ 0 w 2221360"/>
                <a:gd name="connsiteY6" fmla="*/ 4396566 h 4396566"/>
                <a:gd name="connsiteX7" fmla="*/ 45278 w 2221360"/>
                <a:gd name="connsiteY7" fmla="*/ 4167885 h 4396566"/>
                <a:gd name="connsiteX8" fmla="*/ 587395 w 2221360"/>
                <a:gd name="connsiteY8" fmla="*/ 1845 h 4396566"/>
                <a:gd name="connsiteX9" fmla="*/ 1133957 w 2221360"/>
                <a:gd name="connsiteY9" fmla="*/ 0 h 4396566"/>
                <a:gd name="connsiteX10" fmla="*/ 2194142 w 2221360"/>
                <a:gd name="connsiteY10" fmla="*/ 4256692 h 4396566"/>
                <a:gd name="connsiteX0" fmla="*/ 2194142 w 2221360"/>
                <a:gd name="connsiteY0" fmla="*/ 4254847 h 4394721"/>
                <a:gd name="connsiteX1" fmla="*/ 2221360 w 2221360"/>
                <a:gd name="connsiteY1" fmla="*/ 4394720 h 4394721"/>
                <a:gd name="connsiteX2" fmla="*/ 2213364 w 2221360"/>
                <a:gd name="connsiteY2" fmla="*/ 4338099 h 4394721"/>
                <a:gd name="connsiteX3" fmla="*/ 1451577 w 2221360"/>
                <a:gd name="connsiteY3" fmla="*/ 3478783 h 4394721"/>
                <a:gd name="connsiteX4" fmla="*/ 41457 w 2221360"/>
                <a:gd name="connsiteY4" fmla="*/ 4207136 h 4394721"/>
                <a:gd name="connsiteX5" fmla="*/ 12124 w 2221360"/>
                <a:gd name="connsiteY5" fmla="*/ 4318219 h 4394721"/>
                <a:gd name="connsiteX6" fmla="*/ 0 w 2221360"/>
                <a:gd name="connsiteY6" fmla="*/ 4394721 h 4394721"/>
                <a:gd name="connsiteX7" fmla="*/ 45278 w 2221360"/>
                <a:gd name="connsiteY7" fmla="*/ 4166040 h 4394721"/>
                <a:gd name="connsiteX8" fmla="*/ 587395 w 2221360"/>
                <a:gd name="connsiteY8" fmla="*/ 0 h 4394721"/>
                <a:gd name="connsiteX9" fmla="*/ 899206 w 2221360"/>
                <a:gd name="connsiteY9" fmla="*/ 1524643 h 4394721"/>
                <a:gd name="connsiteX10" fmla="*/ 2194142 w 2221360"/>
                <a:gd name="connsiteY10" fmla="*/ 4254847 h 4394721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356908 w 2221360"/>
                <a:gd name="connsiteY8" fmla="*/ 86157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356908 w 2221360"/>
                <a:gd name="connsiteY8" fmla="*/ 86157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356908 w 2221360"/>
                <a:gd name="connsiteY8" fmla="*/ 86157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  <a:gd name="connsiteX0" fmla="*/ 2194142 w 2221360"/>
                <a:gd name="connsiteY0" fmla="*/ 4294917 h 4434791"/>
                <a:gd name="connsiteX1" fmla="*/ 2221360 w 2221360"/>
                <a:gd name="connsiteY1" fmla="*/ 4434790 h 4434791"/>
                <a:gd name="connsiteX2" fmla="*/ 2213364 w 2221360"/>
                <a:gd name="connsiteY2" fmla="*/ 4378169 h 4434791"/>
                <a:gd name="connsiteX3" fmla="*/ 1451577 w 2221360"/>
                <a:gd name="connsiteY3" fmla="*/ 3518853 h 4434791"/>
                <a:gd name="connsiteX4" fmla="*/ 41457 w 2221360"/>
                <a:gd name="connsiteY4" fmla="*/ 4247206 h 4434791"/>
                <a:gd name="connsiteX5" fmla="*/ 12124 w 2221360"/>
                <a:gd name="connsiteY5" fmla="*/ 4358289 h 4434791"/>
                <a:gd name="connsiteX6" fmla="*/ 0 w 2221360"/>
                <a:gd name="connsiteY6" fmla="*/ 4434791 h 4434791"/>
                <a:gd name="connsiteX7" fmla="*/ 45278 w 2221360"/>
                <a:gd name="connsiteY7" fmla="*/ 4206110 h 4434791"/>
                <a:gd name="connsiteX8" fmla="*/ 356908 w 2221360"/>
                <a:gd name="connsiteY8" fmla="*/ 1650870 h 4434791"/>
                <a:gd name="connsiteX9" fmla="*/ 626009 w 2221360"/>
                <a:gd name="connsiteY9" fmla="*/ 1 h 4434791"/>
                <a:gd name="connsiteX10" fmla="*/ 2194142 w 2221360"/>
                <a:gd name="connsiteY10" fmla="*/ 4294917 h 4434791"/>
                <a:gd name="connsiteX0" fmla="*/ 2194142 w 2221360"/>
                <a:gd name="connsiteY0" fmla="*/ 4294916 h 4434790"/>
                <a:gd name="connsiteX1" fmla="*/ 2221360 w 2221360"/>
                <a:gd name="connsiteY1" fmla="*/ 4434789 h 4434790"/>
                <a:gd name="connsiteX2" fmla="*/ 2213364 w 2221360"/>
                <a:gd name="connsiteY2" fmla="*/ 4378168 h 4434790"/>
                <a:gd name="connsiteX3" fmla="*/ 1451577 w 2221360"/>
                <a:gd name="connsiteY3" fmla="*/ 3518852 h 4434790"/>
                <a:gd name="connsiteX4" fmla="*/ 41457 w 2221360"/>
                <a:gd name="connsiteY4" fmla="*/ 4247205 h 4434790"/>
                <a:gd name="connsiteX5" fmla="*/ 12124 w 2221360"/>
                <a:gd name="connsiteY5" fmla="*/ 4358288 h 4434790"/>
                <a:gd name="connsiteX6" fmla="*/ 0 w 2221360"/>
                <a:gd name="connsiteY6" fmla="*/ 4434790 h 4434790"/>
                <a:gd name="connsiteX7" fmla="*/ 45278 w 2221360"/>
                <a:gd name="connsiteY7" fmla="*/ 4206109 h 4434790"/>
                <a:gd name="connsiteX8" fmla="*/ 77830 w 2221360"/>
                <a:gd name="connsiteY8" fmla="*/ 78997 h 4434790"/>
                <a:gd name="connsiteX9" fmla="*/ 626009 w 2221360"/>
                <a:gd name="connsiteY9" fmla="*/ 0 h 4434790"/>
                <a:gd name="connsiteX10" fmla="*/ 2194142 w 2221360"/>
                <a:gd name="connsiteY10" fmla="*/ 4294916 h 4434790"/>
                <a:gd name="connsiteX0" fmla="*/ 2194142 w 2221360"/>
                <a:gd name="connsiteY0" fmla="*/ 4294916 h 4434790"/>
                <a:gd name="connsiteX1" fmla="*/ 2221360 w 2221360"/>
                <a:gd name="connsiteY1" fmla="*/ 4434789 h 4434790"/>
                <a:gd name="connsiteX2" fmla="*/ 2213364 w 2221360"/>
                <a:gd name="connsiteY2" fmla="*/ 4378168 h 4434790"/>
                <a:gd name="connsiteX3" fmla="*/ 1451577 w 2221360"/>
                <a:gd name="connsiteY3" fmla="*/ 3518852 h 4434790"/>
                <a:gd name="connsiteX4" fmla="*/ 41457 w 2221360"/>
                <a:gd name="connsiteY4" fmla="*/ 4247205 h 4434790"/>
                <a:gd name="connsiteX5" fmla="*/ 12124 w 2221360"/>
                <a:gd name="connsiteY5" fmla="*/ 4358288 h 4434790"/>
                <a:gd name="connsiteX6" fmla="*/ 0 w 2221360"/>
                <a:gd name="connsiteY6" fmla="*/ 4434790 h 4434790"/>
                <a:gd name="connsiteX7" fmla="*/ 45278 w 2221360"/>
                <a:gd name="connsiteY7" fmla="*/ 4206109 h 4434790"/>
                <a:gd name="connsiteX8" fmla="*/ 91602 w 2221360"/>
                <a:gd name="connsiteY8" fmla="*/ 66770 h 4434790"/>
                <a:gd name="connsiteX9" fmla="*/ 626009 w 2221360"/>
                <a:gd name="connsiteY9" fmla="*/ 0 h 4434790"/>
                <a:gd name="connsiteX10" fmla="*/ 2194142 w 2221360"/>
                <a:gd name="connsiteY10" fmla="*/ 4294916 h 4434790"/>
                <a:gd name="connsiteX0" fmla="*/ 2194142 w 2221360"/>
                <a:gd name="connsiteY0" fmla="*/ 4294916 h 4434790"/>
                <a:gd name="connsiteX1" fmla="*/ 2221360 w 2221360"/>
                <a:gd name="connsiteY1" fmla="*/ 4434789 h 4434790"/>
                <a:gd name="connsiteX2" fmla="*/ 2213364 w 2221360"/>
                <a:gd name="connsiteY2" fmla="*/ 4378168 h 4434790"/>
                <a:gd name="connsiteX3" fmla="*/ 1451577 w 2221360"/>
                <a:gd name="connsiteY3" fmla="*/ 3518852 h 4434790"/>
                <a:gd name="connsiteX4" fmla="*/ 41457 w 2221360"/>
                <a:gd name="connsiteY4" fmla="*/ 4247205 h 4434790"/>
                <a:gd name="connsiteX5" fmla="*/ 12124 w 2221360"/>
                <a:gd name="connsiteY5" fmla="*/ 4358288 h 4434790"/>
                <a:gd name="connsiteX6" fmla="*/ 0 w 2221360"/>
                <a:gd name="connsiteY6" fmla="*/ 4434790 h 4434790"/>
                <a:gd name="connsiteX7" fmla="*/ 45278 w 2221360"/>
                <a:gd name="connsiteY7" fmla="*/ 4206109 h 4434790"/>
                <a:gd name="connsiteX8" fmla="*/ 91602 w 2221360"/>
                <a:gd name="connsiteY8" fmla="*/ 66770 h 4434790"/>
                <a:gd name="connsiteX9" fmla="*/ 626009 w 2221360"/>
                <a:gd name="connsiteY9" fmla="*/ 0 h 4434790"/>
                <a:gd name="connsiteX10" fmla="*/ 2194142 w 2221360"/>
                <a:gd name="connsiteY10" fmla="*/ 4294916 h 4434790"/>
                <a:gd name="connsiteX0" fmla="*/ 2194142 w 2221360"/>
                <a:gd name="connsiteY0" fmla="*/ 4228146 h 4368020"/>
                <a:gd name="connsiteX1" fmla="*/ 2221360 w 2221360"/>
                <a:gd name="connsiteY1" fmla="*/ 4368019 h 4368020"/>
                <a:gd name="connsiteX2" fmla="*/ 2213364 w 2221360"/>
                <a:gd name="connsiteY2" fmla="*/ 4311398 h 4368020"/>
                <a:gd name="connsiteX3" fmla="*/ 1451577 w 2221360"/>
                <a:gd name="connsiteY3" fmla="*/ 3452082 h 4368020"/>
                <a:gd name="connsiteX4" fmla="*/ 41457 w 2221360"/>
                <a:gd name="connsiteY4" fmla="*/ 4180435 h 4368020"/>
                <a:gd name="connsiteX5" fmla="*/ 12124 w 2221360"/>
                <a:gd name="connsiteY5" fmla="*/ 4291518 h 4368020"/>
                <a:gd name="connsiteX6" fmla="*/ 0 w 2221360"/>
                <a:gd name="connsiteY6" fmla="*/ 4368020 h 4368020"/>
                <a:gd name="connsiteX7" fmla="*/ 45278 w 2221360"/>
                <a:gd name="connsiteY7" fmla="*/ 4139339 h 4368020"/>
                <a:gd name="connsiteX8" fmla="*/ 91602 w 2221360"/>
                <a:gd name="connsiteY8" fmla="*/ 0 h 4368020"/>
                <a:gd name="connsiteX9" fmla="*/ 846369 w 2221360"/>
                <a:gd name="connsiteY9" fmla="*/ 229736 h 4368020"/>
                <a:gd name="connsiteX10" fmla="*/ 2194142 w 2221360"/>
                <a:gd name="connsiteY10" fmla="*/ 4228146 h 4368020"/>
                <a:gd name="connsiteX0" fmla="*/ 2194142 w 2221360"/>
                <a:gd name="connsiteY0" fmla="*/ 3998410 h 4138284"/>
                <a:gd name="connsiteX1" fmla="*/ 2221360 w 2221360"/>
                <a:gd name="connsiteY1" fmla="*/ 4138283 h 4138284"/>
                <a:gd name="connsiteX2" fmla="*/ 2213364 w 2221360"/>
                <a:gd name="connsiteY2" fmla="*/ 4081662 h 4138284"/>
                <a:gd name="connsiteX3" fmla="*/ 1451577 w 2221360"/>
                <a:gd name="connsiteY3" fmla="*/ 3222346 h 4138284"/>
                <a:gd name="connsiteX4" fmla="*/ 41457 w 2221360"/>
                <a:gd name="connsiteY4" fmla="*/ 3950699 h 4138284"/>
                <a:gd name="connsiteX5" fmla="*/ 12124 w 2221360"/>
                <a:gd name="connsiteY5" fmla="*/ 4061782 h 4138284"/>
                <a:gd name="connsiteX6" fmla="*/ 0 w 2221360"/>
                <a:gd name="connsiteY6" fmla="*/ 4138284 h 4138284"/>
                <a:gd name="connsiteX7" fmla="*/ 45278 w 2221360"/>
                <a:gd name="connsiteY7" fmla="*/ 3909603 h 4138284"/>
                <a:gd name="connsiteX8" fmla="*/ 332991 w 2221360"/>
                <a:gd name="connsiteY8" fmla="*/ 154624 h 4138284"/>
                <a:gd name="connsiteX9" fmla="*/ 846369 w 2221360"/>
                <a:gd name="connsiteY9" fmla="*/ 0 h 4138284"/>
                <a:gd name="connsiteX10" fmla="*/ 2194142 w 2221360"/>
                <a:gd name="connsiteY10" fmla="*/ 3998410 h 4138284"/>
                <a:gd name="connsiteX0" fmla="*/ 2194142 w 2221360"/>
                <a:gd name="connsiteY0" fmla="*/ 3989852 h 4129726"/>
                <a:gd name="connsiteX1" fmla="*/ 2221360 w 2221360"/>
                <a:gd name="connsiteY1" fmla="*/ 4129725 h 4129726"/>
                <a:gd name="connsiteX2" fmla="*/ 2213364 w 2221360"/>
                <a:gd name="connsiteY2" fmla="*/ 4073104 h 4129726"/>
                <a:gd name="connsiteX3" fmla="*/ 1451577 w 2221360"/>
                <a:gd name="connsiteY3" fmla="*/ 3213788 h 4129726"/>
                <a:gd name="connsiteX4" fmla="*/ 41457 w 2221360"/>
                <a:gd name="connsiteY4" fmla="*/ 3942141 h 4129726"/>
                <a:gd name="connsiteX5" fmla="*/ 12124 w 2221360"/>
                <a:gd name="connsiteY5" fmla="*/ 4053224 h 4129726"/>
                <a:gd name="connsiteX6" fmla="*/ 0 w 2221360"/>
                <a:gd name="connsiteY6" fmla="*/ 4129726 h 4129726"/>
                <a:gd name="connsiteX7" fmla="*/ 45278 w 2221360"/>
                <a:gd name="connsiteY7" fmla="*/ 3901045 h 4129726"/>
                <a:gd name="connsiteX8" fmla="*/ 332991 w 2221360"/>
                <a:gd name="connsiteY8" fmla="*/ 146066 h 4129726"/>
                <a:gd name="connsiteX9" fmla="*/ 856177 w 2221360"/>
                <a:gd name="connsiteY9" fmla="*/ 0 h 4129726"/>
                <a:gd name="connsiteX10" fmla="*/ 2194142 w 2221360"/>
                <a:gd name="connsiteY10" fmla="*/ 3989852 h 4129726"/>
                <a:gd name="connsiteX0" fmla="*/ 2194142 w 2221360"/>
                <a:gd name="connsiteY0" fmla="*/ 3989852 h 4129726"/>
                <a:gd name="connsiteX1" fmla="*/ 2221360 w 2221360"/>
                <a:gd name="connsiteY1" fmla="*/ 4129725 h 4129726"/>
                <a:gd name="connsiteX2" fmla="*/ 2213364 w 2221360"/>
                <a:gd name="connsiteY2" fmla="*/ 4073104 h 4129726"/>
                <a:gd name="connsiteX3" fmla="*/ 1451577 w 2221360"/>
                <a:gd name="connsiteY3" fmla="*/ 3213788 h 4129726"/>
                <a:gd name="connsiteX4" fmla="*/ 41457 w 2221360"/>
                <a:gd name="connsiteY4" fmla="*/ 3942141 h 4129726"/>
                <a:gd name="connsiteX5" fmla="*/ 12124 w 2221360"/>
                <a:gd name="connsiteY5" fmla="*/ 4053224 h 4129726"/>
                <a:gd name="connsiteX6" fmla="*/ 0 w 2221360"/>
                <a:gd name="connsiteY6" fmla="*/ 4129726 h 4129726"/>
                <a:gd name="connsiteX7" fmla="*/ 45278 w 2221360"/>
                <a:gd name="connsiteY7" fmla="*/ 3901045 h 4129726"/>
                <a:gd name="connsiteX8" fmla="*/ 332991 w 2221360"/>
                <a:gd name="connsiteY8" fmla="*/ 146066 h 4129726"/>
                <a:gd name="connsiteX9" fmla="*/ 856177 w 2221360"/>
                <a:gd name="connsiteY9" fmla="*/ 0 h 4129726"/>
                <a:gd name="connsiteX10" fmla="*/ 2194142 w 2221360"/>
                <a:gd name="connsiteY10" fmla="*/ 3989852 h 4129726"/>
                <a:gd name="connsiteX0" fmla="*/ 2194142 w 2221360"/>
                <a:gd name="connsiteY0" fmla="*/ 3989852 h 4129726"/>
                <a:gd name="connsiteX1" fmla="*/ 2221360 w 2221360"/>
                <a:gd name="connsiteY1" fmla="*/ 4129725 h 4129726"/>
                <a:gd name="connsiteX2" fmla="*/ 2213364 w 2221360"/>
                <a:gd name="connsiteY2" fmla="*/ 4073104 h 4129726"/>
                <a:gd name="connsiteX3" fmla="*/ 1451577 w 2221360"/>
                <a:gd name="connsiteY3" fmla="*/ 3213788 h 4129726"/>
                <a:gd name="connsiteX4" fmla="*/ 41457 w 2221360"/>
                <a:gd name="connsiteY4" fmla="*/ 3942141 h 4129726"/>
                <a:gd name="connsiteX5" fmla="*/ 12124 w 2221360"/>
                <a:gd name="connsiteY5" fmla="*/ 4053224 h 4129726"/>
                <a:gd name="connsiteX6" fmla="*/ 0 w 2221360"/>
                <a:gd name="connsiteY6" fmla="*/ 4129726 h 4129726"/>
                <a:gd name="connsiteX7" fmla="*/ 45278 w 2221360"/>
                <a:gd name="connsiteY7" fmla="*/ 3901045 h 4129726"/>
                <a:gd name="connsiteX8" fmla="*/ 332991 w 2221360"/>
                <a:gd name="connsiteY8" fmla="*/ 146066 h 4129726"/>
                <a:gd name="connsiteX9" fmla="*/ 856177 w 2221360"/>
                <a:gd name="connsiteY9" fmla="*/ 0 h 4129726"/>
                <a:gd name="connsiteX10" fmla="*/ 2194142 w 2221360"/>
                <a:gd name="connsiteY10" fmla="*/ 3989852 h 4129726"/>
                <a:gd name="connsiteX0" fmla="*/ 2194142 w 2221360"/>
                <a:gd name="connsiteY0" fmla="*/ 3989852 h 4129726"/>
                <a:gd name="connsiteX1" fmla="*/ 2221360 w 2221360"/>
                <a:gd name="connsiteY1" fmla="*/ 4129725 h 4129726"/>
                <a:gd name="connsiteX2" fmla="*/ 2213364 w 2221360"/>
                <a:gd name="connsiteY2" fmla="*/ 4073104 h 4129726"/>
                <a:gd name="connsiteX3" fmla="*/ 1451577 w 2221360"/>
                <a:gd name="connsiteY3" fmla="*/ 3213788 h 4129726"/>
                <a:gd name="connsiteX4" fmla="*/ 41457 w 2221360"/>
                <a:gd name="connsiteY4" fmla="*/ 3942141 h 4129726"/>
                <a:gd name="connsiteX5" fmla="*/ 12124 w 2221360"/>
                <a:gd name="connsiteY5" fmla="*/ 4053224 h 4129726"/>
                <a:gd name="connsiteX6" fmla="*/ 0 w 2221360"/>
                <a:gd name="connsiteY6" fmla="*/ 4129726 h 4129726"/>
                <a:gd name="connsiteX7" fmla="*/ 45278 w 2221360"/>
                <a:gd name="connsiteY7" fmla="*/ 3901045 h 4129726"/>
                <a:gd name="connsiteX8" fmla="*/ 419536 w 2221360"/>
                <a:gd name="connsiteY8" fmla="*/ 922479 h 4129726"/>
                <a:gd name="connsiteX9" fmla="*/ 856177 w 2221360"/>
                <a:gd name="connsiteY9" fmla="*/ 0 h 4129726"/>
                <a:gd name="connsiteX10" fmla="*/ 2194142 w 2221360"/>
                <a:gd name="connsiteY10" fmla="*/ 3989852 h 4129726"/>
                <a:gd name="connsiteX0" fmla="*/ 2194142 w 2221360"/>
                <a:gd name="connsiteY0" fmla="*/ 3140724 h 3280598"/>
                <a:gd name="connsiteX1" fmla="*/ 2221360 w 2221360"/>
                <a:gd name="connsiteY1" fmla="*/ 3280597 h 3280598"/>
                <a:gd name="connsiteX2" fmla="*/ 2213364 w 2221360"/>
                <a:gd name="connsiteY2" fmla="*/ 3223976 h 3280598"/>
                <a:gd name="connsiteX3" fmla="*/ 1451577 w 2221360"/>
                <a:gd name="connsiteY3" fmla="*/ 2364660 h 3280598"/>
                <a:gd name="connsiteX4" fmla="*/ 41457 w 2221360"/>
                <a:gd name="connsiteY4" fmla="*/ 3093013 h 3280598"/>
                <a:gd name="connsiteX5" fmla="*/ 12124 w 2221360"/>
                <a:gd name="connsiteY5" fmla="*/ 3204096 h 3280598"/>
                <a:gd name="connsiteX6" fmla="*/ 0 w 2221360"/>
                <a:gd name="connsiteY6" fmla="*/ 3280598 h 3280598"/>
                <a:gd name="connsiteX7" fmla="*/ 45278 w 2221360"/>
                <a:gd name="connsiteY7" fmla="*/ 3051917 h 3280598"/>
                <a:gd name="connsiteX8" fmla="*/ 419536 w 2221360"/>
                <a:gd name="connsiteY8" fmla="*/ 73351 h 3280598"/>
                <a:gd name="connsiteX9" fmla="*/ 939750 w 2221360"/>
                <a:gd name="connsiteY9" fmla="*/ 0 h 3280598"/>
                <a:gd name="connsiteX10" fmla="*/ 2194142 w 2221360"/>
                <a:gd name="connsiteY10" fmla="*/ 3140724 h 3280598"/>
                <a:gd name="connsiteX0" fmla="*/ 2194142 w 2221360"/>
                <a:gd name="connsiteY0" fmla="*/ 3140724 h 3280598"/>
                <a:gd name="connsiteX1" fmla="*/ 2221360 w 2221360"/>
                <a:gd name="connsiteY1" fmla="*/ 3280597 h 3280598"/>
                <a:gd name="connsiteX2" fmla="*/ 2213364 w 2221360"/>
                <a:gd name="connsiteY2" fmla="*/ 3223976 h 3280598"/>
                <a:gd name="connsiteX3" fmla="*/ 1451577 w 2221360"/>
                <a:gd name="connsiteY3" fmla="*/ 2364660 h 3280598"/>
                <a:gd name="connsiteX4" fmla="*/ 41457 w 2221360"/>
                <a:gd name="connsiteY4" fmla="*/ 3093013 h 3280598"/>
                <a:gd name="connsiteX5" fmla="*/ 12124 w 2221360"/>
                <a:gd name="connsiteY5" fmla="*/ 3204096 h 3280598"/>
                <a:gd name="connsiteX6" fmla="*/ 0 w 2221360"/>
                <a:gd name="connsiteY6" fmla="*/ 3280598 h 3280598"/>
                <a:gd name="connsiteX7" fmla="*/ 45278 w 2221360"/>
                <a:gd name="connsiteY7" fmla="*/ 3051917 h 3280598"/>
                <a:gd name="connsiteX8" fmla="*/ 419536 w 2221360"/>
                <a:gd name="connsiteY8" fmla="*/ 73351 h 3280598"/>
                <a:gd name="connsiteX9" fmla="*/ 939750 w 2221360"/>
                <a:gd name="connsiteY9" fmla="*/ 0 h 3280598"/>
                <a:gd name="connsiteX10" fmla="*/ 2194142 w 2221360"/>
                <a:gd name="connsiteY10" fmla="*/ 3140724 h 3280598"/>
                <a:gd name="connsiteX0" fmla="*/ 2194142 w 2221360"/>
                <a:gd name="connsiteY0" fmla="*/ 3067373 h 3207247"/>
                <a:gd name="connsiteX1" fmla="*/ 2221360 w 2221360"/>
                <a:gd name="connsiteY1" fmla="*/ 3207246 h 3207247"/>
                <a:gd name="connsiteX2" fmla="*/ 2213364 w 2221360"/>
                <a:gd name="connsiteY2" fmla="*/ 3150625 h 3207247"/>
                <a:gd name="connsiteX3" fmla="*/ 1451577 w 2221360"/>
                <a:gd name="connsiteY3" fmla="*/ 2291309 h 3207247"/>
                <a:gd name="connsiteX4" fmla="*/ 41457 w 2221360"/>
                <a:gd name="connsiteY4" fmla="*/ 3019662 h 3207247"/>
                <a:gd name="connsiteX5" fmla="*/ 12124 w 2221360"/>
                <a:gd name="connsiteY5" fmla="*/ 3130745 h 3207247"/>
                <a:gd name="connsiteX6" fmla="*/ 0 w 2221360"/>
                <a:gd name="connsiteY6" fmla="*/ 3207247 h 3207247"/>
                <a:gd name="connsiteX7" fmla="*/ 45278 w 2221360"/>
                <a:gd name="connsiteY7" fmla="*/ 2978566 h 3207247"/>
                <a:gd name="connsiteX8" fmla="*/ 419536 w 2221360"/>
                <a:gd name="connsiteY8" fmla="*/ 0 h 3207247"/>
                <a:gd name="connsiteX9" fmla="*/ 1097278 w 2221360"/>
                <a:gd name="connsiteY9" fmla="*/ 652740 h 3207247"/>
                <a:gd name="connsiteX10" fmla="*/ 2194142 w 2221360"/>
                <a:gd name="connsiteY10" fmla="*/ 3067373 h 3207247"/>
                <a:gd name="connsiteX0" fmla="*/ 2194142 w 2221360"/>
                <a:gd name="connsiteY0" fmla="*/ 2414634 h 2554508"/>
                <a:gd name="connsiteX1" fmla="*/ 2221360 w 2221360"/>
                <a:gd name="connsiteY1" fmla="*/ 2554507 h 2554508"/>
                <a:gd name="connsiteX2" fmla="*/ 2213364 w 2221360"/>
                <a:gd name="connsiteY2" fmla="*/ 2497886 h 2554508"/>
                <a:gd name="connsiteX3" fmla="*/ 1451577 w 2221360"/>
                <a:gd name="connsiteY3" fmla="*/ 1638570 h 2554508"/>
                <a:gd name="connsiteX4" fmla="*/ 41457 w 2221360"/>
                <a:gd name="connsiteY4" fmla="*/ 2366923 h 2554508"/>
                <a:gd name="connsiteX5" fmla="*/ 12124 w 2221360"/>
                <a:gd name="connsiteY5" fmla="*/ 2478006 h 2554508"/>
                <a:gd name="connsiteX6" fmla="*/ 0 w 2221360"/>
                <a:gd name="connsiteY6" fmla="*/ 2554508 h 2554508"/>
                <a:gd name="connsiteX7" fmla="*/ 45278 w 2221360"/>
                <a:gd name="connsiteY7" fmla="*/ 2325827 h 2554508"/>
                <a:gd name="connsiteX8" fmla="*/ 565747 w 2221360"/>
                <a:gd name="connsiteY8" fmla="*/ 52971 h 2554508"/>
                <a:gd name="connsiteX9" fmla="*/ 1097278 w 2221360"/>
                <a:gd name="connsiteY9" fmla="*/ 1 h 2554508"/>
                <a:gd name="connsiteX10" fmla="*/ 2194142 w 2221360"/>
                <a:gd name="connsiteY10" fmla="*/ 2414634 h 2554508"/>
                <a:gd name="connsiteX0" fmla="*/ 2194142 w 2221360"/>
                <a:gd name="connsiteY0" fmla="*/ 2414633 h 2554507"/>
                <a:gd name="connsiteX1" fmla="*/ 2221360 w 2221360"/>
                <a:gd name="connsiteY1" fmla="*/ 2554506 h 2554507"/>
                <a:gd name="connsiteX2" fmla="*/ 2213364 w 2221360"/>
                <a:gd name="connsiteY2" fmla="*/ 2497885 h 2554507"/>
                <a:gd name="connsiteX3" fmla="*/ 1451577 w 2221360"/>
                <a:gd name="connsiteY3" fmla="*/ 1638569 h 2554507"/>
                <a:gd name="connsiteX4" fmla="*/ 41457 w 2221360"/>
                <a:gd name="connsiteY4" fmla="*/ 2366922 h 2554507"/>
                <a:gd name="connsiteX5" fmla="*/ 12124 w 2221360"/>
                <a:gd name="connsiteY5" fmla="*/ 2478005 h 2554507"/>
                <a:gd name="connsiteX6" fmla="*/ 0 w 2221360"/>
                <a:gd name="connsiteY6" fmla="*/ 2554507 h 2554507"/>
                <a:gd name="connsiteX7" fmla="*/ 45278 w 2221360"/>
                <a:gd name="connsiteY7" fmla="*/ 2325826 h 2554507"/>
                <a:gd name="connsiteX8" fmla="*/ 565747 w 2221360"/>
                <a:gd name="connsiteY8" fmla="*/ 52970 h 2554507"/>
                <a:gd name="connsiteX9" fmla="*/ 1097278 w 2221360"/>
                <a:gd name="connsiteY9" fmla="*/ 0 h 2554507"/>
                <a:gd name="connsiteX10" fmla="*/ 2194142 w 2221360"/>
                <a:gd name="connsiteY10" fmla="*/ 2414633 h 2554507"/>
                <a:gd name="connsiteX0" fmla="*/ 2194142 w 2221360"/>
                <a:gd name="connsiteY0" fmla="*/ 2414633 h 2554507"/>
                <a:gd name="connsiteX1" fmla="*/ 2221360 w 2221360"/>
                <a:gd name="connsiteY1" fmla="*/ 2554506 h 2554507"/>
                <a:gd name="connsiteX2" fmla="*/ 2213364 w 2221360"/>
                <a:gd name="connsiteY2" fmla="*/ 2497885 h 2554507"/>
                <a:gd name="connsiteX3" fmla="*/ 1451577 w 2221360"/>
                <a:gd name="connsiteY3" fmla="*/ 1638569 h 2554507"/>
                <a:gd name="connsiteX4" fmla="*/ 41457 w 2221360"/>
                <a:gd name="connsiteY4" fmla="*/ 2366922 h 2554507"/>
                <a:gd name="connsiteX5" fmla="*/ 12124 w 2221360"/>
                <a:gd name="connsiteY5" fmla="*/ 2478005 h 2554507"/>
                <a:gd name="connsiteX6" fmla="*/ 0 w 2221360"/>
                <a:gd name="connsiteY6" fmla="*/ 2554507 h 2554507"/>
                <a:gd name="connsiteX7" fmla="*/ 45278 w 2221360"/>
                <a:gd name="connsiteY7" fmla="*/ 2325826 h 2554507"/>
                <a:gd name="connsiteX8" fmla="*/ 565747 w 2221360"/>
                <a:gd name="connsiteY8" fmla="*/ 52970 h 2554507"/>
                <a:gd name="connsiteX9" fmla="*/ 1097278 w 2221360"/>
                <a:gd name="connsiteY9" fmla="*/ 0 h 2554507"/>
                <a:gd name="connsiteX10" fmla="*/ 2194142 w 2221360"/>
                <a:gd name="connsiteY10" fmla="*/ 2414633 h 25545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21360" h="2554507">
                  <a:moveTo>
                    <a:pt x="2194142" y="2414633"/>
                  </a:moveTo>
                  <a:lnTo>
                    <a:pt x="2221360" y="2554506"/>
                  </a:lnTo>
                  <a:lnTo>
                    <a:pt x="2213364" y="2497885"/>
                  </a:lnTo>
                  <a:cubicBezTo>
                    <a:pt x="2138562" y="2106852"/>
                    <a:pt x="1857561" y="1768002"/>
                    <a:pt x="1451577" y="1638569"/>
                  </a:cubicBezTo>
                  <a:cubicBezTo>
                    <a:pt x="861054" y="1450304"/>
                    <a:pt x="229722" y="1776399"/>
                    <a:pt x="41457" y="2366922"/>
                  </a:cubicBezTo>
                  <a:cubicBezTo>
                    <a:pt x="29691" y="2403829"/>
                    <a:pt x="19933" y="2440897"/>
                    <a:pt x="12124" y="2478005"/>
                  </a:cubicBezTo>
                  <a:lnTo>
                    <a:pt x="0" y="2554507"/>
                  </a:lnTo>
                  <a:lnTo>
                    <a:pt x="45278" y="2325826"/>
                  </a:lnTo>
                  <a:lnTo>
                    <a:pt x="565747" y="52970"/>
                  </a:lnTo>
                  <a:cubicBezTo>
                    <a:pt x="598326" y="453098"/>
                    <a:pt x="1156930" y="429266"/>
                    <a:pt x="1097278" y="0"/>
                  </a:cubicBezTo>
                  <a:lnTo>
                    <a:pt x="2194142" y="2414633"/>
                  </a:lnTo>
                  <a:close/>
                </a:path>
              </a:pathLst>
            </a:custGeom>
            <a:solidFill>
              <a:srgbClr val="0099FF">
                <a:alpha val="14902"/>
              </a:srgb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sp>
          <p:nvSpPr>
            <p:cNvPr id="115" name="Freeform 114"/>
            <p:cNvSpPr/>
            <p:nvPr/>
          </p:nvSpPr>
          <p:spPr>
            <a:xfrm rot="20100000">
              <a:off x="3554780" y="2876955"/>
              <a:ext cx="1216757" cy="797620"/>
            </a:xfrm>
            <a:custGeom>
              <a:avLst/>
              <a:gdLst>
                <a:gd name="connsiteX0" fmla="*/ 2424561 w 2424561"/>
                <a:gd name="connsiteY0" fmla="*/ 2942042 h 2942043"/>
                <a:gd name="connsiteX1" fmla="*/ 2329765 w 2424561"/>
                <a:gd name="connsiteY1" fmla="*/ 2942042 h 2942043"/>
                <a:gd name="connsiteX2" fmla="*/ 2321769 w 2424561"/>
                <a:gd name="connsiteY2" fmla="*/ 2885421 h 2942043"/>
                <a:gd name="connsiteX3" fmla="*/ 1559982 w 2424561"/>
                <a:gd name="connsiteY3" fmla="*/ 2026105 h 2942043"/>
                <a:gd name="connsiteX4" fmla="*/ 149862 w 2424561"/>
                <a:gd name="connsiteY4" fmla="*/ 2754458 h 2942043"/>
                <a:gd name="connsiteX5" fmla="*/ 120529 w 2424561"/>
                <a:gd name="connsiteY5" fmla="*/ 2865541 h 2942043"/>
                <a:gd name="connsiteX6" fmla="*/ 108405 w 2424561"/>
                <a:gd name="connsiteY6" fmla="*/ 2942043 h 2942043"/>
                <a:gd name="connsiteX7" fmla="*/ 0 w 2424561"/>
                <a:gd name="connsiteY7" fmla="*/ 2942042 h 2942043"/>
                <a:gd name="connsiteX8" fmla="*/ 1454130 w 2424561"/>
                <a:gd name="connsiteY8" fmla="*/ 0 h 2942043"/>
                <a:gd name="connsiteX0" fmla="*/ 2302547 w 2329765"/>
                <a:gd name="connsiteY0" fmla="*/ 2802169 h 2942043"/>
                <a:gd name="connsiteX1" fmla="*/ 2329765 w 2329765"/>
                <a:gd name="connsiteY1" fmla="*/ 2942042 h 2942043"/>
                <a:gd name="connsiteX2" fmla="*/ 2321769 w 2329765"/>
                <a:gd name="connsiteY2" fmla="*/ 2885421 h 2942043"/>
                <a:gd name="connsiteX3" fmla="*/ 1559982 w 2329765"/>
                <a:gd name="connsiteY3" fmla="*/ 2026105 h 2942043"/>
                <a:gd name="connsiteX4" fmla="*/ 149862 w 2329765"/>
                <a:gd name="connsiteY4" fmla="*/ 2754458 h 2942043"/>
                <a:gd name="connsiteX5" fmla="*/ 120529 w 2329765"/>
                <a:gd name="connsiteY5" fmla="*/ 2865541 h 2942043"/>
                <a:gd name="connsiteX6" fmla="*/ 108405 w 2329765"/>
                <a:gd name="connsiteY6" fmla="*/ 2942043 h 2942043"/>
                <a:gd name="connsiteX7" fmla="*/ 0 w 2329765"/>
                <a:gd name="connsiteY7" fmla="*/ 2942042 h 2942043"/>
                <a:gd name="connsiteX8" fmla="*/ 1454130 w 2329765"/>
                <a:gd name="connsiteY8" fmla="*/ 0 h 2942043"/>
                <a:gd name="connsiteX9" fmla="*/ 2302547 w 2329765"/>
                <a:gd name="connsiteY9" fmla="*/ 2802169 h 2942043"/>
                <a:gd name="connsiteX0" fmla="*/ 2194142 w 2221360"/>
                <a:gd name="connsiteY0" fmla="*/ 2802169 h 2942043"/>
                <a:gd name="connsiteX1" fmla="*/ 2221360 w 2221360"/>
                <a:gd name="connsiteY1" fmla="*/ 2942042 h 2942043"/>
                <a:gd name="connsiteX2" fmla="*/ 2213364 w 2221360"/>
                <a:gd name="connsiteY2" fmla="*/ 2885421 h 2942043"/>
                <a:gd name="connsiteX3" fmla="*/ 1451577 w 2221360"/>
                <a:gd name="connsiteY3" fmla="*/ 2026105 h 2942043"/>
                <a:gd name="connsiteX4" fmla="*/ 41457 w 2221360"/>
                <a:gd name="connsiteY4" fmla="*/ 2754458 h 2942043"/>
                <a:gd name="connsiteX5" fmla="*/ 12124 w 2221360"/>
                <a:gd name="connsiteY5" fmla="*/ 2865541 h 2942043"/>
                <a:gd name="connsiteX6" fmla="*/ 0 w 2221360"/>
                <a:gd name="connsiteY6" fmla="*/ 2942043 h 2942043"/>
                <a:gd name="connsiteX7" fmla="*/ 45278 w 2221360"/>
                <a:gd name="connsiteY7" fmla="*/ 2713362 h 2942043"/>
                <a:gd name="connsiteX8" fmla="*/ 1345725 w 2221360"/>
                <a:gd name="connsiteY8" fmla="*/ 0 h 2942043"/>
                <a:gd name="connsiteX9" fmla="*/ 2194142 w 2221360"/>
                <a:gd name="connsiteY9" fmla="*/ 2802169 h 2942043"/>
                <a:gd name="connsiteX0" fmla="*/ 2194142 w 2221360"/>
                <a:gd name="connsiteY0" fmla="*/ 3075479 h 3215353"/>
                <a:gd name="connsiteX1" fmla="*/ 2221360 w 2221360"/>
                <a:gd name="connsiteY1" fmla="*/ 3215352 h 3215353"/>
                <a:gd name="connsiteX2" fmla="*/ 2213364 w 2221360"/>
                <a:gd name="connsiteY2" fmla="*/ 3158731 h 3215353"/>
                <a:gd name="connsiteX3" fmla="*/ 1451577 w 2221360"/>
                <a:gd name="connsiteY3" fmla="*/ 2299415 h 3215353"/>
                <a:gd name="connsiteX4" fmla="*/ 41457 w 2221360"/>
                <a:gd name="connsiteY4" fmla="*/ 3027768 h 3215353"/>
                <a:gd name="connsiteX5" fmla="*/ 12124 w 2221360"/>
                <a:gd name="connsiteY5" fmla="*/ 3138851 h 3215353"/>
                <a:gd name="connsiteX6" fmla="*/ 0 w 2221360"/>
                <a:gd name="connsiteY6" fmla="*/ 3215353 h 3215353"/>
                <a:gd name="connsiteX7" fmla="*/ 45278 w 2221360"/>
                <a:gd name="connsiteY7" fmla="*/ 2986672 h 3215353"/>
                <a:gd name="connsiteX8" fmla="*/ 1345725 w 2221360"/>
                <a:gd name="connsiteY8" fmla="*/ 273310 h 3215353"/>
                <a:gd name="connsiteX9" fmla="*/ 1403195 w 2221360"/>
                <a:gd name="connsiteY9" fmla="*/ 410618 h 3215353"/>
                <a:gd name="connsiteX10" fmla="*/ 2194142 w 2221360"/>
                <a:gd name="connsiteY10" fmla="*/ 3075479 h 3215353"/>
                <a:gd name="connsiteX0" fmla="*/ 2194142 w 2221360"/>
                <a:gd name="connsiteY0" fmla="*/ 3075479 h 3215353"/>
                <a:gd name="connsiteX1" fmla="*/ 2221360 w 2221360"/>
                <a:gd name="connsiteY1" fmla="*/ 3215352 h 3215353"/>
                <a:gd name="connsiteX2" fmla="*/ 2213364 w 2221360"/>
                <a:gd name="connsiteY2" fmla="*/ 3158731 h 3215353"/>
                <a:gd name="connsiteX3" fmla="*/ 1451577 w 2221360"/>
                <a:gd name="connsiteY3" fmla="*/ 2299415 h 3215353"/>
                <a:gd name="connsiteX4" fmla="*/ 41457 w 2221360"/>
                <a:gd name="connsiteY4" fmla="*/ 3027768 h 3215353"/>
                <a:gd name="connsiteX5" fmla="*/ 12124 w 2221360"/>
                <a:gd name="connsiteY5" fmla="*/ 3138851 h 3215353"/>
                <a:gd name="connsiteX6" fmla="*/ 0 w 2221360"/>
                <a:gd name="connsiteY6" fmla="*/ 3215353 h 3215353"/>
                <a:gd name="connsiteX7" fmla="*/ 45278 w 2221360"/>
                <a:gd name="connsiteY7" fmla="*/ 2986672 h 3215353"/>
                <a:gd name="connsiteX8" fmla="*/ 1345725 w 2221360"/>
                <a:gd name="connsiteY8" fmla="*/ 273310 h 3215353"/>
                <a:gd name="connsiteX9" fmla="*/ 1403195 w 2221360"/>
                <a:gd name="connsiteY9" fmla="*/ 410618 h 3215353"/>
                <a:gd name="connsiteX10" fmla="*/ 2194142 w 2221360"/>
                <a:gd name="connsiteY10" fmla="*/ 3075479 h 3215353"/>
                <a:gd name="connsiteX0" fmla="*/ 2194142 w 2221360"/>
                <a:gd name="connsiteY0" fmla="*/ 3075479 h 3215353"/>
                <a:gd name="connsiteX1" fmla="*/ 2221360 w 2221360"/>
                <a:gd name="connsiteY1" fmla="*/ 3215352 h 3215353"/>
                <a:gd name="connsiteX2" fmla="*/ 2213364 w 2221360"/>
                <a:gd name="connsiteY2" fmla="*/ 3158731 h 3215353"/>
                <a:gd name="connsiteX3" fmla="*/ 1451577 w 2221360"/>
                <a:gd name="connsiteY3" fmla="*/ 2299415 h 3215353"/>
                <a:gd name="connsiteX4" fmla="*/ 41457 w 2221360"/>
                <a:gd name="connsiteY4" fmla="*/ 3027768 h 3215353"/>
                <a:gd name="connsiteX5" fmla="*/ 12124 w 2221360"/>
                <a:gd name="connsiteY5" fmla="*/ 3138851 h 3215353"/>
                <a:gd name="connsiteX6" fmla="*/ 0 w 2221360"/>
                <a:gd name="connsiteY6" fmla="*/ 3215353 h 3215353"/>
                <a:gd name="connsiteX7" fmla="*/ 45278 w 2221360"/>
                <a:gd name="connsiteY7" fmla="*/ 2986672 h 3215353"/>
                <a:gd name="connsiteX8" fmla="*/ 1345725 w 2221360"/>
                <a:gd name="connsiteY8" fmla="*/ 273310 h 3215353"/>
                <a:gd name="connsiteX9" fmla="*/ 1403195 w 2221360"/>
                <a:gd name="connsiteY9" fmla="*/ 410618 h 3215353"/>
                <a:gd name="connsiteX10" fmla="*/ 2194142 w 2221360"/>
                <a:gd name="connsiteY10" fmla="*/ 3075479 h 3215353"/>
                <a:gd name="connsiteX0" fmla="*/ 2194142 w 2221360"/>
                <a:gd name="connsiteY0" fmla="*/ 3065204 h 3205078"/>
                <a:gd name="connsiteX1" fmla="*/ 2221360 w 2221360"/>
                <a:gd name="connsiteY1" fmla="*/ 3205077 h 3205078"/>
                <a:gd name="connsiteX2" fmla="*/ 2213364 w 2221360"/>
                <a:gd name="connsiteY2" fmla="*/ 3148456 h 3205078"/>
                <a:gd name="connsiteX3" fmla="*/ 1451577 w 2221360"/>
                <a:gd name="connsiteY3" fmla="*/ 2289140 h 3205078"/>
                <a:gd name="connsiteX4" fmla="*/ 41457 w 2221360"/>
                <a:gd name="connsiteY4" fmla="*/ 3017493 h 3205078"/>
                <a:gd name="connsiteX5" fmla="*/ 12124 w 2221360"/>
                <a:gd name="connsiteY5" fmla="*/ 3128576 h 3205078"/>
                <a:gd name="connsiteX6" fmla="*/ 0 w 2221360"/>
                <a:gd name="connsiteY6" fmla="*/ 3205078 h 3205078"/>
                <a:gd name="connsiteX7" fmla="*/ 45278 w 2221360"/>
                <a:gd name="connsiteY7" fmla="*/ 2976397 h 3205078"/>
                <a:gd name="connsiteX8" fmla="*/ 1345725 w 2221360"/>
                <a:gd name="connsiteY8" fmla="*/ 263035 h 3205078"/>
                <a:gd name="connsiteX9" fmla="*/ 1629388 w 2221360"/>
                <a:gd name="connsiteY9" fmla="*/ 422473 h 3205078"/>
                <a:gd name="connsiteX10" fmla="*/ 2194142 w 2221360"/>
                <a:gd name="connsiteY10" fmla="*/ 3065204 h 3205078"/>
                <a:gd name="connsiteX0" fmla="*/ 2194142 w 2221360"/>
                <a:gd name="connsiteY0" fmla="*/ 3065204 h 3205078"/>
                <a:gd name="connsiteX1" fmla="*/ 2221360 w 2221360"/>
                <a:gd name="connsiteY1" fmla="*/ 3205077 h 3205078"/>
                <a:gd name="connsiteX2" fmla="*/ 2213364 w 2221360"/>
                <a:gd name="connsiteY2" fmla="*/ 3148456 h 3205078"/>
                <a:gd name="connsiteX3" fmla="*/ 1451577 w 2221360"/>
                <a:gd name="connsiteY3" fmla="*/ 2289140 h 3205078"/>
                <a:gd name="connsiteX4" fmla="*/ 41457 w 2221360"/>
                <a:gd name="connsiteY4" fmla="*/ 3017493 h 3205078"/>
                <a:gd name="connsiteX5" fmla="*/ 12124 w 2221360"/>
                <a:gd name="connsiteY5" fmla="*/ 3128576 h 3205078"/>
                <a:gd name="connsiteX6" fmla="*/ 0 w 2221360"/>
                <a:gd name="connsiteY6" fmla="*/ 3205078 h 3205078"/>
                <a:gd name="connsiteX7" fmla="*/ 45278 w 2221360"/>
                <a:gd name="connsiteY7" fmla="*/ 2976397 h 3205078"/>
                <a:gd name="connsiteX8" fmla="*/ 1345725 w 2221360"/>
                <a:gd name="connsiteY8" fmla="*/ 263035 h 3205078"/>
                <a:gd name="connsiteX9" fmla="*/ 1629388 w 2221360"/>
                <a:gd name="connsiteY9" fmla="*/ 422473 h 3205078"/>
                <a:gd name="connsiteX10" fmla="*/ 2194142 w 2221360"/>
                <a:gd name="connsiteY10" fmla="*/ 3065204 h 3205078"/>
                <a:gd name="connsiteX0" fmla="*/ 2194142 w 2221360"/>
                <a:gd name="connsiteY0" fmla="*/ 2802169 h 2942043"/>
                <a:gd name="connsiteX1" fmla="*/ 2221360 w 2221360"/>
                <a:gd name="connsiteY1" fmla="*/ 2942042 h 2942043"/>
                <a:gd name="connsiteX2" fmla="*/ 2213364 w 2221360"/>
                <a:gd name="connsiteY2" fmla="*/ 2885421 h 2942043"/>
                <a:gd name="connsiteX3" fmla="*/ 1451577 w 2221360"/>
                <a:gd name="connsiteY3" fmla="*/ 2026105 h 2942043"/>
                <a:gd name="connsiteX4" fmla="*/ 41457 w 2221360"/>
                <a:gd name="connsiteY4" fmla="*/ 2754458 h 2942043"/>
                <a:gd name="connsiteX5" fmla="*/ 12124 w 2221360"/>
                <a:gd name="connsiteY5" fmla="*/ 2865541 h 2942043"/>
                <a:gd name="connsiteX6" fmla="*/ 0 w 2221360"/>
                <a:gd name="connsiteY6" fmla="*/ 2942043 h 2942043"/>
                <a:gd name="connsiteX7" fmla="*/ 45278 w 2221360"/>
                <a:gd name="connsiteY7" fmla="*/ 2713362 h 2942043"/>
                <a:gd name="connsiteX8" fmla="*/ 1345725 w 2221360"/>
                <a:gd name="connsiteY8" fmla="*/ 0 h 2942043"/>
                <a:gd name="connsiteX9" fmla="*/ 1629388 w 2221360"/>
                <a:gd name="connsiteY9" fmla="*/ 159438 h 2942043"/>
                <a:gd name="connsiteX10" fmla="*/ 2194142 w 2221360"/>
                <a:gd name="connsiteY10" fmla="*/ 2802169 h 2942043"/>
                <a:gd name="connsiteX0" fmla="*/ 2194142 w 2221360"/>
                <a:gd name="connsiteY0" fmla="*/ 2845721 h 2985595"/>
                <a:gd name="connsiteX1" fmla="*/ 2221360 w 2221360"/>
                <a:gd name="connsiteY1" fmla="*/ 2985594 h 2985595"/>
                <a:gd name="connsiteX2" fmla="*/ 2213364 w 2221360"/>
                <a:gd name="connsiteY2" fmla="*/ 2928973 h 2985595"/>
                <a:gd name="connsiteX3" fmla="*/ 1451577 w 2221360"/>
                <a:gd name="connsiteY3" fmla="*/ 2069657 h 2985595"/>
                <a:gd name="connsiteX4" fmla="*/ 41457 w 2221360"/>
                <a:gd name="connsiteY4" fmla="*/ 2798010 h 2985595"/>
                <a:gd name="connsiteX5" fmla="*/ 12124 w 2221360"/>
                <a:gd name="connsiteY5" fmla="*/ 2909093 h 2985595"/>
                <a:gd name="connsiteX6" fmla="*/ 0 w 2221360"/>
                <a:gd name="connsiteY6" fmla="*/ 2985595 h 2985595"/>
                <a:gd name="connsiteX7" fmla="*/ 45278 w 2221360"/>
                <a:gd name="connsiteY7" fmla="*/ 2756914 h 2985595"/>
                <a:gd name="connsiteX8" fmla="*/ 1098131 w 2221360"/>
                <a:gd name="connsiteY8" fmla="*/ 175651 h 2985595"/>
                <a:gd name="connsiteX9" fmla="*/ 1629388 w 2221360"/>
                <a:gd name="connsiteY9" fmla="*/ 202990 h 2985595"/>
                <a:gd name="connsiteX10" fmla="*/ 2194142 w 2221360"/>
                <a:gd name="connsiteY10" fmla="*/ 2845721 h 2985595"/>
                <a:gd name="connsiteX0" fmla="*/ 2194142 w 2221360"/>
                <a:gd name="connsiteY0" fmla="*/ 2845721 h 2985595"/>
                <a:gd name="connsiteX1" fmla="*/ 2221360 w 2221360"/>
                <a:gd name="connsiteY1" fmla="*/ 2985594 h 2985595"/>
                <a:gd name="connsiteX2" fmla="*/ 2213364 w 2221360"/>
                <a:gd name="connsiteY2" fmla="*/ 2928973 h 2985595"/>
                <a:gd name="connsiteX3" fmla="*/ 1451577 w 2221360"/>
                <a:gd name="connsiteY3" fmla="*/ 2069657 h 2985595"/>
                <a:gd name="connsiteX4" fmla="*/ 41457 w 2221360"/>
                <a:gd name="connsiteY4" fmla="*/ 2798010 h 2985595"/>
                <a:gd name="connsiteX5" fmla="*/ 12124 w 2221360"/>
                <a:gd name="connsiteY5" fmla="*/ 2909093 h 2985595"/>
                <a:gd name="connsiteX6" fmla="*/ 0 w 2221360"/>
                <a:gd name="connsiteY6" fmla="*/ 2985595 h 2985595"/>
                <a:gd name="connsiteX7" fmla="*/ 45278 w 2221360"/>
                <a:gd name="connsiteY7" fmla="*/ 2756914 h 2985595"/>
                <a:gd name="connsiteX8" fmla="*/ 1098131 w 2221360"/>
                <a:gd name="connsiteY8" fmla="*/ 175651 h 2985595"/>
                <a:gd name="connsiteX9" fmla="*/ 1629388 w 2221360"/>
                <a:gd name="connsiteY9" fmla="*/ 202990 h 2985595"/>
                <a:gd name="connsiteX10" fmla="*/ 2194142 w 2221360"/>
                <a:gd name="connsiteY10" fmla="*/ 2845721 h 2985595"/>
                <a:gd name="connsiteX0" fmla="*/ 2194142 w 2221360"/>
                <a:gd name="connsiteY0" fmla="*/ 2670070 h 2809944"/>
                <a:gd name="connsiteX1" fmla="*/ 2221360 w 2221360"/>
                <a:gd name="connsiteY1" fmla="*/ 2809943 h 2809944"/>
                <a:gd name="connsiteX2" fmla="*/ 2213364 w 2221360"/>
                <a:gd name="connsiteY2" fmla="*/ 2753322 h 2809944"/>
                <a:gd name="connsiteX3" fmla="*/ 1451577 w 2221360"/>
                <a:gd name="connsiteY3" fmla="*/ 1894006 h 2809944"/>
                <a:gd name="connsiteX4" fmla="*/ 41457 w 2221360"/>
                <a:gd name="connsiteY4" fmla="*/ 2622359 h 2809944"/>
                <a:gd name="connsiteX5" fmla="*/ 12124 w 2221360"/>
                <a:gd name="connsiteY5" fmla="*/ 2733442 h 2809944"/>
                <a:gd name="connsiteX6" fmla="*/ 0 w 2221360"/>
                <a:gd name="connsiteY6" fmla="*/ 2809944 h 2809944"/>
                <a:gd name="connsiteX7" fmla="*/ 45278 w 2221360"/>
                <a:gd name="connsiteY7" fmla="*/ 2581263 h 2809944"/>
                <a:gd name="connsiteX8" fmla="*/ 1098131 w 2221360"/>
                <a:gd name="connsiteY8" fmla="*/ 0 h 2809944"/>
                <a:gd name="connsiteX9" fmla="*/ 1629388 w 2221360"/>
                <a:gd name="connsiteY9" fmla="*/ 27339 h 2809944"/>
                <a:gd name="connsiteX10" fmla="*/ 2194142 w 2221360"/>
                <a:gd name="connsiteY10" fmla="*/ 2670070 h 2809944"/>
                <a:gd name="connsiteX0" fmla="*/ 2194142 w 2221360"/>
                <a:gd name="connsiteY0" fmla="*/ 5042683 h 5182557"/>
                <a:gd name="connsiteX1" fmla="*/ 2221360 w 2221360"/>
                <a:gd name="connsiteY1" fmla="*/ 5182556 h 5182557"/>
                <a:gd name="connsiteX2" fmla="*/ 2213364 w 2221360"/>
                <a:gd name="connsiteY2" fmla="*/ 5125935 h 5182557"/>
                <a:gd name="connsiteX3" fmla="*/ 1451577 w 2221360"/>
                <a:gd name="connsiteY3" fmla="*/ 4266619 h 5182557"/>
                <a:gd name="connsiteX4" fmla="*/ 41457 w 2221360"/>
                <a:gd name="connsiteY4" fmla="*/ 4994972 h 5182557"/>
                <a:gd name="connsiteX5" fmla="*/ 12124 w 2221360"/>
                <a:gd name="connsiteY5" fmla="*/ 5106055 h 5182557"/>
                <a:gd name="connsiteX6" fmla="*/ 0 w 2221360"/>
                <a:gd name="connsiteY6" fmla="*/ 5182557 h 5182557"/>
                <a:gd name="connsiteX7" fmla="*/ 45278 w 2221360"/>
                <a:gd name="connsiteY7" fmla="*/ 4953876 h 5182557"/>
                <a:gd name="connsiteX8" fmla="*/ 1098131 w 2221360"/>
                <a:gd name="connsiteY8" fmla="*/ 2372613 h 5182557"/>
                <a:gd name="connsiteX9" fmla="*/ 1649123 w 2221360"/>
                <a:gd name="connsiteY9" fmla="*/ 25 h 5182557"/>
                <a:gd name="connsiteX10" fmla="*/ 2194142 w 2221360"/>
                <a:gd name="connsiteY10" fmla="*/ 5042683 h 5182557"/>
                <a:gd name="connsiteX0" fmla="*/ 2194142 w 2221360"/>
                <a:gd name="connsiteY0" fmla="*/ 5042946 h 5182820"/>
                <a:gd name="connsiteX1" fmla="*/ 2221360 w 2221360"/>
                <a:gd name="connsiteY1" fmla="*/ 5182819 h 5182820"/>
                <a:gd name="connsiteX2" fmla="*/ 2213364 w 2221360"/>
                <a:gd name="connsiteY2" fmla="*/ 5126198 h 5182820"/>
                <a:gd name="connsiteX3" fmla="*/ 1451577 w 2221360"/>
                <a:gd name="connsiteY3" fmla="*/ 4266882 h 5182820"/>
                <a:gd name="connsiteX4" fmla="*/ 41457 w 2221360"/>
                <a:gd name="connsiteY4" fmla="*/ 4995235 h 5182820"/>
                <a:gd name="connsiteX5" fmla="*/ 12124 w 2221360"/>
                <a:gd name="connsiteY5" fmla="*/ 5106318 h 5182820"/>
                <a:gd name="connsiteX6" fmla="*/ 0 w 2221360"/>
                <a:gd name="connsiteY6" fmla="*/ 5182820 h 5182820"/>
                <a:gd name="connsiteX7" fmla="*/ 45278 w 2221360"/>
                <a:gd name="connsiteY7" fmla="*/ 4954139 h 5182820"/>
                <a:gd name="connsiteX8" fmla="*/ 1289517 w 2221360"/>
                <a:gd name="connsiteY8" fmla="*/ 191713 h 5182820"/>
                <a:gd name="connsiteX9" fmla="*/ 1649123 w 2221360"/>
                <a:gd name="connsiteY9" fmla="*/ 288 h 5182820"/>
                <a:gd name="connsiteX10" fmla="*/ 2194142 w 2221360"/>
                <a:gd name="connsiteY10" fmla="*/ 5042946 h 5182820"/>
                <a:gd name="connsiteX0" fmla="*/ 2194142 w 2221360"/>
                <a:gd name="connsiteY0" fmla="*/ 5042658 h 5182532"/>
                <a:gd name="connsiteX1" fmla="*/ 2221360 w 2221360"/>
                <a:gd name="connsiteY1" fmla="*/ 5182531 h 5182532"/>
                <a:gd name="connsiteX2" fmla="*/ 2213364 w 2221360"/>
                <a:gd name="connsiteY2" fmla="*/ 5125910 h 5182532"/>
                <a:gd name="connsiteX3" fmla="*/ 1451577 w 2221360"/>
                <a:gd name="connsiteY3" fmla="*/ 4266594 h 5182532"/>
                <a:gd name="connsiteX4" fmla="*/ 41457 w 2221360"/>
                <a:gd name="connsiteY4" fmla="*/ 4994947 h 5182532"/>
                <a:gd name="connsiteX5" fmla="*/ 12124 w 2221360"/>
                <a:gd name="connsiteY5" fmla="*/ 5106030 h 5182532"/>
                <a:gd name="connsiteX6" fmla="*/ 0 w 2221360"/>
                <a:gd name="connsiteY6" fmla="*/ 5182532 h 5182532"/>
                <a:gd name="connsiteX7" fmla="*/ 45278 w 2221360"/>
                <a:gd name="connsiteY7" fmla="*/ 4953851 h 5182532"/>
                <a:gd name="connsiteX8" fmla="*/ 1289517 w 2221360"/>
                <a:gd name="connsiteY8" fmla="*/ 191425 h 5182532"/>
                <a:gd name="connsiteX9" fmla="*/ 1649123 w 2221360"/>
                <a:gd name="connsiteY9" fmla="*/ 0 h 5182532"/>
                <a:gd name="connsiteX10" fmla="*/ 2194142 w 2221360"/>
                <a:gd name="connsiteY10" fmla="*/ 5042658 h 5182532"/>
                <a:gd name="connsiteX0" fmla="*/ 2194142 w 2221360"/>
                <a:gd name="connsiteY0" fmla="*/ 5144251 h 5284125"/>
                <a:gd name="connsiteX1" fmla="*/ 2221360 w 2221360"/>
                <a:gd name="connsiteY1" fmla="*/ 5284124 h 5284125"/>
                <a:gd name="connsiteX2" fmla="*/ 2213364 w 2221360"/>
                <a:gd name="connsiteY2" fmla="*/ 5227503 h 5284125"/>
                <a:gd name="connsiteX3" fmla="*/ 1451577 w 2221360"/>
                <a:gd name="connsiteY3" fmla="*/ 4368187 h 5284125"/>
                <a:gd name="connsiteX4" fmla="*/ 41457 w 2221360"/>
                <a:gd name="connsiteY4" fmla="*/ 5096540 h 5284125"/>
                <a:gd name="connsiteX5" fmla="*/ 12124 w 2221360"/>
                <a:gd name="connsiteY5" fmla="*/ 5207623 h 5284125"/>
                <a:gd name="connsiteX6" fmla="*/ 0 w 2221360"/>
                <a:gd name="connsiteY6" fmla="*/ 5284125 h 5284125"/>
                <a:gd name="connsiteX7" fmla="*/ 45278 w 2221360"/>
                <a:gd name="connsiteY7" fmla="*/ 5055444 h 5284125"/>
                <a:gd name="connsiteX8" fmla="*/ 1317092 w 2221360"/>
                <a:gd name="connsiteY8" fmla="*/ 0 h 5284125"/>
                <a:gd name="connsiteX9" fmla="*/ 1649123 w 2221360"/>
                <a:gd name="connsiteY9" fmla="*/ 101593 h 5284125"/>
                <a:gd name="connsiteX10" fmla="*/ 2194142 w 2221360"/>
                <a:gd name="connsiteY10" fmla="*/ 5144251 h 5284125"/>
                <a:gd name="connsiteX0" fmla="*/ 2194142 w 2221360"/>
                <a:gd name="connsiteY0" fmla="*/ 5043477 h 5183351"/>
                <a:gd name="connsiteX1" fmla="*/ 2221360 w 2221360"/>
                <a:gd name="connsiteY1" fmla="*/ 5183350 h 5183351"/>
                <a:gd name="connsiteX2" fmla="*/ 2213364 w 2221360"/>
                <a:gd name="connsiteY2" fmla="*/ 5126729 h 5183351"/>
                <a:gd name="connsiteX3" fmla="*/ 1451577 w 2221360"/>
                <a:gd name="connsiteY3" fmla="*/ 4267413 h 5183351"/>
                <a:gd name="connsiteX4" fmla="*/ 41457 w 2221360"/>
                <a:gd name="connsiteY4" fmla="*/ 4995766 h 5183351"/>
                <a:gd name="connsiteX5" fmla="*/ 12124 w 2221360"/>
                <a:gd name="connsiteY5" fmla="*/ 5106849 h 5183351"/>
                <a:gd name="connsiteX6" fmla="*/ 0 w 2221360"/>
                <a:gd name="connsiteY6" fmla="*/ 5183351 h 5183351"/>
                <a:gd name="connsiteX7" fmla="*/ 45278 w 2221360"/>
                <a:gd name="connsiteY7" fmla="*/ 4954670 h 5183351"/>
                <a:gd name="connsiteX8" fmla="*/ 844572 w 2221360"/>
                <a:gd name="connsiteY8" fmla="*/ 962028 h 5183351"/>
                <a:gd name="connsiteX9" fmla="*/ 1649123 w 2221360"/>
                <a:gd name="connsiteY9" fmla="*/ 819 h 5183351"/>
                <a:gd name="connsiteX10" fmla="*/ 2194142 w 2221360"/>
                <a:gd name="connsiteY10" fmla="*/ 5043477 h 5183351"/>
                <a:gd name="connsiteX0" fmla="*/ 2194142 w 2221360"/>
                <a:gd name="connsiteY0" fmla="*/ 5042657 h 5182531"/>
                <a:gd name="connsiteX1" fmla="*/ 2221360 w 2221360"/>
                <a:gd name="connsiteY1" fmla="*/ 5182530 h 5182531"/>
                <a:gd name="connsiteX2" fmla="*/ 2213364 w 2221360"/>
                <a:gd name="connsiteY2" fmla="*/ 5125909 h 5182531"/>
                <a:gd name="connsiteX3" fmla="*/ 1451577 w 2221360"/>
                <a:gd name="connsiteY3" fmla="*/ 4266593 h 5182531"/>
                <a:gd name="connsiteX4" fmla="*/ 41457 w 2221360"/>
                <a:gd name="connsiteY4" fmla="*/ 4994946 h 5182531"/>
                <a:gd name="connsiteX5" fmla="*/ 12124 w 2221360"/>
                <a:gd name="connsiteY5" fmla="*/ 5106029 h 5182531"/>
                <a:gd name="connsiteX6" fmla="*/ 0 w 2221360"/>
                <a:gd name="connsiteY6" fmla="*/ 5182531 h 5182531"/>
                <a:gd name="connsiteX7" fmla="*/ 45278 w 2221360"/>
                <a:gd name="connsiteY7" fmla="*/ 4953850 h 5182531"/>
                <a:gd name="connsiteX8" fmla="*/ 844572 w 2221360"/>
                <a:gd name="connsiteY8" fmla="*/ 961208 h 5182531"/>
                <a:gd name="connsiteX9" fmla="*/ 1649123 w 2221360"/>
                <a:gd name="connsiteY9" fmla="*/ -1 h 5182531"/>
                <a:gd name="connsiteX10" fmla="*/ 2194142 w 2221360"/>
                <a:gd name="connsiteY10" fmla="*/ 5042657 h 5182531"/>
                <a:gd name="connsiteX0" fmla="*/ 2194142 w 2221360"/>
                <a:gd name="connsiteY0" fmla="*/ 5042658 h 5182532"/>
                <a:gd name="connsiteX1" fmla="*/ 2221360 w 2221360"/>
                <a:gd name="connsiteY1" fmla="*/ 5182531 h 5182532"/>
                <a:gd name="connsiteX2" fmla="*/ 2213364 w 2221360"/>
                <a:gd name="connsiteY2" fmla="*/ 5125910 h 5182532"/>
                <a:gd name="connsiteX3" fmla="*/ 1451577 w 2221360"/>
                <a:gd name="connsiteY3" fmla="*/ 4266594 h 5182532"/>
                <a:gd name="connsiteX4" fmla="*/ 41457 w 2221360"/>
                <a:gd name="connsiteY4" fmla="*/ 4994947 h 5182532"/>
                <a:gd name="connsiteX5" fmla="*/ 12124 w 2221360"/>
                <a:gd name="connsiteY5" fmla="*/ 5106030 h 5182532"/>
                <a:gd name="connsiteX6" fmla="*/ 0 w 2221360"/>
                <a:gd name="connsiteY6" fmla="*/ 5182532 h 5182532"/>
                <a:gd name="connsiteX7" fmla="*/ 45278 w 2221360"/>
                <a:gd name="connsiteY7" fmla="*/ 4953851 h 5182532"/>
                <a:gd name="connsiteX8" fmla="*/ 818321 w 2221360"/>
                <a:gd name="connsiteY8" fmla="*/ 1020253 h 5182532"/>
                <a:gd name="connsiteX9" fmla="*/ 1649123 w 2221360"/>
                <a:gd name="connsiteY9" fmla="*/ 0 h 5182532"/>
                <a:gd name="connsiteX10" fmla="*/ 2194142 w 2221360"/>
                <a:gd name="connsiteY10" fmla="*/ 5042658 h 5182532"/>
                <a:gd name="connsiteX0" fmla="*/ 2194142 w 2221360"/>
                <a:gd name="connsiteY0" fmla="*/ 4760799 h 4900673"/>
                <a:gd name="connsiteX1" fmla="*/ 2221360 w 2221360"/>
                <a:gd name="connsiteY1" fmla="*/ 4900672 h 4900673"/>
                <a:gd name="connsiteX2" fmla="*/ 2213364 w 2221360"/>
                <a:gd name="connsiteY2" fmla="*/ 4844051 h 4900673"/>
                <a:gd name="connsiteX3" fmla="*/ 1451577 w 2221360"/>
                <a:gd name="connsiteY3" fmla="*/ 3984735 h 4900673"/>
                <a:gd name="connsiteX4" fmla="*/ 41457 w 2221360"/>
                <a:gd name="connsiteY4" fmla="*/ 4713088 h 4900673"/>
                <a:gd name="connsiteX5" fmla="*/ 12124 w 2221360"/>
                <a:gd name="connsiteY5" fmla="*/ 4824171 h 4900673"/>
                <a:gd name="connsiteX6" fmla="*/ 0 w 2221360"/>
                <a:gd name="connsiteY6" fmla="*/ 4900673 h 4900673"/>
                <a:gd name="connsiteX7" fmla="*/ 45278 w 2221360"/>
                <a:gd name="connsiteY7" fmla="*/ 4671992 h 4900673"/>
                <a:gd name="connsiteX8" fmla="*/ 818321 w 2221360"/>
                <a:gd name="connsiteY8" fmla="*/ 738394 h 4900673"/>
                <a:gd name="connsiteX9" fmla="*/ 1375353 w 2221360"/>
                <a:gd name="connsiteY9" fmla="*/ 0 h 4900673"/>
                <a:gd name="connsiteX10" fmla="*/ 2194142 w 2221360"/>
                <a:gd name="connsiteY10" fmla="*/ 4760799 h 4900673"/>
                <a:gd name="connsiteX0" fmla="*/ 2194142 w 2221360"/>
                <a:gd name="connsiteY0" fmla="*/ 4760799 h 4900673"/>
                <a:gd name="connsiteX1" fmla="*/ 2221360 w 2221360"/>
                <a:gd name="connsiteY1" fmla="*/ 4900672 h 4900673"/>
                <a:gd name="connsiteX2" fmla="*/ 2213364 w 2221360"/>
                <a:gd name="connsiteY2" fmla="*/ 4844051 h 4900673"/>
                <a:gd name="connsiteX3" fmla="*/ 1451577 w 2221360"/>
                <a:gd name="connsiteY3" fmla="*/ 3984735 h 4900673"/>
                <a:gd name="connsiteX4" fmla="*/ 41457 w 2221360"/>
                <a:gd name="connsiteY4" fmla="*/ 4713088 h 4900673"/>
                <a:gd name="connsiteX5" fmla="*/ 12124 w 2221360"/>
                <a:gd name="connsiteY5" fmla="*/ 4824171 h 4900673"/>
                <a:gd name="connsiteX6" fmla="*/ 0 w 2221360"/>
                <a:gd name="connsiteY6" fmla="*/ 4900673 h 4900673"/>
                <a:gd name="connsiteX7" fmla="*/ 45278 w 2221360"/>
                <a:gd name="connsiteY7" fmla="*/ 4671992 h 4900673"/>
                <a:gd name="connsiteX8" fmla="*/ 818321 w 2221360"/>
                <a:gd name="connsiteY8" fmla="*/ 738394 h 4900673"/>
                <a:gd name="connsiteX9" fmla="*/ 1375353 w 2221360"/>
                <a:gd name="connsiteY9" fmla="*/ 0 h 4900673"/>
                <a:gd name="connsiteX10" fmla="*/ 2194142 w 2221360"/>
                <a:gd name="connsiteY10" fmla="*/ 4760799 h 4900673"/>
                <a:gd name="connsiteX0" fmla="*/ 2194142 w 2221360"/>
                <a:gd name="connsiteY0" fmla="*/ 4022405 h 4162279"/>
                <a:gd name="connsiteX1" fmla="*/ 2221360 w 2221360"/>
                <a:gd name="connsiteY1" fmla="*/ 4162278 h 4162279"/>
                <a:gd name="connsiteX2" fmla="*/ 2213364 w 2221360"/>
                <a:gd name="connsiteY2" fmla="*/ 4105657 h 4162279"/>
                <a:gd name="connsiteX3" fmla="*/ 1451577 w 2221360"/>
                <a:gd name="connsiteY3" fmla="*/ 3246341 h 4162279"/>
                <a:gd name="connsiteX4" fmla="*/ 41457 w 2221360"/>
                <a:gd name="connsiteY4" fmla="*/ 3974694 h 4162279"/>
                <a:gd name="connsiteX5" fmla="*/ 12124 w 2221360"/>
                <a:gd name="connsiteY5" fmla="*/ 4085777 h 4162279"/>
                <a:gd name="connsiteX6" fmla="*/ 0 w 2221360"/>
                <a:gd name="connsiteY6" fmla="*/ 4162279 h 4162279"/>
                <a:gd name="connsiteX7" fmla="*/ 45278 w 2221360"/>
                <a:gd name="connsiteY7" fmla="*/ 3933598 h 4162279"/>
                <a:gd name="connsiteX8" fmla="*/ 818321 w 2221360"/>
                <a:gd name="connsiteY8" fmla="*/ 0 h 4162279"/>
                <a:gd name="connsiteX9" fmla="*/ 1287407 w 2221360"/>
                <a:gd name="connsiteY9" fmla="*/ 265576 h 4162279"/>
                <a:gd name="connsiteX10" fmla="*/ 2194142 w 2221360"/>
                <a:gd name="connsiteY10" fmla="*/ 4022405 h 4162279"/>
                <a:gd name="connsiteX0" fmla="*/ 2194142 w 2221360"/>
                <a:gd name="connsiteY0" fmla="*/ 4022405 h 4162279"/>
                <a:gd name="connsiteX1" fmla="*/ 2221360 w 2221360"/>
                <a:gd name="connsiteY1" fmla="*/ 4162278 h 4162279"/>
                <a:gd name="connsiteX2" fmla="*/ 2213364 w 2221360"/>
                <a:gd name="connsiteY2" fmla="*/ 4105657 h 4162279"/>
                <a:gd name="connsiteX3" fmla="*/ 1451577 w 2221360"/>
                <a:gd name="connsiteY3" fmla="*/ 3246341 h 4162279"/>
                <a:gd name="connsiteX4" fmla="*/ 41457 w 2221360"/>
                <a:gd name="connsiteY4" fmla="*/ 3974694 h 4162279"/>
                <a:gd name="connsiteX5" fmla="*/ 12124 w 2221360"/>
                <a:gd name="connsiteY5" fmla="*/ 4085777 h 4162279"/>
                <a:gd name="connsiteX6" fmla="*/ 0 w 2221360"/>
                <a:gd name="connsiteY6" fmla="*/ 4162279 h 4162279"/>
                <a:gd name="connsiteX7" fmla="*/ 45278 w 2221360"/>
                <a:gd name="connsiteY7" fmla="*/ 3933598 h 4162279"/>
                <a:gd name="connsiteX8" fmla="*/ 818321 w 2221360"/>
                <a:gd name="connsiteY8" fmla="*/ 0 h 4162279"/>
                <a:gd name="connsiteX9" fmla="*/ 1055351 w 2221360"/>
                <a:gd name="connsiteY9" fmla="*/ 1343725 h 4162279"/>
                <a:gd name="connsiteX10" fmla="*/ 2194142 w 2221360"/>
                <a:gd name="connsiteY10" fmla="*/ 4022405 h 4162279"/>
                <a:gd name="connsiteX0" fmla="*/ 2194142 w 2221360"/>
                <a:gd name="connsiteY0" fmla="*/ 2913618 h 3053492"/>
                <a:gd name="connsiteX1" fmla="*/ 2221360 w 2221360"/>
                <a:gd name="connsiteY1" fmla="*/ 3053491 h 3053492"/>
                <a:gd name="connsiteX2" fmla="*/ 2213364 w 2221360"/>
                <a:gd name="connsiteY2" fmla="*/ 2996870 h 3053492"/>
                <a:gd name="connsiteX3" fmla="*/ 1451577 w 2221360"/>
                <a:gd name="connsiteY3" fmla="*/ 2137554 h 3053492"/>
                <a:gd name="connsiteX4" fmla="*/ 41457 w 2221360"/>
                <a:gd name="connsiteY4" fmla="*/ 2865907 h 3053492"/>
                <a:gd name="connsiteX5" fmla="*/ 12124 w 2221360"/>
                <a:gd name="connsiteY5" fmla="*/ 2976990 h 3053492"/>
                <a:gd name="connsiteX6" fmla="*/ 0 w 2221360"/>
                <a:gd name="connsiteY6" fmla="*/ 3053492 h 3053492"/>
                <a:gd name="connsiteX7" fmla="*/ 45278 w 2221360"/>
                <a:gd name="connsiteY7" fmla="*/ 2824811 h 3053492"/>
                <a:gd name="connsiteX8" fmla="*/ 397674 w 2221360"/>
                <a:gd name="connsiteY8" fmla="*/ 0 h 3053492"/>
                <a:gd name="connsiteX9" fmla="*/ 1055351 w 2221360"/>
                <a:gd name="connsiteY9" fmla="*/ 234938 h 3053492"/>
                <a:gd name="connsiteX10" fmla="*/ 2194142 w 2221360"/>
                <a:gd name="connsiteY10" fmla="*/ 2913618 h 3053492"/>
                <a:gd name="connsiteX0" fmla="*/ 2194142 w 2221360"/>
                <a:gd name="connsiteY0" fmla="*/ 2913618 h 3053492"/>
                <a:gd name="connsiteX1" fmla="*/ 2221360 w 2221360"/>
                <a:gd name="connsiteY1" fmla="*/ 3053491 h 3053492"/>
                <a:gd name="connsiteX2" fmla="*/ 2213364 w 2221360"/>
                <a:gd name="connsiteY2" fmla="*/ 2996870 h 3053492"/>
                <a:gd name="connsiteX3" fmla="*/ 1451577 w 2221360"/>
                <a:gd name="connsiteY3" fmla="*/ 2137554 h 3053492"/>
                <a:gd name="connsiteX4" fmla="*/ 41457 w 2221360"/>
                <a:gd name="connsiteY4" fmla="*/ 2865907 h 3053492"/>
                <a:gd name="connsiteX5" fmla="*/ 12124 w 2221360"/>
                <a:gd name="connsiteY5" fmla="*/ 2976990 h 3053492"/>
                <a:gd name="connsiteX6" fmla="*/ 0 w 2221360"/>
                <a:gd name="connsiteY6" fmla="*/ 3053492 h 3053492"/>
                <a:gd name="connsiteX7" fmla="*/ 45278 w 2221360"/>
                <a:gd name="connsiteY7" fmla="*/ 2824811 h 3053492"/>
                <a:gd name="connsiteX8" fmla="*/ 397674 w 2221360"/>
                <a:gd name="connsiteY8" fmla="*/ 0 h 3053492"/>
                <a:gd name="connsiteX9" fmla="*/ 839382 w 2221360"/>
                <a:gd name="connsiteY9" fmla="*/ 128422 h 3053492"/>
                <a:gd name="connsiteX10" fmla="*/ 2194142 w 2221360"/>
                <a:gd name="connsiteY10" fmla="*/ 2913618 h 3053492"/>
                <a:gd name="connsiteX0" fmla="*/ 2194142 w 2221360"/>
                <a:gd name="connsiteY0" fmla="*/ 2943028 h 3082902"/>
                <a:gd name="connsiteX1" fmla="*/ 2221360 w 2221360"/>
                <a:gd name="connsiteY1" fmla="*/ 3082901 h 3082902"/>
                <a:gd name="connsiteX2" fmla="*/ 2213364 w 2221360"/>
                <a:gd name="connsiteY2" fmla="*/ 3026280 h 3082902"/>
                <a:gd name="connsiteX3" fmla="*/ 1451577 w 2221360"/>
                <a:gd name="connsiteY3" fmla="*/ 2166964 h 3082902"/>
                <a:gd name="connsiteX4" fmla="*/ 41457 w 2221360"/>
                <a:gd name="connsiteY4" fmla="*/ 2895317 h 3082902"/>
                <a:gd name="connsiteX5" fmla="*/ 12124 w 2221360"/>
                <a:gd name="connsiteY5" fmla="*/ 3006400 h 3082902"/>
                <a:gd name="connsiteX6" fmla="*/ 0 w 2221360"/>
                <a:gd name="connsiteY6" fmla="*/ 3082902 h 3082902"/>
                <a:gd name="connsiteX7" fmla="*/ 45278 w 2221360"/>
                <a:gd name="connsiteY7" fmla="*/ 2854221 h 3082902"/>
                <a:gd name="connsiteX8" fmla="*/ 393252 w 2221360"/>
                <a:gd name="connsiteY8" fmla="*/ 0 h 3082902"/>
                <a:gd name="connsiteX9" fmla="*/ 839382 w 2221360"/>
                <a:gd name="connsiteY9" fmla="*/ 157832 h 3082902"/>
                <a:gd name="connsiteX10" fmla="*/ 2194142 w 2221360"/>
                <a:gd name="connsiteY10" fmla="*/ 2943028 h 3082902"/>
                <a:gd name="connsiteX0" fmla="*/ 2194142 w 2221360"/>
                <a:gd name="connsiteY0" fmla="*/ 2943028 h 3082902"/>
                <a:gd name="connsiteX1" fmla="*/ 2221360 w 2221360"/>
                <a:gd name="connsiteY1" fmla="*/ 3082901 h 3082902"/>
                <a:gd name="connsiteX2" fmla="*/ 2213364 w 2221360"/>
                <a:gd name="connsiteY2" fmla="*/ 3026280 h 3082902"/>
                <a:gd name="connsiteX3" fmla="*/ 1451577 w 2221360"/>
                <a:gd name="connsiteY3" fmla="*/ 2166964 h 3082902"/>
                <a:gd name="connsiteX4" fmla="*/ 41457 w 2221360"/>
                <a:gd name="connsiteY4" fmla="*/ 2895317 h 3082902"/>
                <a:gd name="connsiteX5" fmla="*/ 12124 w 2221360"/>
                <a:gd name="connsiteY5" fmla="*/ 3006400 h 3082902"/>
                <a:gd name="connsiteX6" fmla="*/ 0 w 2221360"/>
                <a:gd name="connsiteY6" fmla="*/ 3082902 h 3082902"/>
                <a:gd name="connsiteX7" fmla="*/ 45278 w 2221360"/>
                <a:gd name="connsiteY7" fmla="*/ 2854221 h 3082902"/>
                <a:gd name="connsiteX8" fmla="*/ 393252 w 2221360"/>
                <a:gd name="connsiteY8" fmla="*/ 0 h 3082902"/>
                <a:gd name="connsiteX9" fmla="*/ 948293 w 2221360"/>
                <a:gd name="connsiteY9" fmla="*/ 124068 h 3082902"/>
                <a:gd name="connsiteX10" fmla="*/ 2194142 w 2221360"/>
                <a:gd name="connsiteY10" fmla="*/ 2943028 h 3082902"/>
                <a:gd name="connsiteX0" fmla="*/ 2194142 w 2221360"/>
                <a:gd name="connsiteY0" fmla="*/ 2943579 h 3083453"/>
                <a:gd name="connsiteX1" fmla="*/ 2221360 w 2221360"/>
                <a:gd name="connsiteY1" fmla="*/ 3083452 h 3083453"/>
                <a:gd name="connsiteX2" fmla="*/ 2213364 w 2221360"/>
                <a:gd name="connsiteY2" fmla="*/ 3026831 h 3083453"/>
                <a:gd name="connsiteX3" fmla="*/ 1451577 w 2221360"/>
                <a:gd name="connsiteY3" fmla="*/ 2167515 h 3083453"/>
                <a:gd name="connsiteX4" fmla="*/ 41457 w 2221360"/>
                <a:gd name="connsiteY4" fmla="*/ 2895868 h 3083453"/>
                <a:gd name="connsiteX5" fmla="*/ 12124 w 2221360"/>
                <a:gd name="connsiteY5" fmla="*/ 3006951 h 3083453"/>
                <a:gd name="connsiteX6" fmla="*/ 0 w 2221360"/>
                <a:gd name="connsiteY6" fmla="*/ 3083453 h 3083453"/>
                <a:gd name="connsiteX7" fmla="*/ 45278 w 2221360"/>
                <a:gd name="connsiteY7" fmla="*/ 2854772 h 3083453"/>
                <a:gd name="connsiteX8" fmla="*/ 433741 w 2221360"/>
                <a:gd name="connsiteY8" fmla="*/ 0 h 3083453"/>
                <a:gd name="connsiteX9" fmla="*/ 948293 w 2221360"/>
                <a:gd name="connsiteY9" fmla="*/ 124619 h 3083453"/>
                <a:gd name="connsiteX10" fmla="*/ 2194142 w 2221360"/>
                <a:gd name="connsiteY10" fmla="*/ 2943579 h 3083453"/>
                <a:gd name="connsiteX0" fmla="*/ 2194142 w 2221360"/>
                <a:gd name="connsiteY0" fmla="*/ 2943579 h 3083453"/>
                <a:gd name="connsiteX1" fmla="*/ 2221360 w 2221360"/>
                <a:gd name="connsiteY1" fmla="*/ 3083452 h 3083453"/>
                <a:gd name="connsiteX2" fmla="*/ 2213364 w 2221360"/>
                <a:gd name="connsiteY2" fmla="*/ 3026831 h 3083453"/>
                <a:gd name="connsiteX3" fmla="*/ 1451577 w 2221360"/>
                <a:gd name="connsiteY3" fmla="*/ 2167515 h 3083453"/>
                <a:gd name="connsiteX4" fmla="*/ 41457 w 2221360"/>
                <a:gd name="connsiteY4" fmla="*/ 2895868 h 3083453"/>
                <a:gd name="connsiteX5" fmla="*/ 12124 w 2221360"/>
                <a:gd name="connsiteY5" fmla="*/ 3006951 h 3083453"/>
                <a:gd name="connsiteX6" fmla="*/ 0 w 2221360"/>
                <a:gd name="connsiteY6" fmla="*/ 3083453 h 3083453"/>
                <a:gd name="connsiteX7" fmla="*/ 45278 w 2221360"/>
                <a:gd name="connsiteY7" fmla="*/ 2854772 h 3083453"/>
                <a:gd name="connsiteX8" fmla="*/ 433741 w 2221360"/>
                <a:gd name="connsiteY8" fmla="*/ 0 h 3083453"/>
                <a:gd name="connsiteX9" fmla="*/ 948293 w 2221360"/>
                <a:gd name="connsiteY9" fmla="*/ 124619 h 3083453"/>
                <a:gd name="connsiteX10" fmla="*/ 2194142 w 2221360"/>
                <a:gd name="connsiteY10" fmla="*/ 2943579 h 3083453"/>
                <a:gd name="connsiteX0" fmla="*/ 2194142 w 2221360"/>
                <a:gd name="connsiteY0" fmla="*/ 2943579 h 3083453"/>
                <a:gd name="connsiteX1" fmla="*/ 2221360 w 2221360"/>
                <a:gd name="connsiteY1" fmla="*/ 3083452 h 3083453"/>
                <a:gd name="connsiteX2" fmla="*/ 2213364 w 2221360"/>
                <a:gd name="connsiteY2" fmla="*/ 3026831 h 3083453"/>
                <a:gd name="connsiteX3" fmla="*/ 1451577 w 2221360"/>
                <a:gd name="connsiteY3" fmla="*/ 2167515 h 3083453"/>
                <a:gd name="connsiteX4" fmla="*/ 41457 w 2221360"/>
                <a:gd name="connsiteY4" fmla="*/ 2895868 h 3083453"/>
                <a:gd name="connsiteX5" fmla="*/ 12124 w 2221360"/>
                <a:gd name="connsiteY5" fmla="*/ 3006951 h 3083453"/>
                <a:gd name="connsiteX6" fmla="*/ 0 w 2221360"/>
                <a:gd name="connsiteY6" fmla="*/ 3083453 h 3083453"/>
                <a:gd name="connsiteX7" fmla="*/ 45278 w 2221360"/>
                <a:gd name="connsiteY7" fmla="*/ 2854772 h 3083453"/>
                <a:gd name="connsiteX8" fmla="*/ 433741 w 2221360"/>
                <a:gd name="connsiteY8" fmla="*/ 0 h 3083453"/>
                <a:gd name="connsiteX9" fmla="*/ 948293 w 2221360"/>
                <a:gd name="connsiteY9" fmla="*/ 124619 h 3083453"/>
                <a:gd name="connsiteX10" fmla="*/ 2194142 w 2221360"/>
                <a:gd name="connsiteY10" fmla="*/ 2943579 h 3083453"/>
                <a:gd name="connsiteX0" fmla="*/ 2194142 w 2221360"/>
                <a:gd name="connsiteY0" fmla="*/ 4256693 h 4396567"/>
                <a:gd name="connsiteX1" fmla="*/ 2221360 w 2221360"/>
                <a:gd name="connsiteY1" fmla="*/ 4396566 h 4396567"/>
                <a:gd name="connsiteX2" fmla="*/ 2213364 w 2221360"/>
                <a:gd name="connsiteY2" fmla="*/ 4339945 h 4396567"/>
                <a:gd name="connsiteX3" fmla="*/ 1451577 w 2221360"/>
                <a:gd name="connsiteY3" fmla="*/ 3480629 h 4396567"/>
                <a:gd name="connsiteX4" fmla="*/ 41457 w 2221360"/>
                <a:gd name="connsiteY4" fmla="*/ 4208982 h 4396567"/>
                <a:gd name="connsiteX5" fmla="*/ 12124 w 2221360"/>
                <a:gd name="connsiteY5" fmla="*/ 4320065 h 4396567"/>
                <a:gd name="connsiteX6" fmla="*/ 0 w 2221360"/>
                <a:gd name="connsiteY6" fmla="*/ 4396567 h 4396567"/>
                <a:gd name="connsiteX7" fmla="*/ 45278 w 2221360"/>
                <a:gd name="connsiteY7" fmla="*/ 4167886 h 4396567"/>
                <a:gd name="connsiteX8" fmla="*/ 433741 w 2221360"/>
                <a:gd name="connsiteY8" fmla="*/ 1313114 h 4396567"/>
                <a:gd name="connsiteX9" fmla="*/ 1133957 w 2221360"/>
                <a:gd name="connsiteY9" fmla="*/ 1 h 4396567"/>
                <a:gd name="connsiteX10" fmla="*/ 2194142 w 2221360"/>
                <a:gd name="connsiteY10" fmla="*/ 4256693 h 4396567"/>
                <a:gd name="connsiteX0" fmla="*/ 2194142 w 2221360"/>
                <a:gd name="connsiteY0" fmla="*/ 4256692 h 4396566"/>
                <a:gd name="connsiteX1" fmla="*/ 2221360 w 2221360"/>
                <a:gd name="connsiteY1" fmla="*/ 4396565 h 4396566"/>
                <a:gd name="connsiteX2" fmla="*/ 2213364 w 2221360"/>
                <a:gd name="connsiteY2" fmla="*/ 4339944 h 4396566"/>
                <a:gd name="connsiteX3" fmla="*/ 1451577 w 2221360"/>
                <a:gd name="connsiteY3" fmla="*/ 3480628 h 4396566"/>
                <a:gd name="connsiteX4" fmla="*/ 41457 w 2221360"/>
                <a:gd name="connsiteY4" fmla="*/ 4208981 h 4396566"/>
                <a:gd name="connsiteX5" fmla="*/ 12124 w 2221360"/>
                <a:gd name="connsiteY5" fmla="*/ 4320064 h 4396566"/>
                <a:gd name="connsiteX6" fmla="*/ 0 w 2221360"/>
                <a:gd name="connsiteY6" fmla="*/ 4396566 h 4396566"/>
                <a:gd name="connsiteX7" fmla="*/ 45278 w 2221360"/>
                <a:gd name="connsiteY7" fmla="*/ 4167885 h 4396566"/>
                <a:gd name="connsiteX8" fmla="*/ 587395 w 2221360"/>
                <a:gd name="connsiteY8" fmla="*/ 1845 h 4396566"/>
                <a:gd name="connsiteX9" fmla="*/ 1133957 w 2221360"/>
                <a:gd name="connsiteY9" fmla="*/ 0 h 4396566"/>
                <a:gd name="connsiteX10" fmla="*/ 2194142 w 2221360"/>
                <a:gd name="connsiteY10" fmla="*/ 4256692 h 4396566"/>
                <a:gd name="connsiteX0" fmla="*/ 2194142 w 2221360"/>
                <a:gd name="connsiteY0" fmla="*/ 4256692 h 4396566"/>
                <a:gd name="connsiteX1" fmla="*/ 2221360 w 2221360"/>
                <a:gd name="connsiteY1" fmla="*/ 4396565 h 4396566"/>
                <a:gd name="connsiteX2" fmla="*/ 2213364 w 2221360"/>
                <a:gd name="connsiteY2" fmla="*/ 4339944 h 4396566"/>
                <a:gd name="connsiteX3" fmla="*/ 1451577 w 2221360"/>
                <a:gd name="connsiteY3" fmla="*/ 3480628 h 4396566"/>
                <a:gd name="connsiteX4" fmla="*/ 41457 w 2221360"/>
                <a:gd name="connsiteY4" fmla="*/ 4208981 h 4396566"/>
                <a:gd name="connsiteX5" fmla="*/ 12124 w 2221360"/>
                <a:gd name="connsiteY5" fmla="*/ 4320064 h 4396566"/>
                <a:gd name="connsiteX6" fmla="*/ 0 w 2221360"/>
                <a:gd name="connsiteY6" fmla="*/ 4396566 h 4396566"/>
                <a:gd name="connsiteX7" fmla="*/ 45278 w 2221360"/>
                <a:gd name="connsiteY7" fmla="*/ 4167885 h 4396566"/>
                <a:gd name="connsiteX8" fmla="*/ 587395 w 2221360"/>
                <a:gd name="connsiteY8" fmla="*/ 1845 h 4396566"/>
                <a:gd name="connsiteX9" fmla="*/ 1133957 w 2221360"/>
                <a:gd name="connsiteY9" fmla="*/ 0 h 4396566"/>
                <a:gd name="connsiteX10" fmla="*/ 2194142 w 2221360"/>
                <a:gd name="connsiteY10" fmla="*/ 4256692 h 4396566"/>
                <a:gd name="connsiteX0" fmla="*/ 2194142 w 2221360"/>
                <a:gd name="connsiteY0" fmla="*/ 4254847 h 4394721"/>
                <a:gd name="connsiteX1" fmla="*/ 2221360 w 2221360"/>
                <a:gd name="connsiteY1" fmla="*/ 4394720 h 4394721"/>
                <a:gd name="connsiteX2" fmla="*/ 2213364 w 2221360"/>
                <a:gd name="connsiteY2" fmla="*/ 4338099 h 4394721"/>
                <a:gd name="connsiteX3" fmla="*/ 1451577 w 2221360"/>
                <a:gd name="connsiteY3" fmla="*/ 3478783 h 4394721"/>
                <a:gd name="connsiteX4" fmla="*/ 41457 w 2221360"/>
                <a:gd name="connsiteY4" fmla="*/ 4207136 h 4394721"/>
                <a:gd name="connsiteX5" fmla="*/ 12124 w 2221360"/>
                <a:gd name="connsiteY5" fmla="*/ 4318219 h 4394721"/>
                <a:gd name="connsiteX6" fmla="*/ 0 w 2221360"/>
                <a:gd name="connsiteY6" fmla="*/ 4394721 h 4394721"/>
                <a:gd name="connsiteX7" fmla="*/ 45278 w 2221360"/>
                <a:gd name="connsiteY7" fmla="*/ 4166040 h 4394721"/>
                <a:gd name="connsiteX8" fmla="*/ 587395 w 2221360"/>
                <a:gd name="connsiteY8" fmla="*/ 0 h 4394721"/>
                <a:gd name="connsiteX9" fmla="*/ 899206 w 2221360"/>
                <a:gd name="connsiteY9" fmla="*/ 1524643 h 4394721"/>
                <a:gd name="connsiteX10" fmla="*/ 2194142 w 2221360"/>
                <a:gd name="connsiteY10" fmla="*/ 4254847 h 4394721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356908 w 2221360"/>
                <a:gd name="connsiteY8" fmla="*/ 86157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356908 w 2221360"/>
                <a:gd name="connsiteY8" fmla="*/ 86157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356908 w 2221360"/>
                <a:gd name="connsiteY8" fmla="*/ 86157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  <a:gd name="connsiteX0" fmla="*/ 2194142 w 2221360"/>
                <a:gd name="connsiteY0" fmla="*/ 2730204 h 2870078"/>
                <a:gd name="connsiteX1" fmla="*/ 2221360 w 2221360"/>
                <a:gd name="connsiteY1" fmla="*/ 2870077 h 2870078"/>
                <a:gd name="connsiteX2" fmla="*/ 2213364 w 2221360"/>
                <a:gd name="connsiteY2" fmla="*/ 2813456 h 2870078"/>
                <a:gd name="connsiteX3" fmla="*/ 1451577 w 2221360"/>
                <a:gd name="connsiteY3" fmla="*/ 1954140 h 2870078"/>
                <a:gd name="connsiteX4" fmla="*/ 41457 w 2221360"/>
                <a:gd name="connsiteY4" fmla="*/ 2682493 h 2870078"/>
                <a:gd name="connsiteX5" fmla="*/ 12124 w 2221360"/>
                <a:gd name="connsiteY5" fmla="*/ 2793576 h 2870078"/>
                <a:gd name="connsiteX6" fmla="*/ 0 w 2221360"/>
                <a:gd name="connsiteY6" fmla="*/ 2870078 h 2870078"/>
                <a:gd name="connsiteX7" fmla="*/ 45278 w 2221360"/>
                <a:gd name="connsiteY7" fmla="*/ 2641397 h 2870078"/>
                <a:gd name="connsiteX8" fmla="*/ 380397 w 2221360"/>
                <a:gd name="connsiteY8" fmla="*/ 1062283 h 2870078"/>
                <a:gd name="connsiteX9" fmla="*/ 899206 w 2221360"/>
                <a:gd name="connsiteY9" fmla="*/ 0 h 2870078"/>
                <a:gd name="connsiteX10" fmla="*/ 2194142 w 2221360"/>
                <a:gd name="connsiteY10" fmla="*/ 2730204 h 2870078"/>
                <a:gd name="connsiteX0" fmla="*/ 2194142 w 2221360"/>
                <a:gd name="connsiteY0" fmla="*/ 1695175 h 1835049"/>
                <a:gd name="connsiteX1" fmla="*/ 2221360 w 2221360"/>
                <a:gd name="connsiteY1" fmla="*/ 1835048 h 1835049"/>
                <a:gd name="connsiteX2" fmla="*/ 2213364 w 2221360"/>
                <a:gd name="connsiteY2" fmla="*/ 1778427 h 1835049"/>
                <a:gd name="connsiteX3" fmla="*/ 1451577 w 2221360"/>
                <a:gd name="connsiteY3" fmla="*/ 919111 h 1835049"/>
                <a:gd name="connsiteX4" fmla="*/ 41457 w 2221360"/>
                <a:gd name="connsiteY4" fmla="*/ 1647464 h 1835049"/>
                <a:gd name="connsiteX5" fmla="*/ 12124 w 2221360"/>
                <a:gd name="connsiteY5" fmla="*/ 1758547 h 1835049"/>
                <a:gd name="connsiteX6" fmla="*/ 0 w 2221360"/>
                <a:gd name="connsiteY6" fmla="*/ 1835049 h 1835049"/>
                <a:gd name="connsiteX7" fmla="*/ 45278 w 2221360"/>
                <a:gd name="connsiteY7" fmla="*/ 1606368 h 1835049"/>
                <a:gd name="connsiteX8" fmla="*/ 380397 w 2221360"/>
                <a:gd name="connsiteY8" fmla="*/ 27254 h 1835049"/>
                <a:gd name="connsiteX9" fmla="*/ 948032 w 2221360"/>
                <a:gd name="connsiteY9" fmla="*/ 0 h 1835049"/>
                <a:gd name="connsiteX10" fmla="*/ 2194142 w 2221360"/>
                <a:gd name="connsiteY10" fmla="*/ 1695175 h 1835049"/>
                <a:gd name="connsiteX0" fmla="*/ 2194142 w 2221360"/>
                <a:gd name="connsiteY0" fmla="*/ 1695175 h 1835049"/>
                <a:gd name="connsiteX1" fmla="*/ 2221360 w 2221360"/>
                <a:gd name="connsiteY1" fmla="*/ 1835048 h 1835049"/>
                <a:gd name="connsiteX2" fmla="*/ 2213364 w 2221360"/>
                <a:gd name="connsiteY2" fmla="*/ 1778427 h 1835049"/>
                <a:gd name="connsiteX3" fmla="*/ 1451577 w 2221360"/>
                <a:gd name="connsiteY3" fmla="*/ 919111 h 1835049"/>
                <a:gd name="connsiteX4" fmla="*/ 41457 w 2221360"/>
                <a:gd name="connsiteY4" fmla="*/ 1647464 h 1835049"/>
                <a:gd name="connsiteX5" fmla="*/ 12124 w 2221360"/>
                <a:gd name="connsiteY5" fmla="*/ 1758547 h 1835049"/>
                <a:gd name="connsiteX6" fmla="*/ 0 w 2221360"/>
                <a:gd name="connsiteY6" fmla="*/ 1835049 h 1835049"/>
                <a:gd name="connsiteX7" fmla="*/ 45278 w 2221360"/>
                <a:gd name="connsiteY7" fmla="*/ 1606368 h 1835049"/>
                <a:gd name="connsiteX8" fmla="*/ 380397 w 2221360"/>
                <a:gd name="connsiteY8" fmla="*/ 27254 h 1835049"/>
                <a:gd name="connsiteX9" fmla="*/ 948032 w 2221360"/>
                <a:gd name="connsiteY9" fmla="*/ 0 h 1835049"/>
                <a:gd name="connsiteX10" fmla="*/ 2194142 w 2221360"/>
                <a:gd name="connsiteY10" fmla="*/ 1695175 h 1835049"/>
                <a:gd name="connsiteX0" fmla="*/ 2194142 w 2221360"/>
                <a:gd name="connsiteY0" fmla="*/ 1695175 h 1835049"/>
                <a:gd name="connsiteX1" fmla="*/ 2221360 w 2221360"/>
                <a:gd name="connsiteY1" fmla="*/ 1835048 h 1835049"/>
                <a:gd name="connsiteX2" fmla="*/ 2213364 w 2221360"/>
                <a:gd name="connsiteY2" fmla="*/ 1778427 h 1835049"/>
                <a:gd name="connsiteX3" fmla="*/ 1451577 w 2221360"/>
                <a:gd name="connsiteY3" fmla="*/ 919111 h 1835049"/>
                <a:gd name="connsiteX4" fmla="*/ 41457 w 2221360"/>
                <a:gd name="connsiteY4" fmla="*/ 1647464 h 1835049"/>
                <a:gd name="connsiteX5" fmla="*/ 12124 w 2221360"/>
                <a:gd name="connsiteY5" fmla="*/ 1758547 h 1835049"/>
                <a:gd name="connsiteX6" fmla="*/ 0 w 2221360"/>
                <a:gd name="connsiteY6" fmla="*/ 1835049 h 1835049"/>
                <a:gd name="connsiteX7" fmla="*/ 45278 w 2221360"/>
                <a:gd name="connsiteY7" fmla="*/ 1606368 h 1835049"/>
                <a:gd name="connsiteX8" fmla="*/ 380397 w 2221360"/>
                <a:gd name="connsiteY8" fmla="*/ 27254 h 1835049"/>
                <a:gd name="connsiteX9" fmla="*/ 948032 w 2221360"/>
                <a:gd name="connsiteY9" fmla="*/ 0 h 1835049"/>
                <a:gd name="connsiteX10" fmla="*/ 2194142 w 2221360"/>
                <a:gd name="connsiteY10" fmla="*/ 1695175 h 1835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21360" h="1835049">
                  <a:moveTo>
                    <a:pt x="2194142" y="1695175"/>
                  </a:moveTo>
                  <a:lnTo>
                    <a:pt x="2221360" y="1835048"/>
                  </a:lnTo>
                  <a:lnTo>
                    <a:pt x="2213364" y="1778427"/>
                  </a:lnTo>
                  <a:cubicBezTo>
                    <a:pt x="2138562" y="1387394"/>
                    <a:pt x="1857561" y="1048544"/>
                    <a:pt x="1451577" y="919111"/>
                  </a:cubicBezTo>
                  <a:cubicBezTo>
                    <a:pt x="861054" y="730846"/>
                    <a:pt x="229722" y="1056941"/>
                    <a:pt x="41457" y="1647464"/>
                  </a:cubicBezTo>
                  <a:cubicBezTo>
                    <a:pt x="29691" y="1684371"/>
                    <a:pt x="19933" y="1721439"/>
                    <a:pt x="12124" y="1758547"/>
                  </a:cubicBezTo>
                  <a:lnTo>
                    <a:pt x="0" y="1835049"/>
                  </a:lnTo>
                  <a:lnTo>
                    <a:pt x="45278" y="1606368"/>
                  </a:lnTo>
                  <a:lnTo>
                    <a:pt x="380397" y="27254"/>
                  </a:lnTo>
                  <a:cubicBezTo>
                    <a:pt x="352535" y="452894"/>
                    <a:pt x="966227" y="421757"/>
                    <a:pt x="948032" y="0"/>
                  </a:cubicBezTo>
                  <a:lnTo>
                    <a:pt x="2194142" y="1695175"/>
                  </a:lnTo>
                  <a:close/>
                </a:path>
              </a:pathLst>
            </a:custGeom>
            <a:solidFill>
              <a:srgbClr val="0099FF">
                <a:alpha val="14902"/>
              </a:srgb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/>
            </a:p>
          </p:txBody>
        </p:sp>
        <p:cxnSp>
          <p:nvCxnSpPr>
            <p:cNvPr id="116" name="Straight Connector 115"/>
            <p:cNvCxnSpPr/>
            <p:nvPr/>
          </p:nvCxnSpPr>
          <p:spPr>
            <a:xfrm flipH="1">
              <a:off x="645758" y="3606792"/>
              <a:ext cx="739572" cy="0"/>
            </a:xfrm>
            <a:prstGeom prst="line">
              <a:avLst/>
            </a:prstGeom>
            <a:ln w="25400" cap="rnd">
              <a:solidFill>
                <a:srgbClr val="0D56C6"/>
              </a:solidFill>
              <a:prstDash val="sysDot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7" name="TextBox 116"/>
            <p:cNvSpPr txBox="1"/>
            <p:nvPr/>
          </p:nvSpPr>
          <p:spPr>
            <a:xfrm>
              <a:off x="8278864" y="3212477"/>
              <a:ext cx="865136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900" dirty="0"/>
                <a:t>CRCA Sheet fitted </a:t>
              </a:r>
            </a:p>
            <a:p>
              <a:r>
                <a:rPr lang="en-US" sz="900" dirty="0"/>
                <a:t>on all open space in frame </a:t>
              </a:r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8272904" y="3936032"/>
              <a:ext cx="728084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Rear Side</a:t>
              </a:r>
            </a:p>
            <a:p>
              <a:r>
                <a:rPr lang="en-US" sz="1000" dirty="0"/>
                <a:t>(Hot Cont.)</a:t>
              </a:r>
            </a:p>
          </p:txBody>
        </p:sp>
        <p:cxnSp>
          <p:nvCxnSpPr>
            <p:cNvPr id="119" name="Straight Connector 118"/>
            <p:cNvCxnSpPr/>
            <p:nvPr/>
          </p:nvCxnSpPr>
          <p:spPr>
            <a:xfrm flipH="1">
              <a:off x="7751175" y="3388071"/>
              <a:ext cx="510190" cy="0"/>
            </a:xfrm>
            <a:prstGeom prst="line">
              <a:avLst/>
            </a:prstGeom>
            <a:ln w="25400" cap="rnd">
              <a:solidFill>
                <a:srgbClr val="0D56C6"/>
              </a:solidFill>
              <a:prstDash val="sysDot"/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flipH="1">
              <a:off x="7817499" y="3869256"/>
              <a:ext cx="450168" cy="0"/>
            </a:xfrm>
            <a:prstGeom prst="line">
              <a:avLst/>
            </a:prstGeom>
            <a:ln w="25400" cap="rnd">
              <a:solidFill>
                <a:srgbClr val="0D56C6"/>
              </a:solidFill>
              <a:prstDash val="sysDot"/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TextBox 120"/>
            <p:cNvSpPr txBox="1"/>
            <p:nvPr/>
          </p:nvSpPr>
          <p:spPr>
            <a:xfrm>
              <a:off x="6068476" y="4079234"/>
              <a:ext cx="792205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/>
                <a:t>Front Side</a:t>
              </a:r>
            </a:p>
            <a:p>
              <a:r>
                <a:rPr lang="en-US" sz="1000"/>
                <a:t>(Cold Cont.)</a:t>
              </a:r>
              <a:endParaRPr lang="en-US" sz="1000" dirty="0"/>
            </a:p>
          </p:txBody>
        </p:sp>
        <p:cxnSp>
          <p:nvCxnSpPr>
            <p:cNvPr id="122" name="Elbow Connector 121"/>
            <p:cNvCxnSpPr/>
            <p:nvPr/>
          </p:nvCxnSpPr>
          <p:spPr>
            <a:xfrm rot="10800000" flipV="1">
              <a:off x="6419977" y="3738729"/>
              <a:ext cx="641580" cy="312473"/>
            </a:xfrm>
            <a:prstGeom prst="bentConnector3">
              <a:avLst>
                <a:gd name="adj1" fmla="val 99303"/>
              </a:avLst>
            </a:prstGeom>
            <a:ln w="25400" cap="rnd">
              <a:solidFill>
                <a:srgbClr val="0D56C6"/>
              </a:solidFill>
              <a:prstDash val="sysDot"/>
              <a:headEnd type="none"/>
              <a:tail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4" name="TextBox 123"/>
            <p:cNvSpPr txBox="1"/>
            <p:nvPr/>
          </p:nvSpPr>
          <p:spPr>
            <a:xfrm>
              <a:off x="2943857" y="4442996"/>
              <a:ext cx="277114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CRCA: </a:t>
              </a:r>
              <a:r>
                <a:rPr lang="en-US" sz="1400" b="1" dirty="0"/>
                <a:t>Cold Rolled Close Annealed</a:t>
              </a:r>
              <a:endParaRPr lang="en-US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2806189865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647</TotalTime>
  <Words>2401</Words>
  <Application>Microsoft Office PowerPoint</Application>
  <PresentationFormat>On-screen Show (16:9)</PresentationFormat>
  <Paragraphs>428</Paragraphs>
  <Slides>73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73</vt:i4>
      </vt:variant>
    </vt:vector>
  </HeadingPairs>
  <TitlesOfParts>
    <vt:vector size="84" baseType="lpstr">
      <vt:lpstr>ＭＳ Ｐゴシック</vt:lpstr>
      <vt:lpstr>Arial</vt:lpstr>
      <vt:lpstr>Calibri</vt:lpstr>
      <vt:lpstr>Cambria</vt:lpstr>
      <vt:lpstr>Giorgino</vt:lpstr>
      <vt:lpstr>Himalb</vt:lpstr>
      <vt:lpstr>Webdings</vt:lpstr>
      <vt:lpstr>Wingdings</vt:lpstr>
      <vt:lpstr>Wingdings 3</vt:lpstr>
      <vt:lpstr>Office Theme</vt:lpstr>
      <vt:lpstr>Custom Design</vt:lpstr>
      <vt:lpstr>PowerPoint Presentation</vt:lpstr>
      <vt:lpstr>Profile: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Hemanta Baral</dc:creator>
  <cp:lastModifiedBy>Hemanta Baral</cp:lastModifiedBy>
  <cp:revision>68</cp:revision>
  <dcterms:created xsi:type="dcterms:W3CDTF">2018-08-16T11:39:08Z</dcterms:created>
  <dcterms:modified xsi:type="dcterms:W3CDTF">2026-09-02T02:37:31Z</dcterms:modified>
</cp:coreProperties>
</file>