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0"/>
  </p:notesMasterIdLst>
  <p:sldIdLst>
    <p:sldId id="381" r:id="rId3"/>
    <p:sldId id="548" r:id="rId4"/>
    <p:sldId id="472" r:id="rId5"/>
    <p:sldId id="519" r:id="rId6"/>
    <p:sldId id="517" r:id="rId7"/>
    <p:sldId id="522" r:id="rId8"/>
    <p:sldId id="523" r:id="rId9"/>
    <p:sldId id="524" r:id="rId10"/>
    <p:sldId id="525" r:id="rId11"/>
    <p:sldId id="526" r:id="rId12"/>
    <p:sldId id="527" r:id="rId13"/>
    <p:sldId id="528" r:id="rId14"/>
    <p:sldId id="529" r:id="rId15"/>
    <p:sldId id="530" r:id="rId16"/>
    <p:sldId id="516" r:id="rId17"/>
    <p:sldId id="518" r:id="rId18"/>
    <p:sldId id="532" r:id="rId19"/>
    <p:sldId id="533" r:id="rId20"/>
    <p:sldId id="534" r:id="rId21"/>
    <p:sldId id="535" r:id="rId22"/>
    <p:sldId id="536" r:id="rId23"/>
    <p:sldId id="537" r:id="rId24"/>
    <p:sldId id="538" r:id="rId25"/>
    <p:sldId id="539" r:id="rId26"/>
    <p:sldId id="540" r:id="rId27"/>
    <p:sldId id="541" r:id="rId28"/>
    <p:sldId id="542" r:id="rId29"/>
    <p:sldId id="543" r:id="rId30"/>
    <p:sldId id="544" r:id="rId31"/>
    <p:sldId id="545" r:id="rId32"/>
    <p:sldId id="546" r:id="rId33"/>
    <p:sldId id="547" r:id="rId34"/>
    <p:sldId id="549" r:id="rId35"/>
    <p:sldId id="550" r:id="rId36"/>
    <p:sldId id="551" r:id="rId37"/>
    <p:sldId id="552" r:id="rId38"/>
    <p:sldId id="460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9" autoAdjust="0"/>
    <p:restoredTop sz="94660"/>
  </p:normalViewPr>
  <p:slideViewPr>
    <p:cSldViewPr>
      <p:cViewPr varScale="1">
        <p:scale>
          <a:sx n="73" d="100"/>
          <a:sy n="73" d="100"/>
        </p:scale>
        <p:origin x="996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4774E-D0D7-4984-A0C3-DE1727BC5684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B8EA6-33F7-4515-9D35-A9194D057C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Background.jpg"/>
          <p:cNvPicPr>
            <a:picLocks noChangeAspect="1"/>
          </p:cNvPicPr>
          <p:nvPr userDrawn="1"/>
        </p:nvPicPr>
        <p:blipFill>
          <a:blip r:embed="rId2" cstate="print"/>
          <a:srcRect t="51400"/>
          <a:stretch>
            <a:fillRect/>
          </a:stretch>
        </p:blipFill>
        <p:spPr>
          <a:xfrm>
            <a:off x="0" y="3435846"/>
            <a:ext cx="9144000" cy="1707654"/>
          </a:xfrm>
          <a:prstGeom prst="rect">
            <a:avLst/>
          </a:prstGeom>
        </p:spPr>
      </p:pic>
      <p:sp>
        <p:nvSpPr>
          <p:cNvPr id="10" name="Right Triangle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3"/>
            <a:ext cx="7772400" cy="1372321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  <a:prstGeom prst="rect">
            <a:avLst/>
          </a:prstGeo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 userDrawn="1">
            <p:ph type="dt" sz="half" idx="10"/>
          </p:nvPr>
        </p:nvSpPr>
        <p:spPr>
          <a:xfrm>
            <a:off x="6727032" y="4889718"/>
            <a:ext cx="1920240" cy="27432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C36D3101-30DD-47C3-B581-6F92F8ADD97A}" type="datetimeFigureOut">
              <a:rPr lang="en-GB" smtClean="0"/>
              <a:pPr/>
              <a:t>02/05/2023</a:t>
            </a:fld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 userDrawn="1">
            <p:ph type="ftr" sz="quarter" idx="11"/>
          </p:nvPr>
        </p:nvSpPr>
        <p:spPr>
          <a:xfrm>
            <a:off x="4380077" y="4876006"/>
            <a:ext cx="2350681" cy="273844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 userDrawn="1">
            <p:ph type="sldNum" sz="quarter" idx="12"/>
          </p:nvPr>
        </p:nvSpPr>
        <p:spPr>
          <a:xfrm>
            <a:off x="8647272" y="4890194"/>
            <a:ext cx="365760" cy="273844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0070C0"/>
                </a:solidFill>
              </a:defRPr>
            </a:lvl1pPr>
            <a:extLst/>
          </a:lstStyle>
          <a:p>
            <a:fld id="{52F239A1-C203-4A51-9867-2E6862FB2E2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8" y="4566341"/>
            <a:ext cx="2232248" cy="381673"/>
          </a:xfrm>
          <a:prstGeom prst="rect">
            <a:avLst/>
          </a:prstGeom>
        </p:spPr>
      </p:pic>
      <p:pic>
        <p:nvPicPr>
          <p:cNvPr id="11" name="Picture 10" descr="Backgorund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7543" y="0"/>
            <a:ext cx="9108914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032" y="4889718"/>
            <a:ext cx="1920240" cy="274320"/>
          </a:xfrm>
          <a:prstGeom prst="rect">
            <a:avLst/>
          </a:prstGeom>
        </p:spPr>
        <p:txBody>
          <a:bodyPr/>
          <a:lstStyle/>
          <a:p>
            <a:fld id="{C36D3101-30DD-47C3-B581-6F92F8ADD97A}" type="datetimeFigureOut">
              <a:rPr lang="en-GB" smtClean="0"/>
              <a:pPr/>
              <a:t>02/05/2023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80077" y="4890194"/>
            <a:ext cx="2350681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47272" y="4890194"/>
            <a:ext cx="365760" cy="273844"/>
          </a:xfrm>
          <a:prstGeom prst="rect">
            <a:avLst/>
          </a:prstGeom>
        </p:spPr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orund.jp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17543" y="0"/>
            <a:ext cx="910891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  <p:sldLayoutId id="2147483674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Saraswoti%20Khatiwada\Desktop\Butwal%20Program%205%20May%202018\Social%20Sites.3gp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hemanta.baral@gmail.com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mantabaral.wordpress.com/" TargetMode="External"/><Relationship Id="rId5" Type="http://schemas.openxmlformats.org/officeDocument/2006/relationships/hyperlink" Target="http://www.hemantabaral.com.np/" TargetMode="External"/><Relationship Id="rId4" Type="http://schemas.openxmlformats.org/officeDocument/2006/relationships/hyperlink" Target="mailto:hemantabaral@yahoo.com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412" y="699542"/>
            <a:ext cx="8660068" cy="2232248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rgbClr val="002060"/>
                </a:solidFill>
                <a:effectLst/>
                <a:latin typeface="Cambria" pitchFamily="18" charset="0"/>
                <a:cs typeface="Subisu Sans 2"/>
              </a:rPr>
              <a:t>Impact </a:t>
            </a:r>
            <a:r>
              <a:rPr lang="en-US" sz="4000" dirty="0">
                <a:solidFill>
                  <a:srgbClr val="0070C0"/>
                </a:solidFill>
                <a:effectLst/>
                <a:latin typeface="Cambria" pitchFamily="18" charset="0"/>
                <a:cs typeface="Subisu Sans 2"/>
              </a:rPr>
              <a:t>of</a:t>
            </a:r>
            <a:r>
              <a:rPr lang="en-US" sz="4000" dirty="0">
                <a:solidFill>
                  <a:srgbClr val="C00000"/>
                </a:solidFill>
                <a:effectLst/>
                <a:latin typeface="Cambria" pitchFamily="18" charset="0"/>
                <a:cs typeface="Subisu Sans 2"/>
              </a:rPr>
              <a:t> </a:t>
            </a:r>
            <a:br>
              <a:rPr lang="en-US" sz="4000" dirty="0">
                <a:solidFill>
                  <a:srgbClr val="C00000"/>
                </a:solidFill>
                <a:effectLst/>
                <a:latin typeface="Cambria" pitchFamily="18" charset="0"/>
                <a:cs typeface="Subisu Sans 2"/>
              </a:rPr>
            </a:br>
            <a:r>
              <a:rPr lang="en-US" sz="4400" dirty="0">
                <a:solidFill>
                  <a:srgbClr val="C00000"/>
                </a:solidFill>
                <a:effectLst/>
                <a:latin typeface="Cambria" pitchFamily="18" charset="0"/>
                <a:cs typeface="Subisu Sans 2"/>
              </a:rPr>
              <a:t>SOCIAL NETWORKING SITES</a:t>
            </a:r>
            <a:br>
              <a:rPr lang="en-US" sz="4000" dirty="0">
                <a:solidFill>
                  <a:srgbClr val="C00000"/>
                </a:solidFill>
                <a:effectLst/>
                <a:latin typeface="Cambria" pitchFamily="18" charset="0"/>
              </a:rPr>
            </a:br>
            <a:r>
              <a:rPr lang="en-US" sz="4000" dirty="0">
                <a:solidFill>
                  <a:srgbClr val="0070C0"/>
                </a:solidFill>
                <a:effectLst/>
                <a:latin typeface="Cambria" pitchFamily="18" charset="0"/>
                <a:cs typeface="Subisu Sans 2"/>
              </a:rPr>
              <a:t>in our </a:t>
            </a:r>
            <a:r>
              <a:rPr lang="en-US" sz="6000" dirty="0">
                <a:solidFill>
                  <a:srgbClr val="002060"/>
                </a:solidFill>
                <a:effectLst/>
                <a:latin typeface="Cambria" pitchFamily="18" charset="0"/>
                <a:cs typeface="Subisu Sans 2"/>
              </a:rPr>
              <a:t>Society</a:t>
            </a:r>
            <a:endParaRPr lang="en-US" sz="4000" dirty="0">
              <a:solidFill>
                <a:srgbClr val="002060"/>
              </a:solidFill>
              <a:effectLst/>
              <a:latin typeface="Cambria" pitchFamily="18" charset="0"/>
              <a:cs typeface="Subisu Sans 2"/>
            </a:endParaRPr>
          </a:p>
        </p:txBody>
      </p:sp>
      <p:sp>
        <p:nvSpPr>
          <p:cNvPr id="2050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850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24128" y="3219822"/>
            <a:ext cx="3275856" cy="548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600" dirty="0">
                <a:latin typeface="Calibri" panose="020F0502020204030204" pitchFamily="34" charset="0"/>
              </a:rPr>
              <a:t>By: </a:t>
            </a: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Hemanta Baral</a:t>
            </a:r>
          </a:p>
          <a:p>
            <a:pPr algn="ctr">
              <a:spcAft>
                <a:spcPts val="200"/>
              </a:spcAft>
            </a:pPr>
            <a:r>
              <a:rPr lang="en-US" sz="1200" b="1" dirty="0">
                <a:latin typeface="Calibri" panose="020F0502020204030204" pitchFamily="34" charset="0"/>
              </a:rPr>
              <a:t>Certified Data Centre Professional</a:t>
            </a:r>
          </a:p>
        </p:txBody>
      </p:sp>
      <p:pic>
        <p:nvPicPr>
          <p:cNvPr id="9" name="Picture 8" descr="CDC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3779570"/>
            <a:ext cx="1368152" cy="44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00690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123478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latin typeface="Preeti" pitchFamily="2" charset="0"/>
              </a:rPr>
              <a:t>&amp;=	</a:t>
            </a:r>
            <a:r>
              <a:rPr lang="en-GB" sz="2200" b="1" dirty="0" err="1">
                <a:latin typeface="Preeti" pitchFamily="2" charset="0"/>
              </a:rPr>
              <a:t>JolQmut</a:t>
            </a:r>
            <a:r>
              <a:rPr lang="en-GB" sz="2200" b="1" dirty="0">
                <a:latin typeface="Preeti" pitchFamily="2" charset="0"/>
              </a:rPr>
              <a:t> ;"</a:t>
            </a:r>
            <a:r>
              <a:rPr lang="en-GB" sz="2200" b="1" dirty="0" err="1">
                <a:latin typeface="Preeti" pitchFamily="2" charset="0"/>
              </a:rPr>
              <a:t>rgfsf</a:t>
            </a:r>
            <a:r>
              <a:rPr lang="en-GB" sz="2200" b="1" dirty="0">
                <a:latin typeface="Preeti" pitchFamily="2" charset="0"/>
              </a:rPr>
              <a:t>] </a:t>
            </a:r>
            <a:r>
              <a:rPr lang="en-GB" sz="2200" b="1" dirty="0" err="1">
                <a:latin typeface="Preeti" pitchFamily="2" charset="0"/>
              </a:rPr>
              <a:t>cgflws</a:t>
            </a:r>
            <a:r>
              <a:rPr lang="en-GB" sz="2200" b="1" dirty="0">
                <a:latin typeface="Preeti" pitchFamily="2" charset="0"/>
              </a:rPr>
              <a:t>[t </a:t>
            </a:r>
            <a:r>
              <a:rPr lang="en-GB" sz="2200" b="1" dirty="0" err="1">
                <a:latin typeface="Preeti" pitchFamily="2" charset="0"/>
              </a:rPr>
              <a:t>k|of</a:t>
            </a:r>
            <a:r>
              <a:rPr lang="en-GB" sz="2200" b="1" dirty="0">
                <a:latin typeface="Preeti" pitchFamily="2" charset="0"/>
              </a:rPr>
              <a:t>]u —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{+n] </a:t>
            </a:r>
            <a:r>
              <a:rPr lang="en-GB" sz="2200" dirty="0" err="1">
                <a:latin typeface="Preeti" pitchFamily="2" charset="0"/>
              </a:rPr>
              <a:t>cknf</a:t>
            </a:r>
            <a:r>
              <a:rPr lang="en-GB" sz="2200" dirty="0">
                <a:latin typeface="Preeti" pitchFamily="2" charset="0"/>
              </a:rPr>
              <a:t>]8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'{</a:t>
            </a:r>
            <a:r>
              <a:rPr lang="en-GB" sz="2200" dirty="0" err="1">
                <a:latin typeface="Preeti" pitchFamily="2" charset="0"/>
              </a:rPr>
              <a:t>ePsf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JolQmut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;"</a:t>
            </a:r>
            <a:r>
              <a:rPr lang="en-GB" sz="2200" dirty="0" err="1">
                <a:latin typeface="Preeti" pitchFamily="2" charset="0"/>
              </a:rPr>
              <a:t>rgfx?sf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b'?kof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ul</a:t>
            </a:r>
            <a:r>
              <a:rPr lang="en-GB" sz="2200" dirty="0">
                <a:latin typeface="Preeti" pitchFamily="2" charset="0"/>
              </a:rPr>
              <a:t>/ </a:t>
            </a:r>
            <a:r>
              <a:rPr lang="en-GB" sz="2200" dirty="0" err="1">
                <a:latin typeface="Preeti" pitchFamily="2" charset="0"/>
              </a:rPr>
              <a:t>c?n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kmfO</a:t>
            </a:r>
            <a:r>
              <a:rPr lang="en-GB" sz="2200" dirty="0">
                <a:latin typeface="Preeti" pitchFamily="2" charset="0"/>
              </a:rPr>
              <a:t>{bf </a:t>
            </a:r>
            <a:r>
              <a:rPr lang="en-GB" sz="2200" dirty="0" err="1">
                <a:latin typeface="Preeti" pitchFamily="2" charset="0"/>
              </a:rPr>
              <a:t>lnO</a:t>
            </a:r>
            <a:r>
              <a:rPr lang="en-GB" sz="2200" dirty="0">
                <a:latin typeface="Preeti" pitchFamily="2" charset="0"/>
              </a:rPr>
              <a:t>{/x]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x'G5g\ .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{+n] </a:t>
            </a:r>
            <a:r>
              <a:rPr lang="en-GB" sz="2200" dirty="0" err="1">
                <a:latin typeface="Preeti" pitchFamily="2" charset="0"/>
              </a:rPr>
              <a:t>cfkm</a:t>
            </a:r>
            <a:r>
              <a:rPr lang="en-GB" sz="2200" dirty="0">
                <a:latin typeface="Preeti" pitchFamily="2" charset="0"/>
              </a:rPr>
              <a:t>\</a:t>
            </a:r>
            <a:r>
              <a:rPr lang="en-GB" sz="2200" dirty="0" err="1">
                <a:latin typeface="Preeti" pitchFamily="2" charset="0"/>
              </a:rPr>
              <a:t>gf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k|f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kmfO</a:t>
            </a:r>
            <a:r>
              <a:rPr lang="en-GB" sz="2200" dirty="0">
                <a:latin typeface="Preeti" pitchFamily="2" charset="0"/>
              </a:rPr>
              <a:t>{</a:t>
            </a:r>
            <a:r>
              <a:rPr lang="en-GB" sz="2200" dirty="0" err="1">
                <a:latin typeface="Preeti" pitchFamily="2" charset="0"/>
              </a:rPr>
              <a:t>ndf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 O{d]n P8«]; of </a:t>
            </a:r>
            <a:r>
              <a:rPr lang="en-GB" sz="2200" dirty="0" err="1">
                <a:latin typeface="Preeti" pitchFamily="2" charset="0"/>
              </a:rPr>
              <a:t>kmf</a:t>
            </a:r>
            <a:r>
              <a:rPr lang="en-GB" sz="2200" dirty="0">
                <a:latin typeface="Preeti" pitchFamily="2" charset="0"/>
              </a:rPr>
              <a:t>]g </a:t>
            </a:r>
            <a:r>
              <a:rPr lang="en-GB" sz="2200" dirty="0" err="1">
                <a:latin typeface="Preeti" pitchFamily="2" charset="0"/>
              </a:rPr>
              <a:t>g</a:t>
            </a:r>
            <a:r>
              <a:rPr lang="en-GB" sz="2200" dirty="0">
                <a:latin typeface="Preeti" pitchFamily="2" charset="0"/>
              </a:rPr>
              <a:t>+ /</a:t>
            </a:r>
            <a:r>
              <a:rPr lang="en-GB" sz="2200" dirty="0" err="1">
                <a:latin typeface="Preeti" pitchFamily="2" charset="0"/>
              </a:rPr>
              <a:t>fVg'ePsf</a:t>
            </a:r>
            <a:r>
              <a:rPr lang="en-GB" sz="2200" dirty="0">
                <a:latin typeface="Preeti" pitchFamily="2" charset="0"/>
              </a:rPr>
              <a:t>] 5 </a:t>
            </a:r>
            <a:r>
              <a:rPr lang="en-GB" sz="2200" dirty="0" err="1">
                <a:latin typeface="Preeti" pitchFamily="2" charset="0"/>
              </a:rPr>
              <a:t>eg</a:t>
            </a:r>
            <a:r>
              <a:rPr lang="en-GB" sz="2200" dirty="0">
                <a:latin typeface="Preeti" pitchFamily="2" charset="0"/>
              </a:rPr>
              <a:t>] y8{ kf6L{</a:t>
            </a:r>
            <a:r>
              <a:rPr lang="en-GB" sz="2200" dirty="0" err="1">
                <a:latin typeface="Preeti" pitchFamily="2" charset="0"/>
              </a:rPr>
              <a:t>x?n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cg'dlt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ljgf</a:t>
            </a:r>
            <a:r>
              <a:rPr lang="en-GB" sz="2200" dirty="0">
                <a:latin typeface="Preeti" pitchFamily="2" charset="0"/>
              </a:rPr>
              <a:t> g}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O{d]n P8«]; of </a:t>
            </a:r>
            <a:r>
              <a:rPr lang="en-GB" sz="2200" dirty="0" err="1">
                <a:latin typeface="Preeti" pitchFamily="2" charset="0"/>
              </a:rPr>
              <a:t>kmf</a:t>
            </a:r>
            <a:r>
              <a:rPr lang="en-GB" sz="2200" dirty="0">
                <a:latin typeface="Preeti" pitchFamily="2" charset="0"/>
              </a:rPr>
              <a:t>]g </a:t>
            </a:r>
            <a:r>
              <a:rPr lang="en-GB" sz="2200" dirty="0" err="1">
                <a:latin typeface="Preeti" pitchFamily="2" charset="0"/>
              </a:rPr>
              <a:t>g</a:t>
            </a:r>
            <a:r>
              <a:rPr lang="en-GB" sz="2200" dirty="0">
                <a:latin typeface="Preeti" pitchFamily="2" charset="0"/>
              </a:rPr>
              <a:t>+ 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ul</a:t>
            </a:r>
            <a:r>
              <a:rPr lang="en-GB" sz="2200" dirty="0">
                <a:latin typeface="Preeti" pitchFamily="2" charset="0"/>
              </a:rPr>
              <a:t>/ O{d]n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Dof</a:t>
            </a:r>
            <a:r>
              <a:rPr lang="en-GB" sz="2200" dirty="0">
                <a:latin typeface="Preeti" pitchFamily="2" charset="0"/>
              </a:rPr>
              <a:t>;]h k7fpg] </a:t>
            </a:r>
            <a:r>
              <a:rPr lang="en-GB" sz="2200" dirty="0" err="1">
                <a:latin typeface="Preeti" pitchFamily="2" charset="0"/>
              </a:rPr>
              <a:t>ub</a:t>
            </a:r>
            <a:r>
              <a:rPr lang="en-GB" sz="2200" dirty="0">
                <a:latin typeface="Preeti" pitchFamily="2" charset="0"/>
              </a:rPr>
              <a:t>{5g\ . </a:t>
            </a:r>
            <a:r>
              <a:rPr lang="en-GB" sz="2200" dirty="0" err="1">
                <a:latin typeface="Preeti" pitchFamily="2" charset="0"/>
              </a:rPr>
              <a:t>sltko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sDklgn</a:t>
            </a:r>
            <a:r>
              <a:rPr lang="en-GB" sz="2200" dirty="0">
                <a:latin typeface="Preeti" pitchFamily="2" charset="0"/>
              </a:rPr>
              <a:t>] t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nfO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yfx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glbO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kmf</a:t>
            </a:r>
            <a:r>
              <a:rPr lang="en-GB" sz="2200" dirty="0">
                <a:latin typeface="Preeti" pitchFamily="2" charset="0"/>
              </a:rPr>
              <a:t>]6f] </a:t>
            </a:r>
            <a:r>
              <a:rPr lang="en-GB" sz="2200" dirty="0" err="1">
                <a:latin typeface="Preeti" pitchFamily="2" charset="0"/>
              </a:rPr>
              <a:t>nfO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cfkm</a:t>
            </a:r>
            <a:r>
              <a:rPr lang="en-GB" sz="2200" dirty="0">
                <a:latin typeface="Preeti" pitchFamily="2" charset="0"/>
              </a:rPr>
              <a:t>\</a:t>
            </a:r>
            <a:r>
              <a:rPr lang="en-GB" sz="2200" dirty="0" err="1">
                <a:latin typeface="Preeti" pitchFamily="2" charset="0"/>
              </a:rPr>
              <a:t>gf</a:t>
            </a:r>
            <a:r>
              <a:rPr lang="en-GB" sz="2200" dirty="0">
                <a:latin typeface="Preeti" pitchFamily="2" charset="0"/>
              </a:rPr>
              <a:t>] sDklgaf6 </a:t>
            </a:r>
            <a:r>
              <a:rPr lang="en-GB" sz="2200" dirty="0" err="1">
                <a:latin typeface="Preeti" pitchFamily="2" charset="0"/>
              </a:rPr>
              <a:t>pTkflbt</a:t>
            </a:r>
            <a:r>
              <a:rPr lang="en-GB" sz="2200" dirty="0">
                <a:latin typeface="Preeti" pitchFamily="2" charset="0"/>
              </a:rPr>
              <a:t> ;</a:t>
            </a:r>
            <a:r>
              <a:rPr lang="en-GB" sz="2200" dirty="0" err="1">
                <a:latin typeface="Preeti" pitchFamily="2" charset="0"/>
              </a:rPr>
              <a:t>fdfu</a:t>
            </a:r>
            <a:r>
              <a:rPr lang="en-GB" sz="2200" dirty="0">
                <a:latin typeface="Preeti" pitchFamily="2" charset="0"/>
              </a:rPr>
              <a:t>||</a:t>
            </a:r>
            <a:r>
              <a:rPr lang="en-GB" sz="2200" dirty="0" err="1">
                <a:latin typeface="Preeti" pitchFamily="2" charset="0"/>
              </a:rPr>
              <a:t>Lx?sf</a:t>
            </a:r>
            <a:r>
              <a:rPr lang="en-GB" sz="2200" dirty="0">
                <a:latin typeface="Preeti" pitchFamily="2" charset="0"/>
              </a:rPr>
              <a:t>] lj1fkgdf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ul</a:t>
            </a:r>
            <a:r>
              <a:rPr lang="en-GB" sz="2200" dirty="0">
                <a:latin typeface="Preeti" pitchFamily="2" charset="0"/>
              </a:rPr>
              <a:t>/ </a:t>
            </a:r>
            <a:r>
              <a:rPr lang="en-GB" sz="2200" dirty="0" err="1">
                <a:latin typeface="Preeti" pitchFamily="2" charset="0"/>
              </a:rPr>
              <a:t>kmfO</a:t>
            </a:r>
            <a:r>
              <a:rPr lang="en-GB" sz="2200" dirty="0">
                <a:latin typeface="Preeti" pitchFamily="2" charset="0"/>
              </a:rPr>
              <a:t>{bf p7fO{ 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x'G5g . ;</a:t>
            </a:r>
            <a:r>
              <a:rPr lang="en-GB" sz="2200" dirty="0" err="1">
                <a:latin typeface="Preeti" pitchFamily="2" charset="0"/>
              </a:rPr>
              <a:t>fy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kmf</a:t>
            </a:r>
            <a:r>
              <a:rPr lang="en-GB" sz="2200" dirty="0">
                <a:latin typeface="Preeti" pitchFamily="2" charset="0"/>
              </a:rPr>
              <a:t>]6f]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ul</a:t>
            </a:r>
            <a:r>
              <a:rPr lang="en-GB" sz="2200" dirty="0">
                <a:latin typeface="Preeti" pitchFamily="2" charset="0"/>
              </a:rPr>
              <a:t>/ km]s </a:t>
            </a:r>
            <a:r>
              <a:rPr lang="en-GB" sz="2200" dirty="0" err="1">
                <a:latin typeface="Preeti" pitchFamily="2" charset="0"/>
              </a:rPr>
              <a:t>cfO</a:t>
            </a:r>
            <a:r>
              <a:rPr lang="en-GB" sz="2200" dirty="0">
                <a:latin typeface="Preeti" pitchFamily="2" charset="0"/>
              </a:rPr>
              <a:t>{l8 </a:t>
            </a:r>
            <a:r>
              <a:rPr lang="en-GB" sz="2200" dirty="0" err="1">
                <a:latin typeface="Preeti" pitchFamily="2" charset="0"/>
              </a:rPr>
              <a:t>agfO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gfddf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kmfO</a:t>
            </a:r>
            <a:r>
              <a:rPr lang="en-GB" sz="2200" dirty="0">
                <a:latin typeface="Preeti" pitchFamily="2" charset="0"/>
              </a:rPr>
              <a:t>{bf p7fO{/x]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x'G5g\ .</a:t>
            </a:r>
            <a:endParaRPr lang="en-US" sz="2200" dirty="0">
              <a:latin typeface="Preeti" pitchFamily="2" charset="0"/>
            </a:endParaRPr>
          </a:p>
          <a:p>
            <a:r>
              <a:rPr lang="en-GB" sz="2200" b="1" dirty="0">
                <a:latin typeface="Preeti" pitchFamily="2" charset="0"/>
              </a:rPr>
              <a:t>*=	;</a:t>
            </a:r>
            <a:r>
              <a:rPr lang="en-GB" sz="2200" b="1" dirty="0" err="1">
                <a:latin typeface="Preeti" pitchFamily="2" charset="0"/>
              </a:rPr>
              <a:t>dosf</a:t>
            </a:r>
            <a:r>
              <a:rPr lang="en-GB" sz="2200" b="1" dirty="0">
                <a:latin typeface="Preeti" pitchFamily="2" charset="0"/>
              </a:rPr>
              <a:t>] </a:t>
            </a:r>
            <a:r>
              <a:rPr lang="en-GB" sz="2200" b="1" dirty="0" err="1">
                <a:latin typeface="Preeti" pitchFamily="2" charset="0"/>
              </a:rPr>
              <a:t>gf</a:t>
            </a:r>
            <a:r>
              <a:rPr lang="en-GB" sz="2200" b="1" dirty="0">
                <a:latin typeface="Preeti" pitchFamily="2" charset="0"/>
              </a:rPr>
              <a:t>]</a:t>
            </a:r>
            <a:r>
              <a:rPr lang="en-GB" sz="2200" b="1" dirty="0" err="1">
                <a:latin typeface="Preeti" pitchFamily="2" charset="0"/>
              </a:rPr>
              <a:t>s;fgL</a:t>
            </a:r>
            <a:r>
              <a:rPr lang="en-GB" sz="2200" b="1" dirty="0">
                <a:latin typeface="Preeti" pitchFamily="2" charset="0"/>
              </a:rPr>
              <a:t> —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xfn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ul</a:t>
            </a:r>
            <a:r>
              <a:rPr lang="en-GB" sz="2200" dirty="0">
                <a:latin typeface="Preeti" pitchFamily="2" charset="0"/>
              </a:rPr>
              <a:t>/</a:t>
            </a:r>
            <a:r>
              <a:rPr lang="en-GB" sz="2200" dirty="0" err="1">
                <a:latin typeface="Preeti" pitchFamily="2" charset="0"/>
              </a:rPr>
              <a:t>Psf</a:t>
            </a:r>
            <a:r>
              <a:rPr lang="en-GB" sz="2200" dirty="0">
                <a:latin typeface="Preeti" pitchFamily="2" charset="0"/>
              </a:rPr>
              <a:t>] ;j]{If0f </a:t>
            </a:r>
            <a:r>
              <a:rPr lang="en-GB" sz="2200" dirty="0" err="1">
                <a:latin typeface="Preeti" pitchFamily="2" charset="0"/>
              </a:rPr>
              <a:t>cg';f</a:t>
            </a:r>
            <a:r>
              <a:rPr lang="en-GB" sz="2200" dirty="0">
                <a:latin typeface="Preeti" pitchFamily="2" charset="0"/>
              </a:rPr>
              <a:t>/ o:tf ;</a:t>
            </a:r>
            <a:r>
              <a:rPr lang="en-GB" sz="2200" dirty="0" err="1">
                <a:latin typeface="Preeti" pitchFamily="2" charset="0"/>
              </a:rPr>
              <a:t>fO</a:t>
            </a:r>
            <a:r>
              <a:rPr lang="en-GB" sz="2200" dirty="0">
                <a:latin typeface="Preeti" pitchFamily="2" charset="0"/>
              </a:rPr>
              <a:t>{6x?sf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ustf</a:t>
            </a:r>
            <a:r>
              <a:rPr lang="en-GB" sz="2200" dirty="0">
                <a:latin typeface="Preeti" pitchFamily="2" charset="0"/>
              </a:rPr>
              <a:t>{</a:t>
            </a:r>
            <a:r>
              <a:rPr lang="en-GB" sz="2200" dirty="0" err="1">
                <a:latin typeface="Preeti" pitchFamily="2" charset="0"/>
              </a:rPr>
              <a:t>x?n</a:t>
            </a:r>
            <a:r>
              <a:rPr lang="en-GB" sz="2200" dirty="0">
                <a:latin typeface="Preeti" pitchFamily="2" charset="0"/>
              </a:rPr>
              <a:t>]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cf</a:t>
            </a:r>
            <a:r>
              <a:rPr lang="en-GB" sz="2200" dirty="0">
                <a:latin typeface="Preeti" pitchFamily="2" charset="0"/>
              </a:rPr>
              <a:t>};</a:t>
            </a:r>
            <a:r>
              <a:rPr lang="en-GB" sz="2200" dirty="0" err="1">
                <a:latin typeface="Preeti" pitchFamily="2" charset="0"/>
              </a:rPr>
              <a:t>t?kdf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Pshgfn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xKtfsf</a:t>
            </a:r>
            <a:r>
              <a:rPr lang="en-GB" sz="2200" dirty="0">
                <a:latin typeface="Preeti" pitchFamily="2" charset="0"/>
              </a:rPr>
              <a:t>] @) 306f </a:t>
            </a:r>
            <a:r>
              <a:rPr lang="en-GB" sz="2200" dirty="0" err="1">
                <a:latin typeface="Preeti" pitchFamily="2" charset="0"/>
              </a:rPr>
              <a:t>ljtfpg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ub</a:t>
            </a:r>
            <a:r>
              <a:rPr lang="en-GB" sz="2200" dirty="0">
                <a:latin typeface="Preeti" pitchFamily="2" charset="0"/>
              </a:rPr>
              <a:t>{5g\ . </a:t>
            </a:r>
            <a:r>
              <a:rPr lang="en-GB" sz="2200" dirty="0" err="1">
                <a:latin typeface="Preeti" pitchFamily="2" charset="0"/>
              </a:rPr>
              <a:t>cem</a:t>
            </a:r>
            <a:r>
              <a:rPr lang="en-GB" sz="2200" dirty="0">
                <a:latin typeface="Preeti" pitchFamily="2" charset="0"/>
              </a:rPr>
              <a:t> #) </a:t>
            </a:r>
            <a:r>
              <a:rPr lang="en-GB" sz="2200" dirty="0" err="1">
                <a:latin typeface="Preeti" pitchFamily="2" charset="0"/>
              </a:rPr>
              <a:t>k|ltzt</a:t>
            </a:r>
            <a:r>
              <a:rPr lang="en-GB" sz="2200" dirty="0">
                <a:latin typeface="Preeti" pitchFamily="2" charset="0"/>
              </a:rPr>
              <a:t> /]</a:t>
            </a:r>
            <a:r>
              <a:rPr lang="en-GB" sz="2200" dirty="0" err="1">
                <a:latin typeface="Preeti" pitchFamily="2" charset="0"/>
              </a:rPr>
              <a:t>u'n</a:t>
            </a:r>
            <a:r>
              <a:rPr lang="en-GB" sz="2200" dirty="0">
                <a:latin typeface="Preeti" pitchFamily="2" charset="0"/>
              </a:rPr>
              <a:t>/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ustf</a:t>
            </a:r>
            <a:r>
              <a:rPr lang="en-GB" sz="2200" dirty="0">
                <a:latin typeface="Preeti" pitchFamily="2" charset="0"/>
              </a:rPr>
              <a:t>{</a:t>
            </a:r>
            <a:r>
              <a:rPr lang="en-GB" sz="2200" dirty="0" err="1">
                <a:latin typeface="Preeti" pitchFamily="2" charset="0"/>
              </a:rPr>
              <a:t>x?n</a:t>
            </a:r>
            <a:r>
              <a:rPr lang="en-GB" sz="2200" dirty="0">
                <a:latin typeface="Preeti" pitchFamily="2" charset="0"/>
              </a:rPr>
              <a:t>] t </a:t>
            </a:r>
            <a:r>
              <a:rPr lang="en-GB" sz="2200" dirty="0" err="1">
                <a:latin typeface="Preeti" pitchFamily="2" charset="0"/>
              </a:rPr>
              <a:t>lbgs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sDtLdf</a:t>
            </a:r>
            <a:r>
              <a:rPr lang="en-GB" sz="2200" dirty="0">
                <a:latin typeface="Preeti" pitchFamily="2" charset="0"/>
              </a:rPr>
              <a:t> # b]</a:t>
            </a:r>
            <a:r>
              <a:rPr lang="en-GB" sz="2200" dirty="0" err="1">
                <a:latin typeface="Preeti" pitchFamily="2" charset="0"/>
              </a:rPr>
              <a:t>lv</a:t>
            </a:r>
            <a:r>
              <a:rPr lang="en-GB" sz="2200" dirty="0">
                <a:latin typeface="Preeti" pitchFamily="2" charset="0"/>
              </a:rPr>
              <a:t> $ 306fsf] b/n] ;do gi6 </a:t>
            </a:r>
            <a:r>
              <a:rPr lang="en-GB" sz="2200" dirty="0" err="1">
                <a:latin typeface="Preeti" pitchFamily="2" charset="0"/>
              </a:rPr>
              <a:t>ul</a:t>
            </a:r>
            <a:r>
              <a:rPr lang="en-GB" sz="2200" dirty="0">
                <a:latin typeface="Preeti" pitchFamily="2" charset="0"/>
              </a:rPr>
              <a:t>//x]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x'G5g . ca </a:t>
            </a:r>
            <a:r>
              <a:rPr lang="en-GB" sz="2200" dirty="0" err="1">
                <a:latin typeface="Preeti" pitchFamily="2" charset="0"/>
              </a:rPr>
              <a:t>cfkm</a:t>
            </a:r>
            <a:r>
              <a:rPr lang="en-GB" sz="2200" dirty="0">
                <a:latin typeface="Preeti" pitchFamily="2" charset="0"/>
              </a:rPr>
              <a:t>}+ </a:t>
            </a:r>
            <a:r>
              <a:rPr lang="en-GB" sz="2200" dirty="0" err="1">
                <a:latin typeface="Preeti" pitchFamily="2" charset="0"/>
              </a:rPr>
              <a:t>lx;fa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'{</a:t>
            </a:r>
            <a:r>
              <a:rPr lang="en-GB" sz="2200" dirty="0" err="1">
                <a:latin typeface="Preeti" pitchFamily="2" charset="0"/>
              </a:rPr>
              <a:t>xf</a:t>
            </a:r>
            <a:r>
              <a:rPr lang="en-GB" sz="2200" dirty="0">
                <a:latin typeface="Preeti" pitchFamily="2" charset="0"/>
              </a:rPr>
              <a:t>]; </a:t>
            </a:r>
            <a:r>
              <a:rPr lang="en-GB" sz="2200" dirty="0" err="1">
                <a:latin typeface="Preeti" pitchFamily="2" charset="0"/>
              </a:rPr>
              <a:t>xfd|f</a:t>
            </a:r>
            <a:r>
              <a:rPr lang="en-GB" sz="2200" dirty="0">
                <a:latin typeface="Preeti" pitchFamily="2" charset="0"/>
              </a:rPr>
              <a:t>] h:tf] </a:t>
            </a:r>
            <a:r>
              <a:rPr lang="en-GB" sz="2200" dirty="0" err="1">
                <a:latin typeface="Preeti" pitchFamily="2" charset="0"/>
              </a:rPr>
              <a:t>ljsf;f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Gd'v</a:t>
            </a:r>
            <a:r>
              <a:rPr lang="en-GB" sz="2200" dirty="0">
                <a:latin typeface="Preeti" pitchFamily="2" charset="0"/>
              </a:rPr>
              <a:t> b]</a:t>
            </a:r>
            <a:r>
              <a:rPr lang="en-GB" sz="2200" dirty="0" err="1">
                <a:latin typeface="Preeti" pitchFamily="2" charset="0"/>
              </a:rPr>
              <a:t>zsf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nflu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pQm</a:t>
            </a:r>
            <a:r>
              <a:rPr lang="en-GB" sz="2200" dirty="0">
                <a:latin typeface="Preeti" pitchFamily="2" charset="0"/>
              </a:rPr>
              <a:t> ;do </a:t>
            </a:r>
            <a:r>
              <a:rPr lang="en-GB" sz="2200" dirty="0" err="1">
                <a:latin typeface="Preeti" pitchFamily="2" charset="0"/>
              </a:rPr>
              <a:t>slt</a:t>
            </a:r>
            <a:r>
              <a:rPr lang="en-GB" sz="2200" dirty="0">
                <a:latin typeface="Preeti" pitchFamily="2" charset="0"/>
              </a:rPr>
              <a:t> dxTjk"0f{ ;</a:t>
            </a:r>
            <a:r>
              <a:rPr lang="en-GB" sz="2200" dirty="0" err="1">
                <a:latin typeface="Preeti" pitchFamily="2" charset="0"/>
              </a:rPr>
              <a:t>fljt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x'GYof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xf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nf</a:t>
            </a:r>
            <a:r>
              <a:rPr lang="en-GB" sz="2200" dirty="0">
                <a:latin typeface="Preeti" pitchFamily="2" charset="0"/>
              </a:rPr>
              <a:t> .</a:t>
            </a:r>
            <a:endParaRPr lang="en-US" sz="2200" dirty="0">
              <a:latin typeface="Preeti" pitchFamily="2" charset="0"/>
            </a:endParaRPr>
          </a:p>
          <a:p>
            <a:r>
              <a:rPr lang="en-GB" sz="2200" b="1" dirty="0">
                <a:latin typeface="Preeti" pitchFamily="2" charset="0"/>
              </a:rPr>
              <a:t>(=	</a:t>
            </a:r>
            <a:r>
              <a:rPr lang="en-GB" sz="2200" b="1" dirty="0" err="1">
                <a:latin typeface="Preeti" pitchFamily="2" charset="0"/>
              </a:rPr>
              <a:t>cgfjZos</a:t>
            </a:r>
            <a:r>
              <a:rPr lang="en-GB" sz="2200" b="1" dirty="0">
                <a:latin typeface="Preeti" pitchFamily="2" charset="0"/>
              </a:rPr>
              <a:t> lj1fkgsf] </a:t>
            </a:r>
            <a:r>
              <a:rPr lang="en-GB" sz="2200" b="1" dirty="0" err="1">
                <a:latin typeface="Preeti" pitchFamily="2" charset="0"/>
              </a:rPr>
              <a:t>l;sf</a:t>
            </a:r>
            <a:r>
              <a:rPr lang="en-GB" sz="2200" b="1" dirty="0">
                <a:latin typeface="Preeti" pitchFamily="2" charset="0"/>
              </a:rPr>
              <a:t>/ —</a:t>
            </a:r>
            <a:r>
              <a:rPr lang="en-GB" sz="2200" dirty="0">
                <a:latin typeface="Preeti" pitchFamily="2" charset="0"/>
              </a:rPr>
              <a:t> o:tf ;</a:t>
            </a:r>
            <a:r>
              <a:rPr lang="en-GB" sz="2200" dirty="0" err="1">
                <a:latin typeface="Preeti" pitchFamily="2" charset="0"/>
              </a:rPr>
              <a:t>fO</a:t>
            </a:r>
            <a:r>
              <a:rPr lang="en-GB" sz="2200" dirty="0">
                <a:latin typeface="Preeti" pitchFamily="2" charset="0"/>
              </a:rPr>
              <a:t>{6x?n] </a:t>
            </a:r>
            <a:r>
              <a:rPr lang="en-GB" sz="2200" dirty="0" err="1">
                <a:latin typeface="Preeti" pitchFamily="2" charset="0"/>
              </a:rPr>
              <a:t>ljleGg</a:t>
            </a:r>
            <a:r>
              <a:rPr lang="en-GB" sz="2200" dirty="0">
                <a:latin typeface="Preeti" pitchFamily="2" charset="0"/>
              </a:rPr>
              <a:t> lj1fkgx? </a:t>
            </a:r>
            <a:r>
              <a:rPr lang="en-GB" sz="2200" dirty="0" err="1">
                <a:latin typeface="Preeti" pitchFamily="2" charset="0"/>
              </a:rPr>
              <a:t>cfkm</a:t>
            </a:r>
            <a:r>
              <a:rPr lang="en-GB" sz="2200" dirty="0">
                <a:latin typeface="Preeti" pitchFamily="2" charset="0"/>
              </a:rPr>
              <a:t>\</a:t>
            </a:r>
            <a:r>
              <a:rPr lang="en-GB" sz="2200" dirty="0" err="1">
                <a:latin typeface="Preeti" pitchFamily="2" charset="0"/>
              </a:rPr>
              <a:t>gf</a:t>
            </a:r>
            <a:r>
              <a:rPr lang="en-GB" sz="2200" dirty="0">
                <a:latin typeface="Preeti" pitchFamily="2" charset="0"/>
              </a:rPr>
              <a:t>] k]</a:t>
            </a:r>
            <a:r>
              <a:rPr lang="en-GB" sz="2200" dirty="0" err="1">
                <a:latin typeface="Preeti" pitchFamily="2" charset="0"/>
              </a:rPr>
              <a:t>hdf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ljgf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cg'dlt</a:t>
            </a:r>
            <a:r>
              <a:rPr lang="en-GB" sz="2200" dirty="0">
                <a:latin typeface="Preeti" pitchFamily="2" charset="0"/>
              </a:rPr>
              <a:t> /</a:t>
            </a:r>
            <a:r>
              <a:rPr lang="en-GB" sz="2200" dirty="0" err="1">
                <a:latin typeface="Preeti" pitchFamily="2" charset="0"/>
              </a:rPr>
              <a:t>flvlbg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ub</a:t>
            </a:r>
            <a:r>
              <a:rPr lang="en-GB" sz="2200" dirty="0">
                <a:latin typeface="Preeti" pitchFamily="2" charset="0"/>
              </a:rPr>
              <a:t>{5g\ .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 lj1fkg t </a:t>
            </a:r>
            <a:r>
              <a:rPr lang="en-GB" sz="2200" dirty="0" err="1">
                <a:latin typeface="Preeti" pitchFamily="2" charset="0"/>
              </a:rPr>
              <a:t>xfd|f</a:t>
            </a:r>
            <a:r>
              <a:rPr lang="en-GB" sz="2200" dirty="0">
                <a:latin typeface="Preeti" pitchFamily="2" charset="0"/>
              </a:rPr>
              <a:t>] ;</a:t>
            </a:r>
            <a:r>
              <a:rPr lang="en-GB" sz="2200" dirty="0" err="1">
                <a:latin typeface="Preeti" pitchFamily="2" charset="0"/>
              </a:rPr>
              <a:t>fdflhs</a:t>
            </a:r>
            <a:r>
              <a:rPr lang="en-GB" sz="2200" dirty="0">
                <a:latin typeface="Preeti" pitchFamily="2" charset="0"/>
              </a:rPr>
              <a:t> w/</a:t>
            </a:r>
            <a:r>
              <a:rPr lang="en-GB" sz="2200" dirty="0" err="1">
                <a:latin typeface="Preeti" pitchFamily="2" charset="0"/>
              </a:rPr>
              <a:t>ftn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eGbf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dfly</a:t>
            </a:r>
            <a:r>
              <a:rPr lang="en-GB" sz="2200" dirty="0">
                <a:latin typeface="Preeti" pitchFamily="2" charset="0"/>
              </a:rPr>
              <a:t> p7]/ </a:t>
            </a:r>
            <a:r>
              <a:rPr lang="en-GB" sz="2200" dirty="0" err="1">
                <a:latin typeface="Preeti" pitchFamily="2" charset="0"/>
              </a:rPr>
              <a:t>agfO</a:t>
            </a:r>
            <a:r>
              <a:rPr lang="en-GB" sz="2200" dirty="0">
                <a:latin typeface="Preeti" pitchFamily="2" charset="0"/>
              </a:rPr>
              <a:t>{</a:t>
            </a:r>
            <a:r>
              <a:rPr lang="en-GB" sz="2200" dirty="0" err="1">
                <a:latin typeface="Preeti" pitchFamily="2" charset="0"/>
              </a:rPr>
              <a:t>Psf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x'G5g </a:t>
            </a:r>
            <a:r>
              <a:rPr lang="en-GB" sz="2200" dirty="0" err="1">
                <a:latin typeface="Preeti" pitchFamily="2" charset="0"/>
              </a:rPr>
              <a:t>o;n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gsf</a:t>
            </a:r>
            <a:r>
              <a:rPr lang="en-GB" sz="2200" dirty="0">
                <a:latin typeface="Preeti" pitchFamily="2" charset="0"/>
              </a:rPr>
              <a:t>/</a:t>
            </a:r>
            <a:r>
              <a:rPr lang="en-GB" sz="2200" dirty="0" err="1">
                <a:latin typeface="Preeti" pitchFamily="2" charset="0"/>
              </a:rPr>
              <a:t>fTds</a:t>
            </a:r>
            <a:r>
              <a:rPr lang="en-GB" sz="2200" dirty="0">
                <a:latin typeface="Preeti" pitchFamily="2" charset="0"/>
              </a:rPr>
              <a:t> c;/ </a:t>
            </a:r>
            <a:r>
              <a:rPr lang="en-GB" sz="2200" dirty="0" err="1">
                <a:latin typeface="Preeti" pitchFamily="2" charset="0"/>
              </a:rPr>
              <a:t>kfg</a:t>
            </a:r>
            <a:r>
              <a:rPr lang="en-GB" sz="2200" dirty="0">
                <a:latin typeface="Preeti" pitchFamily="2" charset="0"/>
              </a:rPr>
              <a:t>'{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;</a:t>
            </a:r>
            <a:r>
              <a:rPr lang="en-GB" sz="2200" dirty="0" err="1">
                <a:latin typeface="Preeti" pitchFamily="2" charset="0"/>
              </a:rPr>
              <a:t>fy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cfkm</a:t>
            </a:r>
            <a:r>
              <a:rPr lang="en-GB" sz="2200" dirty="0">
                <a:latin typeface="Preeti" pitchFamily="2" charset="0"/>
              </a:rPr>
              <a:t>\</a:t>
            </a:r>
            <a:r>
              <a:rPr lang="en-GB" sz="2200" dirty="0" err="1">
                <a:latin typeface="Preeti" pitchFamily="2" charset="0"/>
              </a:rPr>
              <a:t>gf</a:t>
            </a:r>
            <a:r>
              <a:rPr lang="en-GB" sz="2200" dirty="0">
                <a:latin typeface="Preeti" pitchFamily="2" charset="0"/>
              </a:rPr>
              <a:t>] k]</a:t>
            </a:r>
            <a:r>
              <a:rPr lang="en-GB" sz="2200" dirty="0" err="1">
                <a:latin typeface="Preeti" pitchFamily="2" charset="0"/>
              </a:rPr>
              <a:t>hdf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ePsf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/0f </a:t>
            </a:r>
            <a:r>
              <a:rPr lang="en-GB" sz="2200" dirty="0" err="1">
                <a:latin typeface="Preeti" pitchFamily="2" charset="0"/>
              </a:rPr>
              <a:t>cgfjZos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lbdfuL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af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em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yf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kl</a:t>
            </a:r>
            <a:r>
              <a:rPr lang="en-GB" sz="2200" dirty="0">
                <a:latin typeface="Preeti" pitchFamily="2" charset="0"/>
              </a:rPr>
              <a:t>//x]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x'G5g\ . </a:t>
            </a:r>
            <a:endParaRPr lang="en-US" sz="22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123478"/>
            <a:ext cx="8568952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b="1" dirty="0">
                <a:latin typeface="Preeti" pitchFamily="2" charset="0"/>
              </a:rPr>
              <a:t>!)=	</a:t>
            </a:r>
            <a:r>
              <a:rPr lang="en-GB" sz="2300" b="1" dirty="0" err="1">
                <a:latin typeface="Preeti" pitchFamily="2" charset="0"/>
              </a:rPr>
              <a:t>unt</a:t>
            </a:r>
            <a:r>
              <a:rPr lang="en-GB" sz="2300" b="1" dirty="0">
                <a:latin typeface="Preeti" pitchFamily="2" charset="0"/>
              </a:rPr>
              <a:t> ;</a:t>
            </a:r>
            <a:r>
              <a:rPr lang="en-GB" sz="2300" b="1" dirty="0" err="1">
                <a:latin typeface="Preeti" pitchFamily="2" charset="0"/>
              </a:rPr>
              <a:t>dfrf</a:t>
            </a:r>
            <a:r>
              <a:rPr lang="en-GB" sz="2300" b="1" dirty="0">
                <a:latin typeface="Preeti" pitchFamily="2" charset="0"/>
              </a:rPr>
              <a:t>/</a:t>
            </a:r>
            <a:r>
              <a:rPr lang="en-GB" sz="2300" b="1" dirty="0" err="1">
                <a:latin typeface="Preeti" pitchFamily="2" charset="0"/>
              </a:rPr>
              <a:t>sf</a:t>
            </a:r>
            <a:r>
              <a:rPr lang="en-GB" sz="2300" b="1" dirty="0">
                <a:latin typeface="Preeti" pitchFamily="2" charset="0"/>
              </a:rPr>
              <a:t>] </a:t>
            </a:r>
            <a:r>
              <a:rPr lang="en-GB" sz="2300" b="1" dirty="0" err="1">
                <a:latin typeface="Preeti" pitchFamily="2" charset="0"/>
              </a:rPr>
              <a:t>l;sf</a:t>
            </a:r>
            <a:r>
              <a:rPr lang="en-GB" sz="2300" b="1" dirty="0">
                <a:latin typeface="Preeti" pitchFamily="2" charset="0"/>
              </a:rPr>
              <a:t>/ —</a:t>
            </a:r>
            <a:r>
              <a:rPr lang="en-GB" sz="2300" dirty="0">
                <a:latin typeface="Preeti" pitchFamily="2" charset="0"/>
              </a:rPr>
              <a:t> o:tf ;</a:t>
            </a:r>
            <a:r>
              <a:rPr lang="en-GB" sz="2300" dirty="0" err="1">
                <a:latin typeface="Preeti" pitchFamily="2" charset="0"/>
              </a:rPr>
              <a:t>fO</a:t>
            </a:r>
            <a:r>
              <a:rPr lang="en-GB" sz="2300" dirty="0">
                <a:latin typeface="Preeti" pitchFamily="2" charset="0"/>
              </a:rPr>
              <a:t>{6x?df </a:t>
            </a:r>
            <a:r>
              <a:rPr lang="en-GB" sz="2300" dirty="0" err="1">
                <a:latin typeface="Preeti" pitchFamily="2" charset="0"/>
              </a:rPr>
              <a:t>s'g</a:t>
            </a:r>
            <a:r>
              <a:rPr lang="en-GB" sz="2300" dirty="0">
                <a:latin typeface="Preeti" pitchFamily="2" charset="0"/>
              </a:rPr>
              <a:t>}</a:t>
            </a:r>
            <a:r>
              <a:rPr lang="en-GB" sz="2300" dirty="0" err="1">
                <a:latin typeface="Preeti" pitchFamily="2" charset="0"/>
              </a:rPr>
              <a:t>klg</a:t>
            </a:r>
            <a:r>
              <a:rPr lang="en-GB" sz="2300" dirty="0">
                <a:latin typeface="Preeti" pitchFamily="2" charset="0"/>
              </a:rPr>
              <a:t> ;"</a:t>
            </a:r>
            <a:r>
              <a:rPr lang="en-GB" sz="2300" dirty="0" err="1">
                <a:latin typeface="Preeti" pitchFamily="2" charset="0"/>
              </a:rPr>
              <a:t>rgfx</a:t>
            </a:r>
            <a:r>
              <a:rPr lang="en-GB" sz="2300" dirty="0">
                <a:latin typeface="Preeti" pitchFamily="2" charset="0"/>
              </a:rPr>
              <a:t>? </a:t>
            </a:r>
            <a:r>
              <a:rPr lang="en-GB" sz="2300" dirty="0" err="1">
                <a:latin typeface="Preeti" pitchFamily="2" charset="0"/>
              </a:rPr>
              <a:t>cgnfO</a:t>
            </a:r>
            <a:r>
              <a:rPr lang="en-GB" sz="2300" dirty="0">
                <a:latin typeface="Preeti" pitchFamily="2" charset="0"/>
              </a:rPr>
              <a:t>{ </a:t>
            </a:r>
            <a:r>
              <a:rPr lang="en-GB" sz="2300" dirty="0" err="1">
                <a:latin typeface="Preeti" pitchFamily="2" charset="0"/>
              </a:rPr>
              <a:t>kf</a:t>
            </a:r>
            <a:r>
              <a:rPr lang="en-GB" sz="2300" dirty="0">
                <a:latin typeface="Preeti" pitchFamily="2" charset="0"/>
              </a:rPr>
              <a:t>]i6 </a:t>
            </a:r>
            <a:r>
              <a:rPr lang="en-GB" sz="2300" dirty="0" err="1">
                <a:latin typeface="Preeti" pitchFamily="2" charset="0"/>
              </a:rPr>
              <a:t>ul</a:t>
            </a:r>
            <a:r>
              <a:rPr lang="en-GB" sz="2300" dirty="0">
                <a:latin typeface="Preeti" pitchFamily="2" charset="0"/>
              </a:rPr>
              <a:t>/g] </a:t>
            </a:r>
            <a:br>
              <a:rPr lang="en-GB" sz="2300" dirty="0">
                <a:latin typeface="Preeti" pitchFamily="2" charset="0"/>
              </a:rPr>
            </a:br>
            <a:r>
              <a:rPr lang="en-GB" sz="2300" dirty="0" err="1">
                <a:latin typeface="Preeti" pitchFamily="2" charset="0"/>
              </a:rPr>
              <a:t>x'+bf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To;sf</a:t>
            </a:r>
            <a:r>
              <a:rPr lang="en-GB" sz="2300" dirty="0">
                <a:latin typeface="Preeti" pitchFamily="2" charset="0"/>
              </a:rPr>
              <a:t>] j}</a:t>
            </a:r>
            <a:r>
              <a:rPr lang="en-GB" sz="2300" dirty="0" err="1">
                <a:latin typeface="Preeti" pitchFamily="2" charset="0"/>
              </a:rPr>
              <a:t>wflgstf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x'+b</a:t>
            </a:r>
            <a:r>
              <a:rPr lang="en-GB" sz="2300" dirty="0">
                <a:latin typeface="Preeti" pitchFamily="2" charset="0"/>
              </a:rPr>
              <a:t>}g t/ </a:t>
            </a:r>
            <a:r>
              <a:rPr lang="en-GB" sz="2300" dirty="0" err="1">
                <a:latin typeface="Preeti" pitchFamily="2" charset="0"/>
              </a:rPr>
              <a:t>ltg</a:t>
            </a:r>
            <a:r>
              <a:rPr lang="en-GB" sz="2300" dirty="0">
                <a:latin typeface="Preeti" pitchFamily="2" charset="0"/>
              </a:rPr>
              <a:t>} ;"</a:t>
            </a:r>
            <a:r>
              <a:rPr lang="en-GB" sz="2300" dirty="0" err="1">
                <a:latin typeface="Preeti" pitchFamily="2" charset="0"/>
              </a:rPr>
              <a:t>rgfsf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cfwf</a:t>
            </a:r>
            <a:r>
              <a:rPr lang="en-GB" sz="2300" dirty="0">
                <a:latin typeface="Preeti" pitchFamily="2" charset="0"/>
              </a:rPr>
              <a:t>/</a:t>
            </a:r>
            <a:r>
              <a:rPr lang="en-GB" sz="2300" dirty="0" err="1">
                <a:latin typeface="Preeti" pitchFamily="2" charset="0"/>
              </a:rPr>
              <a:t>df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s'g</a:t>
            </a:r>
            <a:r>
              <a:rPr lang="en-GB" sz="2300" dirty="0">
                <a:latin typeface="Preeti" pitchFamily="2" charset="0"/>
              </a:rPr>
              <a:t>}</a:t>
            </a:r>
            <a:r>
              <a:rPr lang="en-GB" sz="2300" dirty="0" err="1">
                <a:latin typeface="Preeti" pitchFamily="2" charset="0"/>
              </a:rPr>
              <a:t>klg</a:t>
            </a:r>
            <a:r>
              <a:rPr lang="en-GB" sz="2300" dirty="0">
                <a:latin typeface="Preeti" pitchFamily="2" charset="0"/>
              </a:rPr>
              <a:t> ;</a:t>
            </a:r>
            <a:r>
              <a:rPr lang="en-GB" sz="2300" dirty="0" err="1">
                <a:latin typeface="Preeti" pitchFamily="2" charset="0"/>
              </a:rPr>
              <a:t>dfrf</a:t>
            </a:r>
            <a:r>
              <a:rPr lang="en-GB" sz="2300" dirty="0">
                <a:latin typeface="Preeti" pitchFamily="2" charset="0"/>
              </a:rPr>
              <a:t>/x? </a:t>
            </a:r>
            <a:r>
              <a:rPr lang="en-GB" sz="2300" dirty="0" err="1">
                <a:latin typeface="Preeti" pitchFamily="2" charset="0"/>
              </a:rPr>
              <a:t>cfuf</a:t>
            </a:r>
            <a:r>
              <a:rPr lang="en-GB" sz="2300" dirty="0">
                <a:latin typeface="Preeti" pitchFamily="2" charset="0"/>
              </a:rPr>
              <a:t>] km}</a:t>
            </a:r>
            <a:r>
              <a:rPr lang="en-GB" sz="2300" dirty="0" err="1">
                <a:latin typeface="Preeti" pitchFamily="2" charset="0"/>
              </a:rPr>
              <a:t>lnP</a:t>
            </a:r>
            <a:r>
              <a:rPr lang="en-GB" sz="2300" dirty="0">
                <a:latin typeface="Preeti" pitchFamily="2" charset="0"/>
              </a:rPr>
              <a:t> h:tf] km}</a:t>
            </a:r>
            <a:r>
              <a:rPr lang="en-GB" sz="2300" dirty="0" err="1">
                <a:latin typeface="Preeti" pitchFamily="2" charset="0"/>
              </a:rPr>
              <a:t>lnPsf</a:t>
            </a:r>
            <a:r>
              <a:rPr lang="en-GB" sz="2300" dirty="0">
                <a:latin typeface="Preeti" pitchFamily="2" charset="0"/>
              </a:rPr>
              <a:t> x'G5g .</a:t>
            </a:r>
          </a:p>
          <a:p>
            <a:r>
              <a:rPr lang="en-GB" sz="2300" b="1" dirty="0">
                <a:latin typeface="Preeti" pitchFamily="2" charset="0"/>
              </a:rPr>
              <a:t>!!= &gt;</a:t>
            </a:r>
            <a:r>
              <a:rPr lang="en-GB" sz="2300" b="1" dirty="0" err="1">
                <a:latin typeface="Preeti" pitchFamily="2" charset="0"/>
              </a:rPr>
              <a:t>Ldfg</a:t>
            </a:r>
            <a:r>
              <a:rPr lang="en-GB" sz="2300" b="1" dirty="0">
                <a:latin typeface="Preeti" pitchFamily="2" charset="0"/>
              </a:rPr>
              <a:t> &gt;</a:t>
            </a:r>
            <a:r>
              <a:rPr lang="en-GB" sz="2300" b="1" dirty="0" err="1">
                <a:latin typeface="Preeti" pitchFamily="2" charset="0"/>
              </a:rPr>
              <a:t>LdtL</a:t>
            </a:r>
            <a:r>
              <a:rPr lang="en-GB" sz="2300" b="1" dirty="0">
                <a:latin typeface="Preeti" pitchFamily="2" charset="0"/>
              </a:rPr>
              <a:t> </a:t>
            </a:r>
            <a:r>
              <a:rPr lang="en-GB" sz="2300" b="1" dirty="0" err="1">
                <a:latin typeface="Preeti" pitchFamily="2" charset="0"/>
              </a:rPr>
              <a:t>aLrsf</a:t>
            </a:r>
            <a:r>
              <a:rPr lang="en-GB" sz="2300" b="1" dirty="0">
                <a:latin typeface="Preeti" pitchFamily="2" charset="0"/>
              </a:rPr>
              <a:t>] ;</a:t>
            </a:r>
            <a:r>
              <a:rPr lang="en-GB" sz="2300" b="1" dirty="0" err="1">
                <a:latin typeface="Preeti" pitchFamily="2" charset="0"/>
              </a:rPr>
              <a:t>DaGwdf</a:t>
            </a:r>
            <a:r>
              <a:rPr lang="en-GB" sz="2300" b="1" dirty="0">
                <a:latin typeface="Preeti" pitchFamily="2" charset="0"/>
              </a:rPr>
              <a:t> </a:t>
            </a:r>
            <a:r>
              <a:rPr lang="en-GB" sz="2300" b="1" dirty="0" err="1">
                <a:latin typeface="Preeti" pitchFamily="2" charset="0"/>
              </a:rPr>
              <a:t>lr;f</a:t>
            </a:r>
            <a:r>
              <a:rPr lang="en-GB" sz="2300" b="1" dirty="0">
                <a:latin typeface="Preeti" pitchFamily="2" charset="0"/>
              </a:rPr>
              <a:t>]kg</a:t>
            </a:r>
            <a:endParaRPr lang="en-US" sz="2300" b="1" dirty="0">
              <a:latin typeface="Preeti" pitchFamily="2" charset="0"/>
            </a:endParaRPr>
          </a:p>
          <a:p>
            <a:r>
              <a:rPr lang="en-GB" sz="2300" dirty="0" err="1">
                <a:latin typeface="Preeti" pitchFamily="2" charset="0"/>
              </a:rPr>
              <a:t>o;sf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cltl</a:t>
            </a:r>
            <a:r>
              <a:rPr lang="en-GB" sz="2300" dirty="0">
                <a:latin typeface="Preeti" pitchFamily="2" charset="0"/>
              </a:rPr>
              <a:t>/</a:t>
            </a:r>
            <a:r>
              <a:rPr lang="en-GB" sz="2300" dirty="0" err="1">
                <a:latin typeface="Preeti" pitchFamily="2" charset="0"/>
              </a:rPr>
              <a:t>Qm</a:t>
            </a:r>
            <a:r>
              <a:rPr lang="en-GB" sz="2300" dirty="0">
                <a:latin typeface="Preeti" pitchFamily="2" charset="0"/>
              </a:rPr>
              <a:t> s;}n] u/]</a:t>
            </a:r>
            <a:r>
              <a:rPr lang="en-GB" sz="2300" dirty="0" err="1">
                <a:latin typeface="Preeti" pitchFamily="2" charset="0"/>
              </a:rPr>
              <a:t>sf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cknf</a:t>
            </a:r>
            <a:r>
              <a:rPr lang="en-GB" sz="2300" dirty="0">
                <a:latin typeface="Preeti" pitchFamily="2" charset="0"/>
              </a:rPr>
              <a:t>]8x?df </a:t>
            </a:r>
            <a:r>
              <a:rPr lang="en-GB" sz="2300" dirty="0" err="1">
                <a:latin typeface="Preeti" pitchFamily="2" charset="0"/>
              </a:rPr>
              <a:t>sd</a:t>
            </a:r>
            <a:r>
              <a:rPr lang="en-GB" sz="2300" dirty="0">
                <a:latin typeface="Preeti" pitchFamily="2" charset="0"/>
              </a:rPr>
              <a:t>]G6 </a:t>
            </a:r>
            <a:r>
              <a:rPr lang="en-GB" sz="2300" dirty="0" err="1">
                <a:latin typeface="Preeti" pitchFamily="2" charset="0"/>
              </a:rPr>
              <a:t>ubf</a:t>
            </a:r>
            <a:r>
              <a:rPr lang="en-GB" sz="2300" dirty="0">
                <a:latin typeface="Preeti" pitchFamily="2" charset="0"/>
              </a:rPr>
              <a:t>{ </a:t>
            </a:r>
            <a:r>
              <a:rPr lang="en-GB" sz="2300" dirty="0" err="1">
                <a:latin typeface="Preeti" pitchFamily="2" charset="0"/>
              </a:rPr>
              <a:t>cfkm</a:t>
            </a:r>
            <a:r>
              <a:rPr lang="en-GB" sz="2300" dirty="0">
                <a:latin typeface="Preeti" pitchFamily="2" charset="0"/>
              </a:rPr>
              <a:t>' </a:t>
            </a:r>
            <a:r>
              <a:rPr lang="en-GB" sz="2300" dirty="0" err="1">
                <a:latin typeface="Preeti" pitchFamily="2" charset="0"/>
              </a:rPr>
              <a:t>pQm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JolQmsf</a:t>
            </a:r>
            <a:r>
              <a:rPr lang="en-GB" sz="2300" dirty="0">
                <a:latin typeface="Preeti" pitchFamily="2" charset="0"/>
              </a:rPr>
              <a:t>] ;</a:t>
            </a:r>
            <a:r>
              <a:rPr lang="en-GB" sz="2300" dirty="0" err="1">
                <a:latin typeface="Preeti" pitchFamily="2" charset="0"/>
              </a:rPr>
              <a:t>fd'Gg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geO</a:t>
            </a:r>
            <a:r>
              <a:rPr lang="en-GB" sz="2300" dirty="0">
                <a:latin typeface="Preeti" pitchFamily="2" charset="0"/>
              </a:rPr>
              <a:t>{ </a:t>
            </a:r>
            <a:r>
              <a:rPr lang="en-GB" sz="2300" dirty="0" err="1">
                <a:latin typeface="Preeti" pitchFamily="2" charset="0"/>
              </a:rPr>
              <a:t>ul</a:t>
            </a:r>
            <a:r>
              <a:rPr lang="en-GB" sz="2300" dirty="0">
                <a:latin typeface="Preeti" pitchFamily="2" charset="0"/>
              </a:rPr>
              <a:t>/g] </a:t>
            </a:r>
            <a:br>
              <a:rPr lang="en-GB" sz="2300" dirty="0">
                <a:latin typeface="Preeti" pitchFamily="2" charset="0"/>
              </a:rPr>
            </a:br>
            <a:r>
              <a:rPr lang="en-GB" sz="2300" dirty="0" err="1">
                <a:latin typeface="Preeti" pitchFamily="2" charset="0"/>
              </a:rPr>
              <a:t>x'+bf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pQm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cfkm'n</a:t>
            </a:r>
            <a:r>
              <a:rPr lang="en-GB" sz="2300" dirty="0">
                <a:latin typeface="Preeti" pitchFamily="2" charset="0"/>
              </a:rPr>
              <a:t>] u/]</a:t>
            </a:r>
            <a:r>
              <a:rPr lang="en-GB" sz="2300" dirty="0" err="1">
                <a:latin typeface="Preeti" pitchFamily="2" charset="0"/>
              </a:rPr>
              <a:t>sf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sd</a:t>
            </a:r>
            <a:r>
              <a:rPr lang="en-GB" sz="2300" dirty="0">
                <a:latin typeface="Preeti" pitchFamily="2" charset="0"/>
              </a:rPr>
              <a:t>]G6n] </a:t>
            </a:r>
            <a:r>
              <a:rPr lang="en-GB" sz="2300" dirty="0" err="1">
                <a:latin typeface="Preeti" pitchFamily="2" charset="0"/>
              </a:rPr>
              <a:t>gsf</a:t>
            </a:r>
            <a:r>
              <a:rPr lang="en-GB" sz="2300" dirty="0">
                <a:latin typeface="Preeti" pitchFamily="2" charset="0"/>
              </a:rPr>
              <a:t>/</a:t>
            </a:r>
            <a:r>
              <a:rPr lang="en-GB" sz="2300" dirty="0" err="1">
                <a:latin typeface="Preeti" pitchFamily="2" charset="0"/>
              </a:rPr>
              <a:t>fTds</a:t>
            </a:r>
            <a:r>
              <a:rPr lang="en-GB" sz="2300" dirty="0">
                <a:latin typeface="Preeti" pitchFamily="2" charset="0"/>
              </a:rPr>
              <a:t> c;/ </a:t>
            </a:r>
            <a:r>
              <a:rPr lang="en-GB" sz="2300" dirty="0" err="1">
                <a:latin typeface="Preeti" pitchFamily="2" charset="0"/>
              </a:rPr>
              <a:t>kfg</a:t>
            </a:r>
            <a:r>
              <a:rPr lang="en-GB" sz="2300" dirty="0">
                <a:latin typeface="Preeti" pitchFamily="2" charset="0"/>
              </a:rPr>
              <a:t>{ ;Sb5 / </a:t>
            </a:r>
            <a:r>
              <a:rPr lang="en-GB" sz="2300" dirty="0" err="1">
                <a:latin typeface="Preeti" pitchFamily="2" charset="0"/>
              </a:rPr>
              <a:t>o;sf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kmn:j?k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p;n</a:t>
            </a:r>
            <a:r>
              <a:rPr lang="en-GB" sz="2300" dirty="0">
                <a:latin typeface="Preeti" pitchFamily="2" charset="0"/>
              </a:rPr>
              <a:t>] </a:t>
            </a:r>
            <a:br>
              <a:rPr lang="en-GB" sz="2300" dirty="0">
                <a:latin typeface="Preeti" pitchFamily="2" charset="0"/>
              </a:rPr>
            </a:br>
            <a:r>
              <a:rPr lang="en-GB" sz="2300" dirty="0" err="1">
                <a:latin typeface="Preeti" pitchFamily="2" charset="0"/>
              </a:rPr>
              <a:t>tkfO</a:t>
            </a:r>
            <a:r>
              <a:rPr lang="en-GB" sz="2300" dirty="0">
                <a:latin typeface="Preeti" pitchFamily="2" charset="0"/>
              </a:rPr>
              <a:t>{+</a:t>
            </a:r>
            <a:r>
              <a:rPr lang="en-GB" sz="2300" dirty="0" err="1">
                <a:latin typeface="Preeti" pitchFamily="2" charset="0"/>
              </a:rPr>
              <a:t>nfO</a:t>
            </a:r>
            <a:r>
              <a:rPr lang="en-GB" sz="2300" dirty="0">
                <a:latin typeface="Preeti" pitchFamily="2" charset="0"/>
              </a:rPr>
              <a:t>{ </a:t>
            </a:r>
            <a:r>
              <a:rPr lang="en-GB" sz="2300" dirty="0" err="1">
                <a:latin typeface="Preeti" pitchFamily="2" charset="0"/>
              </a:rPr>
              <a:t>Ans</a:t>
            </a:r>
            <a:r>
              <a:rPr lang="en-GB" sz="2300" dirty="0">
                <a:latin typeface="Preeti" pitchFamily="2" charset="0"/>
              </a:rPr>
              <a:t> of </a:t>
            </a:r>
            <a:r>
              <a:rPr lang="en-GB" sz="2300" dirty="0" err="1">
                <a:latin typeface="Preeti" pitchFamily="2" charset="0"/>
              </a:rPr>
              <a:t>cgkm</a:t>
            </a:r>
            <a:r>
              <a:rPr lang="en-GB" sz="2300" dirty="0">
                <a:latin typeface="Preeti" pitchFamily="2" charset="0"/>
              </a:rPr>
              <a:t>|]G8 </a:t>
            </a:r>
            <a:r>
              <a:rPr lang="en-GB" sz="2300" dirty="0" err="1">
                <a:latin typeface="Preeti" pitchFamily="2" charset="0"/>
              </a:rPr>
              <a:t>ug</a:t>
            </a:r>
            <a:r>
              <a:rPr lang="en-GB" sz="2300" dirty="0">
                <a:latin typeface="Preeti" pitchFamily="2" charset="0"/>
              </a:rPr>
              <a:t>{ ;Sb5 . </a:t>
            </a:r>
            <a:r>
              <a:rPr lang="en-GB" sz="2300" dirty="0" err="1">
                <a:latin typeface="Preeti" pitchFamily="2" charset="0"/>
              </a:rPr>
              <a:t>olb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pQm</a:t>
            </a:r>
            <a:r>
              <a:rPr lang="en-GB" sz="2300" dirty="0">
                <a:latin typeface="Preeti" pitchFamily="2" charset="0"/>
              </a:rPr>
              <a:t> s'/f </a:t>
            </a:r>
            <a:r>
              <a:rPr lang="en-GB" sz="2300" dirty="0" err="1">
                <a:latin typeface="Preeti" pitchFamily="2" charset="0"/>
              </a:rPr>
              <a:t>tkfO</a:t>
            </a:r>
            <a:r>
              <a:rPr lang="en-GB" sz="2300" dirty="0">
                <a:latin typeface="Preeti" pitchFamily="2" charset="0"/>
              </a:rPr>
              <a:t>{+</a:t>
            </a:r>
            <a:r>
              <a:rPr lang="en-GB" sz="2300" dirty="0" err="1">
                <a:latin typeface="Preeti" pitchFamily="2" charset="0"/>
              </a:rPr>
              <a:t>nfO</a:t>
            </a:r>
            <a:r>
              <a:rPr lang="en-GB" sz="2300" dirty="0">
                <a:latin typeface="Preeti" pitchFamily="2" charset="0"/>
              </a:rPr>
              <a:t>{ </a:t>
            </a:r>
            <a:r>
              <a:rPr lang="en-GB" sz="2300" dirty="0" err="1">
                <a:latin typeface="Preeti" pitchFamily="2" charset="0"/>
              </a:rPr>
              <a:t>yfxf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eof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eg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b'O</a:t>
            </a:r>
            <a:r>
              <a:rPr lang="en-GB" sz="2300" dirty="0">
                <a:latin typeface="Preeti" pitchFamily="2" charset="0"/>
              </a:rPr>
              <a:t>{</a:t>
            </a:r>
            <a:r>
              <a:rPr lang="en-GB" sz="2300" dirty="0" err="1">
                <a:latin typeface="Preeti" pitchFamily="2" charset="0"/>
              </a:rPr>
              <a:t>hgfsf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lar</a:t>
            </a:r>
            <a:r>
              <a:rPr lang="en-GB" sz="2300" dirty="0">
                <a:latin typeface="Preeti" pitchFamily="2" charset="0"/>
              </a:rPr>
              <a:t> 6s/</a:t>
            </a:r>
            <a:r>
              <a:rPr lang="en-GB" sz="2300" dirty="0" err="1">
                <a:latin typeface="Preeti" pitchFamily="2" charset="0"/>
              </a:rPr>
              <a:t>fj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pTkGg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x'g</a:t>
            </a:r>
            <a:r>
              <a:rPr lang="en-GB" sz="2300" dirty="0">
                <a:latin typeface="Preeti" pitchFamily="2" charset="0"/>
              </a:rPr>
              <a:t> hfG5 . ;</a:t>
            </a:r>
            <a:r>
              <a:rPr lang="en-GB" sz="2300" dirty="0" err="1">
                <a:latin typeface="Preeti" pitchFamily="2" charset="0"/>
              </a:rPr>
              <a:t>fy</a:t>
            </a:r>
            <a:r>
              <a:rPr lang="en-GB" sz="2300" dirty="0">
                <a:latin typeface="Preeti" pitchFamily="2" charset="0"/>
              </a:rPr>
              <a:t>} </a:t>
            </a:r>
            <a:r>
              <a:rPr lang="en-GB" sz="2300" dirty="0" err="1">
                <a:latin typeface="Preeti" pitchFamily="2" charset="0"/>
              </a:rPr>
              <a:t>tkfO</a:t>
            </a:r>
            <a:r>
              <a:rPr lang="en-GB" sz="2300" dirty="0">
                <a:latin typeface="Preeti" pitchFamily="2" charset="0"/>
              </a:rPr>
              <a:t>{+</a:t>
            </a:r>
            <a:r>
              <a:rPr lang="en-GB" sz="2300" dirty="0" err="1">
                <a:latin typeface="Preeti" pitchFamily="2" charset="0"/>
              </a:rPr>
              <a:t>sf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uf</a:t>
            </a:r>
            <a:r>
              <a:rPr lang="en-GB" sz="2300" dirty="0">
                <a:latin typeface="Preeti" pitchFamily="2" charset="0"/>
              </a:rPr>
              <a:t>]</a:t>
            </a:r>
            <a:r>
              <a:rPr lang="en-GB" sz="2300" dirty="0" err="1">
                <a:latin typeface="Preeti" pitchFamily="2" charset="0"/>
              </a:rPr>
              <a:t>Ko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kmf</a:t>
            </a:r>
            <a:r>
              <a:rPr lang="en-GB" sz="2300" dirty="0">
                <a:latin typeface="Preeti" pitchFamily="2" charset="0"/>
              </a:rPr>
              <a:t>]6f]x? c? s;}n] </a:t>
            </a:r>
            <a:r>
              <a:rPr lang="en-GB" sz="2300" dirty="0" err="1">
                <a:latin typeface="Preeti" pitchFamily="2" charset="0"/>
              </a:rPr>
              <a:t>cknf</a:t>
            </a:r>
            <a:r>
              <a:rPr lang="en-GB" sz="2300" dirty="0">
                <a:latin typeface="Preeti" pitchFamily="2" charset="0"/>
              </a:rPr>
              <a:t>]8 u/]</a:t>
            </a:r>
            <a:r>
              <a:rPr lang="en-GB" sz="2300" dirty="0" err="1">
                <a:latin typeface="Preeti" pitchFamily="2" charset="0"/>
              </a:rPr>
              <a:t>sf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cjZyfdf</a:t>
            </a:r>
            <a:r>
              <a:rPr lang="en-GB" sz="2300" dirty="0">
                <a:latin typeface="Preeti" pitchFamily="2" charset="0"/>
              </a:rPr>
              <a:t> </a:t>
            </a:r>
            <a:br>
              <a:rPr lang="en-GB" sz="2300" dirty="0">
                <a:latin typeface="Preeti" pitchFamily="2" charset="0"/>
              </a:rPr>
            </a:br>
            <a:r>
              <a:rPr lang="en-GB" sz="2300" dirty="0" err="1">
                <a:latin typeface="Preeti" pitchFamily="2" charset="0"/>
              </a:rPr>
              <a:t>tkfO</a:t>
            </a:r>
            <a:r>
              <a:rPr lang="en-GB" sz="2300" dirty="0">
                <a:latin typeface="Preeti" pitchFamily="2" charset="0"/>
              </a:rPr>
              <a:t>{+ / </a:t>
            </a:r>
            <a:r>
              <a:rPr lang="en-GB" sz="2300" dirty="0" err="1">
                <a:latin typeface="Preeti" pitchFamily="2" charset="0"/>
              </a:rPr>
              <a:t>tkfO</a:t>
            </a:r>
            <a:r>
              <a:rPr lang="en-GB" sz="2300" dirty="0">
                <a:latin typeface="Preeti" pitchFamily="2" charset="0"/>
              </a:rPr>
              <a:t>{+</a:t>
            </a:r>
            <a:r>
              <a:rPr lang="en-GB" sz="2300" dirty="0" err="1">
                <a:latin typeface="Preeti" pitchFamily="2" charset="0"/>
              </a:rPr>
              <a:t>sf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kl</a:t>
            </a:r>
            <a:r>
              <a:rPr lang="en-GB" sz="2300" dirty="0">
                <a:latin typeface="Preeti" pitchFamily="2" charset="0"/>
              </a:rPr>
              <a:t>/</a:t>
            </a:r>
            <a:r>
              <a:rPr lang="en-GB" sz="2300" dirty="0" err="1">
                <a:latin typeface="Preeti" pitchFamily="2" charset="0"/>
              </a:rPr>
              <a:t>jf</a:t>
            </a:r>
            <a:r>
              <a:rPr lang="en-GB" sz="2300" dirty="0">
                <a:latin typeface="Preeti" pitchFamily="2" charset="0"/>
              </a:rPr>
              <a:t>/ </a:t>
            </a:r>
            <a:r>
              <a:rPr lang="en-GB" sz="2300" dirty="0" err="1">
                <a:latin typeface="Preeti" pitchFamily="2" charset="0"/>
              </a:rPr>
              <a:t>lar</a:t>
            </a:r>
            <a:r>
              <a:rPr lang="en-GB" sz="2300" dirty="0">
                <a:latin typeface="Preeti" pitchFamily="2" charset="0"/>
              </a:rPr>
              <a:t> kmf6f] </a:t>
            </a:r>
            <a:r>
              <a:rPr lang="en-GB" sz="2300" dirty="0" err="1">
                <a:latin typeface="Preeti" pitchFamily="2" charset="0"/>
              </a:rPr>
              <a:t>cfpg</a:t>
            </a:r>
            <a:r>
              <a:rPr lang="en-GB" sz="2300" dirty="0">
                <a:latin typeface="Preeti" pitchFamily="2" charset="0"/>
              </a:rPr>
              <a:t> ;Sb5 . </a:t>
            </a:r>
            <a:r>
              <a:rPr lang="en-GB" sz="2300" dirty="0" err="1">
                <a:latin typeface="Preeti" pitchFamily="2" charset="0"/>
              </a:rPr>
              <a:t>o;sf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cltl</a:t>
            </a:r>
            <a:r>
              <a:rPr lang="en-GB" sz="2300" dirty="0">
                <a:latin typeface="Preeti" pitchFamily="2" charset="0"/>
              </a:rPr>
              <a:t>/</a:t>
            </a:r>
            <a:r>
              <a:rPr lang="en-GB" sz="2300" dirty="0" err="1">
                <a:latin typeface="Preeti" pitchFamily="2" charset="0"/>
              </a:rPr>
              <a:t>Qm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kl</a:t>
            </a:r>
            <a:r>
              <a:rPr lang="en-GB" sz="2300" dirty="0">
                <a:latin typeface="Preeti" pitchFamily="2" charset="0"/>
              </a:rPr>
              <a:t>/</a:t>
            </a:r>
            <a:r>
              <a:rPr lang="en-GB" sz="2300" dirty="0" err="1">
                <a:latin typeface="Preeti" pitchFamily="2" charset="0"/>
              </a:rPr>
              <a:t>jf</a:t>
            </a:r>
            <a:r>
              <a:rPr lang="en-GB" sz="2300" dirty="0">
                <a:latin typeface="Preeti" pitchFamily="2" charset="0"/>
              </a:rPr>
              <a:t>/</a:t>
            </a:r>
            <a:r>
              <a:rPr lang="en-GB" sz="2300" dirty="0" err="1">
                <a:latin typeface="Preeti" pitchFamily="2" charset="0"/>
              </a:rPr>
              <a:t>sf</a:t>
            </a:r>
            <a:r>
              <a:rPr lang="en-GB" sz="2300" dirty="0">
                <a:latin typeface="Preeti" pitchFamily="2" charset="0"/>
              </a:rPr>
              <a:t> ;a} ;b:ox? </a:t>
            </a:r>
            <a:br>
              <a:rPr lang="en-GB" sz="2300" dirty="0">
                <a:latin typeface="Preeti" pitchFamily="2" charset="0"/>
              </a:rPr>
            </a:br>
            <a:r>
              <a:rPr lang="en-GB" sz="2300" dirty="0" err="1">
                <a:latin typeface="Preeti" pitchFamily="2" charset="0"/>
              </a:rPr>
              <a:t>cgnfO</a:t>
            </a:r>
            <a:r>
              <a:rPr lang="en-GB" sz="2300" dirty="0">
                <a:latin typeface="Preeti" pitchFamily="2" charset="0"/>
              </a:rPr>
              <a:t>{</a:t>
            </a:r>
            <a:r>
              <a:rPr lang="en-GB" sz="2300" dirty="0" err="1">
                <a:latin typeface="Preeti" pitchFamily="2" charset="0"/>
              </a:rPr>
              <a:t>gdf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Jo:t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x'+bf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vfgf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slta</a:t>
            </a:r>
            <a:r>
              <a:rPr lang="en-GB" sz="2300" dirty="0">
                <a:latin typeface="Preeti" pitchFamily="2" charset="0"/>
              </a:rPr>
              <a:t>]</a:t>
            </a:r>
            <a:r>
              <a:rPr lang="en-GB" sz="2300" dirty="0" err="1">
                <a:latin typeface="Preeti" pitchFamily="2" charset="0"/>
              </a:rPr>
              <a:t>nf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lr;f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ePsf</a:t>
            </a:r>
            <a:r>
              <a:rPr lang="en-GB" sz="2300" dirty="0">
                <a:latin typeface="Preeti" pitchFamily="2" charset="0"/>
              </a:rPr>
              <a:t>] x'G5 s;}</a:t>
            </a:r>
            <a:r>
              <a:rPr lang="en-GB" sz="2300" dirty="0" err="1">
                <a:latin typeface="Preeti" pitchFamily="2" charset="0"/>
              </a:rPr>
              <a:t>nfO</a:t>
            </a:r>
            <a:r>
              <a:rPr lang="en-GB" sz="2300" dirty="0">
                <a:latin typeface="Preeti" pitchFamily="2" charset="0"/>
              </a:rPr>
              <a:t>{ </a:t>
            </a:r>
            <a:r>
              <a:rPr lang="en-GB" sz="2300" dirty="0" err="1">
                <a:latin typeface="Preeti" pitchFamily="2" charset="0"/>
              </a:rPr>
              <a:t>kQf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x'+b</a:t>
            </a:r>
            <a:r>
              <a:rPr lang="en-GB" sz="2300" dirty="0">
                <a:latin typeface="Preeti" pitchFamily="2" charset="0"/>
              </a:rPr>
              <a:t>]g </a:t>
            </a:r>
            <a:r>
              <a:rPr lang="en-GB" sz="2300" dirty="0" err="1">
                <a:latin typeface="Preeti" pitchFamily="2" charset="0"/>
              </a:rPr>
              <a:t>clg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hf</a:t>
            </a:r>
            <a:r>
              <a:rPr lang="en-GB" sz="2300" dirty="0">
                <a:latin typeface="Preeti" pitchFamily="2" charset="0"/>
              </a:rPr>
              <a:t>] </a:t>
            </a:r>
            <a:r>
              <a:rPr lang="en-GB" sz="2300" dirty="0" err="1">
                <a:latin typeface="Preeti" pitchFamily="2" charset="0"/>
              </a:rPr>
              <a:t>cgnfO</a:t>
            </a:r>
            <a:r>
              <a:rPr lang="en-GB" sz="2300" dirty="0">
                <a:latin typeface="Preeti" pitchFamily="2" charset="0"/>
              </a:rPr>
              <a:t>{g </a:t>
            </a:r>
            <a:br>
              <a:rPr lang="en-GB" sz="2300" dirty="0">
                <a:latin typeface="Preeti" pitchFamily="2" charset="0"/>
              </a:rPr>
            </a:br>
            <a:r>
              <a:rPr lang="en-GB" sz="2300" dirty="0" err="1">
                <a:latin typeface="Preeti" pitchFamily="2" charset="0"/>
              </a:rPr>
              <a:t>x'+b</a:t>
            </a:r>
            <a:r>
              <a:rPr lang="en-GB" sz="2300" dirty="0">
                <a:latin typeface="Preeti" pitchFamily="2" charset="0"/>
              </a:rPr>
              <a:t>}g </a:t>
            </a:r>
            <a:r>
              <a:rPr lang="en-GB" sz="2300" dirty="0" err="1">
                <a:latin typeface="Preeti" pitchFamily="2" charset="0"/>
              </a:rPr>
              <a:t>p;nfO</a:t>
            </a:r>
            <a:r>
              <a:rPr lang="en-GB" sz="2300" dirty="0">
                <a:latin typeface="Preeti" pitchFamily="2" charset="0"/>
              </a:rPr>
              <a:t>{ s:tf] </a:t>
            </a:r>
            <a:r>
              <a:rPr lang="en-GB" sz="2300" dirty="0" err="1">
                <a:latin typeface="Preeti" pitchFamily="2" charset="0"/>
              </a:rPr>
              <a:t>cg'ej</a:t>
            </a:r>
            <a:r>
              <a:rPr lang="en-GB" sz="2300" dirty="0">
                <a:latin typeface="Preeti" pitchFamily="2" charset="0"/>
              </a:rPr>
              <a:t> x'G5 </a:t>
            </a:r>
            <a:r>
              <a:rPr lang="en-GB" sz="2300" dirty="0" err="1">
                <a:latin typeface="Preeti" pitchFamily="2" charset="0"/>
              </a:rPr>
              <a:t>xf</a:t>
            </a:r>
            <a:r>
              <a:rPr lang="en-GB" sz="2300" dirty="0">
                <a:latin typeface="Preeti" pitchFamily="2" charset="0"/>
              </a:rPr>
              <a:t>]</a:t>
            </a:r>
            <a:r>
              <a:rPr lang="en-GB" sz="2300" dirty="0" err="1">
                <a:latin typeface="Preeti" pitchFamily="2" charset="0"/>
              </a:rPr>
              <a:t>nf</a:t>
            </a:r>
            <a:r>
              <a:rPr lang="en-GB" sz="2300" dirty="0">
                <a:latin typeface="Preeti" pitchFamily="2" charset="0"/>
              </a:rPr>
              <a:t>&lt; </a:t>
            </a:r>
            <a:endParaRPr lang="en-US" sz="2300" dirty="0">
              <a:latin typeface="Preeti" pitchFamily="2" charset="0"/>
            </a:endParaRPr>
          </a:p>
          <a:p>
            <a:r>
              <a:rPr lang="en-GB" sz="2300" dirty="0" err="1">
                <a:latin typeface="Preeti" pitchFamily="2" charset="0"/>
              </a:rPr>
              <a:t>t;y</a:t>
            </a:r>
            <a:r>
              <a:rPr lang="en-GB" sz="2300" dirty="0">
                <a:latin typeface="Preeti" pitchFamily="2" charset="0"/>
              </a:rPr>
              <a:t>{ </a:t>
            </a:r>
            <a:r>
              <a:rPr lang="en-GB" sz="2300" dirty="0" err="1">
                <a:latin typeface="Preeti" pitchFamily="2" charset="0"/>
              </a:rPr>
              <a:t>s'g</a:t>
            </a:r>
            <a:r>
              <a:rPr lang="en-GB" sz="2300" dirty="0">
                <a:latin typeface="Preeti" pitchFamily="2" charset="0"/>
              </a:rPr>
              <a:t>}</a:t>
            </a:r>
            <a:r>
              <a:rPr lang="en-GB" sz="2300" dirty="0" err="1">
                <a:latin typeface="Preeti" pitchFamily="2" charset="0"/>
              </a:rPr>
              <a:t>klg</a:t>
            </a:r>
            <a:r>
              <a:rPr lang="en-GB" sz="2300" dirty="0">
                <a:latin typeface="Preeti" pitchFamily="2" charset="0"/>
              </a:rPr>
              <a:t> s'/f lnld6 </a:t>
            </a:r>
            <a:r>
              <a:rPr lang="en-GB" sz="2300" dirty="0" err="1">
                <a:latin typeface="Preeti" pitchFamily="2" charset="0"/>
              </a:rPr>
              <a:t>df</a:t>
            </a:r>
            <a:r>
              <a:rPr lang="en-GB" sz="2300" dirty="0">
                <a:latin typeface="Preeti" pitchFamily="2" charset="0"/>
              </a:rPr>
              <a:t> u/]</a:t>
            </a:r>
            <a:r>
              <a:rPr lang="en-GB" sz="2300" dirty="0" err="1">
                <a:latin typeface="Preeti" pitchFamily="2" charset="0"/>
              </a:rPr>
              <a:t>sf</a:t>
            </a:r>
            <a:r>
              <a:rPr lang="en-GB" sz="2300" dirty="0">
                <a:latin typeface="Preeti" pitchFamily="2" charset="0"/>
              </a:rPr>
              <a:t>] /</a:t>
            </a:r>
            <a:r>
              <a:rPr lang="en-GB" sz="2300" dirty="0" err="1">
                <a:latin typeface="Preeti" pitchFamily="2" charset="0"/>
              </a:rPr>
              <a:t>fd|f</a:t>
            </a:r>
            <a:r>
              <a:rPr lang="en-GB" sz="2300" dirty="0">
                <a:latin typeface="Preeti" pitchFamily="2" charset="0"/>
              </a:rPr>
              <a:t>] x'G5 . ;f];n g]6jls{</a:t>
            </a:r>
            <a:r>
              <a:rPr lang="en-GB" sz="2300" dirty="0">
                <a:latin typeface="Preeti"/>
              </a:rPr>
              <a:t>Ë</a:t>
            </a:r>
            <a:r>
              <a:rPr lang="en-GB" sz="2300" dirty="0">
                <a:latin typeface="Preeti" pitchFamily="2" charset="0"/>
              </a:rPr>
              <a:t> ;</a:t>
            </a:r>
            <a:r>
              <a:rPr lang="en-GB" sz="2300" dirty="0" err="1">
                <a:latin typeface="Preeti" pitchFamily="2" charset="0"/>
              </a:rPr>
              <a:t>fO</a:t>
            </a:r>
            <a:r>
              <a:rPr lang="en-GB" sz="2300" dirty="0">
                <a:latin typeface="Preeti" pitchFamily="2" charset="0"/>
              </a:rPr>
              <a:t>{6 s] </a:t>
            </a:r>
            <a:r>
              <a:rPr lang="en-GB" sz="2300" dirty="0" err="1">
                <a:latin typeface="Preeti" pitchFamily="2" charset="0"/>
              </a:rPr>
              <a:t>sf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nflu</a:t>
            </a:r>
            <a:r>
              <a:rPr lang="en-GB" sz="2300" dirty="0">
                <a:latin typeface="Preeti" pitchFamily="2" charset="0"/>
              </a:rPr>
              <a:t> </a:t>
            </a:r>
            <a:r>
              <a:rPr lang="en-GB" sz="2300" dirty="0" err="1">
                <a:latin typeface="Preeti" pitchFamily="2" charset="0"/>
              </a:rPr>
              <a:t>agfO</a:t>
            </a:r>
            <a:r>
              <a:rPr lang="en-GB" sz="2300" dirty="0">
                <a:latin typeface="Preeti" pitchFamily="2" charset="0"/>
              </a:rPr>
              <a:t>{</a:t>
            </a:r>
            <a:r>
              <a:rPr lang="en-GB" sz="2300" dirty="0" err="1">
                <a:latin typeface="Preeti" pitchFamily="2" charset="0"/>
              </a:rPr>
              <a:t>Psf</a:t>
            </a:r>
            <a:r>
              <a:rPr lang="en-GB" sz="2300" dirty="0">
                <a:latin typeface="Preeti" pitchFamily="2" charset="0"/>
              </a:rPr>
              <a:t>] </a:t>
            </a:r>
            <a:br>
              <a:rPr lang="en-GB" sz="2300" dirty="0">
                <a:latin typeface="Preeti" pitchFamily="2" charset="0"/>
              </a:rPr>
            </a:br>
            <a:r>
              <a:rPr lang="en-GB" sz="2300" dirty="0" err="1">
                <a:latin typeface="Preeti" pitchFamily="2" charset="0"/>
              </a:rPr>
              <a:t>xf</a:t>
            </a:r>
            <a:r>
              <a:rPr lang="en-GB" sz="2300" dirty="0">
                <a:latin typeface="Preeti" pitchFamily="2" charset="0"/>
              </a:rPr>
              <a:t>] / </a:t>
            </a:r>
            <a:r>
              <a:rPr lang="en-GB" sz="2300" dirty="0" err="1">
                <a:latin typeface="Preeti" pitchFamily="2" charset="0"/>
              </a:rPr>
              <a:t>slt</a:t>
            </a:r>
            <a:r>
              <a:rPr lang="en-GB" sz="2300" dirty="0">
                <a:latin typeface="Preeti" pitchFamily="2" charset="0"/>
              </a:rPr>
              <a:t> ;do </a:t>
            </a:r>
            <a:r>
              <a:rPr lang="en-GB" sz="2300" dirty="0" err="1">
                <a:latin typeface="Preeti" pitchFamily="2" charset="0"/>
              </a:rPr>
              <a:t>vr</a:t>
            </a:r>
            <a:r>
              <a:rPr lang="en-GB" sz="2300" dirty="0">
                <a:latin typeface="Preeti" pitchFamily="2" charset="0"/>
              </a:rPr>
              <a:t>{ </a:t>
            </a:r>
            <a:r>
              <a:rPr lang="en-GB" sz="2300" dirty="0" err="1">
                <a:latin typeface="Preeti" pitchFamily="2" charset="0"/>
              </a:rPr>
              <a:t>ubf</a:t>
            </a:r>
            <a:r>
              <a:rPr lang="en-GB" sz="2300" dirty="0">
                <a:latin typeface="Preeti" pitchFamily="2" charset="0"/>
              </a:rPr>
              <a:t>{ </a:t>
            </a:r>
            <a:r>
              <a:rPr lang="en-GB" sz="2300" dirty="0" err="1">
                <a:latin typeface="Preeti" pitchFamily="2" charset="0"/>
              </a:rPr>
              <a:t>plrt</a:t>
            </a:r>
            <a:r>
              <a:rPr lang="en-GB" sz="2300" dirty="0">
                <a:latin typeface="Preeti" pitchFamily="2" charset="0"/>
              </a:rPr>
              <a:t> x'G5 </a:t>
            </a:r>
            <a:r>
              <a:rPr lang="en-GB" sz="2300" dirty="0" err="1">
                <a:latin typeface="Preeti" pitchFamily="2" charset="0"/>
              </a:rPr>
              <a:t>eGg</a:t>
            </a:r>
            <a:r>
              <a:rPr lang="en-GB" sz="2300" dirty="0">
                <a:latin typeface="Preeti" pitchFamily="2" charset="0"/>
              </a:rPr>
              <a:t>] s'/f :</a:t>
            </a:r>
            <a:r>
              <a:rPr lang="en-GB" sz="2300" dirty="0" err="1">
                <a:latin typeface="Preeti" pitchFamily="2" charset="0"/>
              </a:rPr>
              <a:t>jo</a:t>
            </a:r>
            <a:r>
              <a:rPr lang="en-GB" sz="2300" dirty="0">
                <a:latin typeface="Preeti" pitchFamily="2" charset="0"/>
              </a:rPr>
              <a:t>+ </a:t>
            </a:r>
            <a:r>
              <a:rPr lang="en-GB" sz="2300" dirty="0" err="1">
                <a:latin typeface="Preeti" pitchFamily="2" charset="0"/>
              </a:rPr>
              <a:t>tkfO</a:t>
            </a:r>
            <a:r>
              <a:rPr lang="en-GB" sz="2300" dirty="0">
                <a:latin typeface="Preeti" pitchFamily="2" charset="0"/>
              </a:rPr>
              <a:t>{n] </a:t>
            </a:r>
            <a:r>
              <a:rPr lang="en-GB" sz="2300" dirty="0" err="1">
                <a:latin typeface="Preeti" pitchFamily="2" charset="0"/>
              </a:rPr>
              <a:t>lgwf</a:t>
            </a:r>
            <a:r>
              <a:rPr lang="en-GB" sz="2300" dirty="0">
                <a:latin typeface="Preeti" pitchFamily="2" charset="0"/>
              </a:rPr>
              <a:t>{/0f </a:t>
            </a:r>
            <a:r>
              <a:rPr lang="en-GB" sz="2300" dirty="0" err="1">
                <a:latin typeface="Preeti" pitchFamily="2" charset="0"/>
              </a:rPr>
              <a:t>ug</a:t>
            </a:r>
            <a:r>
              <a:rPr lang="en-GB" sz="2300" dirty="0">
                <a:latin typeface="Preeti" pitchFamily="2" charset="0"/>
              </a:rPr>
              <a:t>]{ s'/f </a:t>
            </a:r>
            <a:r>
              <a:rPr lang="en-GB" sz="2300" dirty="0" err="1">
                <a:latin typeface="Preeti" pitchFamily="2" charset="0"/>
              </a:rPr>
              <a:t>xf</a:t>
            </a:r>
            <a:r>
              <a:rPr lang="en-GB" sz="2300" dirty="0">
                <a:latin typeface="Preeti" pitchFamily="2" charset="0"/>
              </a:rPr>
              <a:t>] . </a:t>
            </a:r>
            <a:endParaRPr lang="en-US" sz="23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ocial Sites.3gp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123728" y="627534"/>
            <a:ext cx="4968552" cy="372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51470"/>
            <a:ext cx="856895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>
                <a:latin typeface="Himalb" pitchFamily="2" charset="0"/>
              </a:rPr>
              <a:t>ckgfpg</a:t>
            </a:r>
            <a:r>
              <a:rPr lang="en-GB" sz="3600" dirty="0">
                <a:latin typeface="Himalb" pitchFamily="2" charset="0"/>
              </a:rPr>
              <a:t>' kg]{ ;</a:t>
            </a:r>
            <a:r>
              <a:rPr lang="en-GB" sz="3600" dirty="0" err="1">
                <a:latin typeface="Himalb" pitchFamily="2" charset="0"/>
              </a:rPr>
              <a:t>fjwfgLx?M</a:t>
            </a:r>
            <a:endParaRPr lang="en-US" sz="3600" dirty="0">
              <a:latin typeface="Himalb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600" dirty="0" err="1">
                <a:latin typeface="Preeti" pitchFamily="2" charset="0"/>
              </a:rPr>
              <a:t>cgfjZos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kmf</a:t>
            </a:r>
            <a:r>
              <a:rPr lang="en-GB" sz="2600" dirty="0">
                <a:latin typeface="Preeti" pitchFamily="2" charset="0"/>
              </a:rPr>
              <a:t>]6f] </a:t>
            </a:r>
            <a:r>
              <a:rPr lang="en-GB" sz="2600" dirty="0" err="1">
                <a:latin typeface="Preeti" pitchFamily="2" charset="0"/>
              </a:rPr>
              <a:t>tyf</a:t>
            </a:r>
            <a:r>
              <a:rPr lang="en-GB" sz="2600" dirty="0">
                <a:latin typeface="Preeti" pitchFamily="2" charset="0"/>
              </a:rPr>
              <a:t> lel8of]x? </a:t>
            </a:r>
            <a:r>
              <a:rPr lang="en-GB" sz="2600" dirty="0" err="1">
                <a:latin typeface="Preeti" pitchFamily="2" charset="0"/>
              </a:rPr>
              <a:t>cknf</a:t>
            </a:r>
            <a:r>
              <a:rPr lang="en-GB" sz="2600" dirty="0">
                <a:latin typeface="Preeti" pitchFamily="2" charset="0"/>
              </a:rPr>
              <a:t>]8 </a:t>
            </a:r>
            <a:r>
              <a:rPr lang="en-GB" sz="2600" dirty="0" err="1">
                <a:latin typeface="Preeti" pitchFamily="2" charset="0"/>
              </a:rPr>
              <a:t>gug</a:t>
            </a:r>
            <a:r>
              <a:rPr lang="en-GB" sz="2600" dirty="0">
                <a:latin typeface="Preeti" pitchFamily="2" charset="0"/>
              </a:rPr>
              <a:t>'{</a:t>
            </a:r>
            <a:r>
              <a:rPr lang="en-GB" sz="2600" dirty="0" err="1">
                <a:latin typeface="Preeti" pitchFamily="2" charset="0"/>
              </a:rPr>
              <a:t>xf</a:t>
            </a:r>
            <a:r>
              <a:rPr lang="en-GB" sz="2600" dirty="0">
                <a:latin typeface="Preeti" pitchFamily="2" charset="0"/>
              </a:rPr>
              <a:t>];\ .</a:t>
            </a:r>
            <a:endParaRPr lang="en-US" sz="26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600" dirty="0" err="1">
                <a:latin typeface="Preeti" pitchFamily="2" charset="0"/>
              </a:rPr>
              <a:t>lghL</a:t>
            </a:r>
            <a:r>
              <a:rPr lang="en-GB" sz="2600" dirty="0">
                <a:latin typeface="Preeti" pitchFamily="2" charset="0"/>
              </a:rPr>
              <a:t> O{d]n P8«];, </a:t>
            </a:r>
            <a:r>
              <a:rPr lang="en-GB" sz="2600" dirty="0" err="1">
                <a:latin typeface="Preeti" pitchFamily="2" charset="0"/>
              </a:rPr>
              <a:t>hGdldlt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tyf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JolQmut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kmf</a:t>
            </a:r>
            <a:r>
              <a:rPr lang="en-GB" sz="2600" dirty="0">
                <a:latin typeface="Preeti" pitchFamily="2" charset="0"/>
              </a:rPr>
              <a:t>]</a:t>
            </a:r>
            <a:r>
              <a:rPr lang="en-GB" sz="2600" dirty="0" err="1">
                <a:latin typeface="Preeti" pitchFamily="2" charset="0"/>
              </a:rPr>
              <a:t>gg</a:t>
            </a:r>
            <a:r>
              <a:rPr lang="en-GB" sz="2600" dirty="0">
                <a:latin typeface="Preeti" pitchFamily="2" charset="0"/>
              </a:rPr>
              <a:t>+ x? </a:t>
            </a:r>
            <a:r>
              <a:rPr lang="en-GB" sz="2600" dirty="0" err="1">
                <a:latin typeface="Preeti" pitchFamily="2" charset="0"/>
              </a:rPr>
              <a:t>e'n</a:t>
            </a:r>
            <a:r>
              <a:rPr lang="en-GB" sz="2600" dirty="0">
                <a:latin typeface="Preeti" pitchFamily="2" charset="0"/>
              </a:rPr>
              <a:t>]/ </a:t>
            </a:r>
            <a:r>
              <a:rPr lang="en-GB" sz="2600" dirty="0" err="1">
                <a:latin typeface="Preeti" pitchFamily="2" charset="0"/>
              </a:rPr>
              <a:t>klg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cknf</a:t>
            </a:r>
            <a:r>
              <a:rPr lang="en-GB" sz="2600" dirty="0">
                <a:latin typeface="Preeti" pitchFamily="2" charset="0"/>
              </a:rPr>
              <a:t>]8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 err="1">
                <a:latin typeface="Preeti" pitchFamily="2" charset="0"/>
              </a:rPr>
              <a:t>gug</a:t>
            </a:r>
            <a:r>
              <a:rPr lang="en-GB" sz="2600" dirty="0">
                <a:latin typeface="Preeti" pitchFamily="2" charset="0"/>
              </a:rPr>
              <a:t>'{</a:t>
            </a:r>
            <a:r>
              <a:rPr lang="en-GB" sz="2600" dirty="0" err="1">
                <a:latin typeface="Preeti" pitchFamily="2" charset="0"/>
              </a:rPr>
              <a:t>xf</a:t>
            </a:r>
            <a:r>
              <a:rPr lang="en-GB" sz="2600" dirty="0">
                <a:latin typeface="Preeti" pitchFamily="2" charset="0"/>
              </a:rPr>
              <a:t>];\ .</a:t>
            </a:r>
            <a:endParaRPr lang="en-US" sz="26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600" dirty="0">
                <a:latin typeface="Preeti" pitchFamily="2" charset="0"/>
              </a:rPr>
              <a:t>a}+</a:t>
            </a:r>
            <a:r>
              <a:rPr lang="en-GB" sz="2600" dirty="0" err="1">
                <a:latin typeface="Preeti" pitchFamily="2" charset="0"/>
              </a:rPr>
              <a:t>ls</a:t>
            </a:r>
            <a:r>
              <a:rPr lang="en-GB" sz="2600" dirty="0" err="1">
                <a:latin typeface="Preeti"/>
              </a:rPr>
              <a:t>Ë</a:t>
            </a:r>
            <a:r>
              <a:rPr lang="en-GB" sz="2600" dirty="0">
                <a:latin typeface="Preeti" pitchFamily="2" charset="0"/>
              </a:rPr>
              <a:t>· </a:t>
            </a:r>
            <a:r>
              <a:rPr lang="en-GB" sz="2600" dirty="0" err="1">
                <a:latin typeface="Preeti" pitchFamily="2" charset="0"/>
              </a:rPr>
              <a:t>hfgsf</a:t>
            </a:r>
            <a:r>
              <a:rPr lang="en-GB" sz="2600" dirty="0">
                <a:latin typeface="Preeti" pitchFamily="2" charset="0"/>
              </a:rPr>
              <a:t>/L </a:t>
            </a:r>
            <a:r>
              <a:rPr lang="en-GB" sz="2600" dirty="0" err="1">
                <a:latin typeface="Preeti" pitchFamily="2" charset="0"/>
              </a:rPr>
              <a:t>sbfkL</a:t>
            </a:r>
            <a:r>
              <a:rPr lang="en-GB" sz="2600" dirty="0">
                <a:latin typeface="Preeti" pitchFamily="2" charset="0"/>
              </a:rPr>
              <a:t> s;}</a:t>
            </a:r>
            <a:r>
              <a:rPr lang="en-GB" sz="2600" dirty="0" err="1">
                <a:latin typeface="Preeti" pitchFamily="2" charset="0"/>
              </a:rPr>
              <a:t>nfO</a:t>
            </a:r>
            <a:r>
              <a:rPr lang="en-GB" sz="2600" dirty="0">
                <a:latin typeface="Preeti" pitchFamily="2" charset="0"/>
              </a:rPr>
              <a:t>{ </a:t>
            </a:r>
            <a:r>
              <a:rPr lang="en-GB" sz="2600" dirty="0" err="1">
                <a:latin typeface="Preeti" pitchFamily="2" charset="0"/>
              </a:rPr>
              <a:t>cgnfO</a:t>
            </a:r>
            <a:r>
              <a:rPr lang="en-GB" sz="2600" dirty="0">
                <a:latin typeface="Preeti" pitchFamily="2" charset="0"/>
              </a:rPr>
              <a:t>{g </a:t>
            </a:r>
            <a:r>
              <a:rPr lang="en-GB" sz="2600" dirty="0" err="1">
                <a:latin typeface="Preeti" pitchFamily="2" charset="0"/>
              </a:rPr>
              <a:t>glbg'xf</a:t>
            </a:r>
            <a:r>
              <a:rPr lang="en-GB" sz="2600" dirty="0">
                <a:latin typeface="Preeti" pitchFamily="2" charset="0"/>
              </a:rPr>
              <a:t>];</a:t>
            </a:r>
            <a:endParaRPr lang="en-US" sz="26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600" dirty="0">
                <a:latin typeface="Preeti" pitchFamily="2" charset="0"/>
              </a:rPr>
              <a:t>s;}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:6\of6; </a:t>
            </a:r>
            <a:r>
              <a:rPr lang="en-GB" sz="2600" dirty="0" err="1">
                <a:latin typeface="Preeti" pitchFamily="2" charset="0"/>
              </a:rPr>
              <a:t>tyf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cknf</a:t>
            </a:r>
            <a:r>
              <a:rPr lang="en-GB" sz="2600" dirty="0">
                <a:latin typeface="Preeti" pitchFamily="2" charset="0"/>
              </a:rPr>
              <a:t>]8x?df w]/} </a:t>
            </a:r>
            <a:r>
              <a:rPr lang="en-GB" sz="2600" dirty="0" err="1">
                <a:latin typeface="Preeti" pitchFamily="2" charset="0"/>
              </a:rPr>
              <a:t>ljrf</a:t>
            </a:r>
            <a:r>
              <a:rPr lang="en-GB" sz="2600" dirty="0">
                <a:latin typeface="Preeti" pitchFamily="2" charset="0"/>
              </a:rPr>
              <a:t>/ </a:t>
            </a:r>
            <a:r>
              <a:rPr lang="en-GB" sz="2600" dirty="0" err="1">
                <a:latin typeface="Preeti" pitchFamily="2" charset="0"/>
              </a:rPr>
              <a:t>ljd</a:t>
            </a:r>
            <a:r>
              <a:rPr lang="en-GB" sz="2600" dirty="0">
                <a:latin typeface="Preeti" pitchFamily="2" charset="0"/>
              </a:rPr>
              <a:t>;{ </a:t>
            </a:r>
            <a:r>
              <a:rPr lang="en-GB" sz="2600" dirty="0" err="1">
                <a:latin typeface="Preeti" pitchFamily="2" charset="0"/>
              </a:rPr>
              <a:t>ul</a:t>
            </a:r>
            <a:r>
              <a:rPr lang="en-GB" sz="2600" dirty="0">
                <a:latin typeface="Preeti" pitchFamily="2" charset="0"/>
              </a:rPr>
              <a:t>/ </a:t>
            </a:r>
            <a:r>
              <a:rPr lang="en-GB" sz="2600" dirty="0" err="1">
                <a:latin typeface="Preeti" pitchFamily="2" charset="0"/>
              </a:rPr>
              <a:t>dfq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sd</a:t>
            </a:r>
            <a:r>
              <a:rPr lang="en-GB" sz="2600" dirty="0">
                <a:latin typeface="Preeti" pitchFamily="2" charset="0"/>
              </a:rPr>
              <a:t>]G6 </a:t>
            </a:r>
            <a:r>
              <a:rPr lang="en-GB" sz="2600" dirty="0" err="1">
                <a:latin typeface="Preeti" pitchFamily="2" charset="0"/>
              </a:rPr>
              <a:t>ug</a:t>
            </a:r>
            <a:r>
              <a:rPr lang="en-GB" sz="2600" dirty="0">
                <a:latin typeface="Preeti" pitchFamily="2" charset="0"/>
              </a:rPr>
              <a:t>'{</a:t>
            </a:r>
            <a:r>
              <a:rPr lang="en-GB" sz="2600" dirty="0" err="1">
                <a:latin typeface="Preeti" pitchFamily="2" charset="0"/>
              </a:rPr>
              <a:t>xf</a:t>
            </a:r>
            <a:r>
              <a:rPr lang="en-GB" sz="2600" dirty="0">
                <a:latin typeface="Preeti" pitchFamily="2" charset="0"/>
              </a:rPr>
              <a:t>];\ .</a:t>
            </a:r>
            <a:endParaRPr lang="en-US" sz="26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600" dirty="0">
                <a:latin typeface="Preeti" pitchFamily="2" charset="0"/>
              </a:rPr>
              <a:t>s;}n] </a:t>
            </a:r>
            <a:r>
              <a:rPr lang="en-GB" sz="2600" dirty="0" err="1">
                <a:latin typeface="Preeti" pitchFamily="2" charset="0"/>
              </a:rPr>
              <a:t>k|m</a:t>
            </a:r>
            <a:r>
              <a:rPr lang="en-GB" sz="2600" dirty="0">
                <a:latin typeface="Preeti" pitchFamily="2" charset="0"/>
              </a:rPr>
              <a:t>]G8 l/</a:t>
            </a:r>
            <a:r>
              <a:rPr lang="en-GB" sz="2600" dirty="0" err="1">
                <a:latin typeface="Preeti" pitchFamily="2" charset="0"/>
              </a:rPr>
              <a:t>Sj</a:t>
            </a:r>
            <a:r>
              <a:rPr lang="en-GB" sz="2600" dirty="0">
                <a:latin typeface="Preeti" pitchFamily="2" charset="0"/>
              </a:rPr>
              <a:t>]:6 k7fPsf] 5 </a:t>
            </a:r>
            <a:r>
              <a:rPr lang="en-GB" sz="2600" dirty="0" err="1">
                <a:latin typeface="Preeti" pitchFamily="2" charset="0"/>
              </a:rPr>
              <a:t>eg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{+n] </a:t>
            </a:r>
            <a:r>
              <a:rPr lang="en-GB" sz="2600" dirty="0" err="1">
                <a:latin typeface="Preeti" pitchFamily="2" charset="0"/>
              </a:rPr>
              <a:t>pQm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JolQmnfO</a:t>
            </a:r>
            <a:r>
              <a:rPr lang="en-GB" sz="2600" dirty="0">
                <a:latin typeface="Preeti" pitchFamily="2" charset="0"/>
              </a:rPr>
              <a:t>{ </a:t>
            </a:r>
            <a:r>
              <a:rPr lang="en-GB" sz="2600" dirty="0" err="1">
                <a:latin typeface="Preeti" pitchFamily="2" charset="0"/>
              </a:rPr>
              <a:t>lrg</a:t>
            </a:r>
            <a:r>
              <a:rPr lang="en-GB" sz="2600" dirty="0">
                <a:latin typeface="Preeti" pitchFamily="2" charset="0"/>
              </a:rPr>
              <a:t>]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5 </a:t>
            </a:r>
            <a:r>
              <a:rPr lang="en-GB" sz="2600" dirty="0" err="1">
                <a:latin typeface="Preeti" pitchFamily="2" charset="0"/>
              </a:rPr>
              <a:t>eg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dfq</a:t>
            </a:r>
            <a:r>
              <a:rPr lang="en-GB" sz="2600" dirty="0">
                <a:latin typeface="Preeti" pitchFamily="2" charset="0"/>
              </a:rPr>
              <a:t>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>
                <a:latin typeface="Preeti" pitchFamily="2" charset="0"/>
              </a:rPr>
              <a:t>l:jsf/ </a:t>
            </a:r>
            <a:r>
              <a:rPr lang="en-GB" sz="2600" dirty="0" err="1">
                <a:latin typeface="Preeti" pitchFamily="2" charset="0"/>
              </a:rPr>
              <a:t>ug</a:t>
            </a:r>
            <a:r>
              <a:rPr lang="en-GB" sz="2600" dirty="0">
                <a:latin typeface="Preeti" pitchFamily="2" charset="0"/>
              </a:rPr>
              <a:t>'{</a:t>
            </a:r>
            <a:r>
              <a:rPr lang="en-GB" sz="2600" dirty="0" err="1">
                <a:latin typeface="Preeti" pitchFamily="2" charset="0"/>
              </a:rPr>
              <a:t>xf</a:t>
            </a:r>
            <a:r>
              <a:rPr lang="en-GB" sz="2600" dirty="0">
                <a:latin typeface="Preeti" pitchFamily="2" charset="0"/>
              </a:rPr>
              <a:t>];\ . </a:t>
            </a:r>
            <a:r>
              <a:rPr lang="en-GB" sz="2600" dirty="0" err="1">
                <a:latin typeface="Preeti" pitchFamily="2" charset="0"/>
              </a:rPr>
              <a:t>Do'rn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k|m</a:t>
            </a:r>
            <a:r>
              <a:rPr lang="en-GB" sz="2600" dirty="0">
                <a:latin typeface="Preeti" pitchFamily="2" charset="0"/>
              </a:rPr>
              <a:t>]G8 w]/} </a:t>
            </a:r>
            <a:r>
              <a:rPr lang="en-GB" sz="2600" dirty="0" err="1">
                <a:latin typeface="Preeti" pitchFamily="2" charset="0"/>
              </a:rPr>
              <a:t>ePtfklg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pQm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JolQmnfO</a:t>
            </a:r>
            <a:r>
              <a:rPr lang="en-GB" sz="2600" dirty="0">
                <a:latin typeface="Preeti" pitchFamily="2" charset="0"/>
              </a:rPr>
              <a:t>{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{+n] </a:t>
            </a:r>
            <a:r>
              <a:rPr lang="en-GB" sz="2600" dirty="0" err="1">
                <a:latin typeface="Preeti" pitchFamily="2" charset="0"/>
              </a:rPr>
              <a:t>glrg</a:t>
            </a:r>
            <a:r>
              <a:rPr lang="en-GB" sz="2600" dirty="0">
                <a:latin typeface="Preeti" pitchFamily="2" charset="0"/>
              </a:rPr>
              <a:t>]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x'g</a:t>
            </a:r>
            <a:r>
              <a:rPr lang="en-GB" sz="2600" dirty="0">
                <a:latin typeface="Preeti" pitchFamily="2" charset="0"/>
              </a:rPr>
              <a:t> ;Sb5 .</a:t>
            </a:r>
            <a:endParaRPr lang="en-US" sz="26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600" dirty="0" err="1">
                <a:latin typeface="Preeti" pitchFamily="2" charset="0"/>
              </a:rPr>
              <a:t>s'g</a:t>
            </a:r>
            <a:r>
              <a:rPr lang="en-GB" sz="2600" dirty="0">
                <a:latin typeface="Preeti" pitchFamily="2" charset="0"/>
              </a:rPr>
              <a:t>}</a:t>
            </a:r>
            <a:r>
              <a:rPr lang="en-GB" sz="2600" dirty="0" err="1">
                <a:latin typeface="Preeti" pitchFamily="2" charset="0"/>
              </a:rPr>
              <a:t>klg</a:t>
            </a:r>
            <a:r>
              <a:rPr lang="en-GB" sz="2600" dirty="0">
                <a:latin typeface="Preeti" pitchFamily="2" charset="0"/>
              </a:rPr>
              <a:t> k]</a:t>
            </a:r>
            <a:r>
              <a:rPr lang="en-GB" sz="2600" dirty="0" err="1">
                <a:latin typeface="Preeti" pitchFamily="2" charset="0"/>
              </a:rPr>
              <a:t>hx?nfO</a:t>
            </a:r>
            <a:r>
              <a:rPr lang="en-GB" sz="2600" dirty="0">
                <a:latin typeface="Preeti" pitchFamily="2" charset="0"/>
              </a:rPr>
              <a:t>{ </a:t>
            </a:r>
            <a:r>
              <a:rPr lang="en-GB" sz="2600" dirty="0" err="1">
                <a:latin typeface="Preeti" pitchFamily="2" charset="0"/>
              </a:rPr>
              <a:t>nfO</a:t>
            </a:r>
            <a:r>
              <a:rPr lang="en-GB" sz="2600" dirty="0">
                <a:latin typeface="Preeti" pitchFamily="2" charset="0"/>
              </a:rPr>
              <a:t>{s </a:t>
            </a:r>
            <a:r>
              <a:rPr lang="en-GB" sz="2600" dirty="0" err="1">
                <a:latin typeface="Preeti" pitchFamily="2" charset="0"/>
              </a:rPr>
              <a:t>ug</a:t>
            </a:r>
            <a:r>
              <a:rPr lang="en-GB" sz="2600" dirty="0">
                <a:latin typeface="Preeti" pitchFamily="2" charset="0"/>
              </a:rPr>
              <a:t>]{ l/</a:t>
            </a:r>
            <a:r>
              <a:rPr lang="en-GB" sz="2600" dirty="0" err="1">
                <a:latin typeface="Preeti" pitchFamily="2" charset="0"/>
              </a:rPr>
              <a:t>Sj</a:t>
            </a:r>
            <a:r>
              <a:rPr lang="en-GB" sz="2600" dirty="0">
                <a:latin typeface="Preeti" pitchFamily="2" charset="0"/>
              </a:rPr>
              <a:t>]:6 </a:t>
            </a:r>
            <a:r>
              <a:rPr lang="en-GB" sz="2600" dirty="0" err="1">
                <a:latin typeface="Preeti" pitchFamily="2" charset="0"/>
              </a:rPr>
              <a:t>cfof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eGb</a:t>
            </a:r>
            <a:r>
              <a:rPr lang="en-GB" sz="2600" dirty="0">
                <a:latin typeface="Preeti" pitchFamily="2" charset="0"/>
              </a:rPr>
              <a:t>}</a:t>
            </a:r>
            <a:r>
              <a:rPr lang="en-GB" sz="2600" dirty="0" err="1">
                <a:latin typeface="Preeti" pitchFamily="2" charset="0"/>
              </a:rPr>
              <a:t>df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ljrf</a:t>
            </a:r>
            <a:r>
              <a:rPr lang="en-GB" sz="2600" dirty="0">
                <a:latin typeface="Preeti" pitchFamily="2" charset="0"/>
              </a:rPr>
              <a:t>/ </a:t>
            </a:r>
            <a:r>
              <a:rPr lang="en-GB" sz="2600" dirty="0" err="1">
                <a:latin typeface="Preeti" pitchFamily="2" charset="0"/>
              </a:rPr>
              <a:t>gu</a:t>
            </a:r>
            <a:r>
              <a:rPr lang="en-GB" sz="2600" dirty="0">
                <a:latin typeface="Preeti" pitchFamily="2" charset="0"/>
              </a:rPr>
              <a:t>/L </a:t>
            </a:r>
            <a:r>
              <a:rPr lang="en-GB" sz="2600" dirty="0" err="1">
                <a:latin typeface="Preeti" pitchFamily="2" charset="0"/>
              </a:rPr>
              <a:t>nfO</a:t>
            </a:r>
            <a:r>
              <a:rPr lang="en-GB" sz="2600" dirty="0">
                <a:latin typeface="Preeti" pitchFamily="2" charset="0"/>
              </a:rPr>
              <a:t>{s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 err="1">
                <a:latin typeface="Preeti" pitchFamily="2" charset="0"/>
              </a:rPr>
              <a:t>gug</a:t>
            </a:r>
            <a:r>
              <a:rPr lang="en-GB" sz="2600" dirty="0">
                <a:latin typeface="Preeti" pitchFamily="2" charset="0"/>
              </a:rPr>
              <a:t>'{</a:t>
            </a:r>
            <a:r>
              <a:rPr lang="en-GB" sz="2600" dirty="0" err="1">
                <a:latin typeface="Preeti" pitchFamily="2" charset="0"/>
              </a:rPr>
              <a:t>xf</a:t>
            </a:r>
            <a:r>
              <a:rPr lang="en-GB" sz="2600" dirty="0">
                <a:latin typeface="Preeti" pitchFamily="2" charset="0"/>
              </a:rPr>
              <a:t>];\ .</a:t>
            </a:r>
            <a:endParaRPr lang="en-US" sz="26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257616"/>
            <a:ext cx="8568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lvl="0" indent="-463550">
              <a:buFont typeface="Arial" pitchFamily="34" charset="0"/>
              <a:buChar char="•"/>
            </a:pPr>
            <a:r>
              <a:rPr lang="en-GB" sz="2800" dirty="0">
                <a:latin typeface="Preeti" pitchFamily="2" charset="0"/>
              </a:rPr>
              <a:t>o:tf ;</a:t>
            </a:r>
            <a:r>
              <a:rPr lang="en-GB" sz="2800" dirty="0" err="1">
                <a:latin typeface="Preeti" pitchFamily="2" charset="0"/>
              </a:rPr>
              <a:t>fO</a:t>
            </a:r>
            <a:r>
              <a:rPr lang="en-GB" sz="2800" dirty="0">
                <a:latin typeface="Preeti" pitchFamily="2" charset="0"/>
              </a:rPr>
              <a:t>{6x?sf] kf;j8{ j]</a:t>
            </a:r>
            <a:r>
              <a:rPr lang="en-GB" sz="2800" dirty="0" err="1">
                <a:latin typeface="Preeti" pitchFamily="2" charset="0"/>
              </a:rPr>
              <a:t>nf</a:t>
            </a:r>
            <a:r>
              <a:rPr lang="en-GB" sz="2800" dirty="0">
                <a:latin typeface="Preeti" pitchFamily="2" charset="0"/>
              </a:rPr>
              <a:t> j]</a:t>
            </a:r>
            <a:r>
              <a:rPr lang="en-GB" sz="2800" dirty="0" err="1">
                <a:latin typeface="Preeti" pitchFamily="2" charset="0"/>
              </a:rPr>
              <a:t>nf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kl</a:t>
            </a:r>
            <a:r>
              <a:rPr lang="en-GB" sz="2800" dirty="0">
                <a:latin typeface="Preeti" pitchFamily="2" charset="0"/>
              </a:rPr>
              <a:t>/</a:t>
            </a:r>
            <a:r>
              <a:rPr lang="en-GB" sz="2800" dirty="0" err="1">
                <a:latin typeface="Preeti" pitchFamily="2" charset="0"/>
              </a:rPr>
              <a:t>jt</a:t>
            </a:r>
            <a:r>
              <a:rPr lang="en-GB" sz="2800" dirty="0">
                <a:latin typeface="Preeti" pitchFamily="2" charset="0"/>
              </a:rPr>
              <a:t>{g </a:t>
            </a:r>
            <a:r>
              <a:rPr lang="en-GB" sz="2800" dirty="0" err="1">
                <a:latin typeface="Preeti" pitchFamily="2" charset="0"/>
              </a:rPr>
              <a:t>ub</a:t>
            </a:r>
            <a:r>
              <a:rPr lang="en-GB" sz="2800" dirty="0">
                <a:latin typeface="Preeti" pitchFamily="2" charset="0"/>
              </a:rPr>
              <a:t>}{/</a:t>
            </a:r>
            <a:r>
              <a:rPr lang="en-GB" sz="2800" dirty="0" err="1">
                <a:latin typeface="Preeti" pitchFamily="2" charset="0"/>
              </a:rPr>
              <a:t>xg'xf</a:t>
            </a:r>
            <a:r>
              <a:rPr lang="en-GB" sz="2800" dirty="0">
                <a:latin typeface="Preeti" pitchFamily="2" charset="0"/>
              </a:rPr>
              <a:t>];\ .</a:t>
            </a:r>
            <a:endParaRPr lang="en-US" sz="2800" dirty="0">
              <a:latin typeface="Preeti" pitchFamily="2" charset="0"/>
            </a:endParaRPr>
          </a:p>
          <a:p>
            <a:pPr marL="463550" lvl="0" indent="-463550">
              <a:buFont typeface="Arial" pitchFamily="34" charset="0"/>
              <a:buChar char="•"/>
            </a:pPr>
            <a:r>
              <a:rPr lang="en-GB" sz="2800" dirty="0" err="1">
                <a:latin typeface="Preeti" pitchFamily="2" charset="0"/>
              </a:rPr>
              <a:t>cgnfO</a:t>
            </a:r>
            <a:r>
              <a:rPr lang="en-GB" sz="2800" dirty="0">
                <a:latin typeface="Preeti" pitchFamily="2" charset="0"/>
              </a:rPr>
              <a:t>{g </a:t>
            </a:r>
            <a:r>
              <a:rPr lang="en-GB" sz="2800" dirty="0" err="1">
                <a:latin typeface="Preeti" pitchFamily="2" charset="0"/>
              </a:rPr>
              <a:t>dfkm</a:t>
            </a:r>
            <a:r>
              <a:rPr lang="en-GB" sz="2800" dirty="0">
                <a:latin typeface="Preeti" pitchFamily="2" charset="0"/>
              </a:rPr>
              <a:t>{t </a:t>
            </a:r>
            <a:r>
              <a:rPr lang="en-GB" sz="2800" dirty="0" err="1">
                <a:latin typeface="Preeti" pitchFamily="2" charset="0"/>
              </a:rPr>
              <a:t>cfPsf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s'g</a:t>
            </a:r>
            <a:r>
              <a:rPr lang="en-GB" sz="2800" dirty="0">
                <a:latin typeface="Preeti" pitchFamily="2" charset="0"/>
              </a:rPr>
              <a:t>}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ln+sx?df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hyfeflj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lSns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gug</a:t>
            </a:r>
            <a:r>
              <a:rPr lang="en-GB" sz="2800" dirty="0">
                <a:latin typeface="Preeti" pitchFamily="2" charset="0"/>
              </a:rPr>
              <a:t>'{</a:t>
            </a:r>
            <a:r>
              <a:rPr lang="en-GB" sz="2800" dirty="0" err="1">
                <a:latin typeface="Preeti" pitchFamily="2" charset="0"/>
              </a:rPr>
              <a:t>xf</a:t>
            </a:r>
            <a:r>
              <a:rPr lang="en-GB" sz="2800" dirty="0">
                <a:latin typeface="Preeti" pitchFamily="2" charset="0"/>
              </a:rPr>
              <a:t>];\ .</a:t>
            </a:r>
            <a:endParaRPr lang="en-US" sz="2800" dirty="0">
              <a:latin typeface="Preeti" pitchFamily="2" charset="0"/>
            </a:endParaRPr>
          </a:p>
          <a:p>
            <a:pPr marL="463550" lvl="0" indent="-463550">
              <a:buFont typeface="Arial" pitchFamily="34" charset="0"/>
              <a:buChar char="•"/>
            </a:pPr>
            <a:r>
              <a:rPr lang="en-GB" sz="2800" dirty="0" err="1">
                <a:latin typeface="Preeti" pitchFamily="2" charset="0"/>
              </a:rPr>
              <a:t>uf</a:t>
            </a:r>
            <a:r>
              <a:rPr lang="en-GB" sz="2800" dirty="0">
                <a:latin typeface="Preeti" pitchFamily="2" charset="0"/>
              </a:rPr>
              <a:t>]</a:t>
            </a:r>
            <a:r>
              <a:rPr lang="en-GB" sz="2800" dirty="0" err="1">
                <a:latin typeface="Preeti" pitchFamily="2" charset="0"/>
              </a:rPr>
              <a:t>Ko</a:t>
            </a:r>
            <a:r>
              <a:rPr lang="en-GB" sz="2800" dirty="0">
                <a:latin typeface="Preeti" pitchFamily="2" charset="0"/>
              </a:rPr>
              <a:t> ;"</a:t>
            </a:r>
            <a:r>
              <a:rPr lang="en-GB" sz="2800" dirty="0" err="1">
                <a:latin typeface="Preeti" pitchFamily="2" charset="0"/>
              </a:rPr>
              <a:t>rgfx</a:t>
            </a:r>
            <a:r>
              <a:rPr lang="en-GB" sz="2800" dirty="0">
                <a:latin typeface="Preeti" pitchFamily="2" charset="0"/>
              </a:rPr>
              <a:t>? </a:t>
            </a:r>
            <a:r>
              <a:rPr lang="en-GB" sz="2800" dirty="0" err="1">
                <a:latin typeface="Preeti" pitchFamily="2" charset="0"/>
              </a:rPr>
              <a:t>slxn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cfbfg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k|bfg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gug</a:t>
            </a:r>
            <a:r>
              <a:rPr lang="en-GB" sz="2800" dirty="0">
                <a:latin typeface="Preeti" pitchFamily="2" charset="0"/>
              </a:rPr>
              <a:t>'{</a:t>
            </a:r>
            <a:r>
              <a:rPr lang="en-GB" sz="2800" dirty="0" err="1">
                <a:latin typeface="Preeti" pitchFamily="2" charset="0"/>
              </a:rPr>
              <a:t>xf</a:t>
            </a:r>
            <a:r>
              <a:rPr lang="en-GB" sz="2800" dirty="0">
                <a:latin typeface="Preeti" pitchFamily="2" charset="0"/>
              </a:rPr>
              <a:t>];\ .</a:t>
            </a:r>
            <a:endParaRPr lang="en-US" sz="2800" dirty="0">
              <a:latin typeface="Preeti" pitchFamily="2" charset="0"/>
            </a:endParaRPr>
          </a:p>
          <a:p>
            <a:pPr marL="463550" lvl="0" indent="-463550">
              <a:buFont typeface="Arial" pitchFamily="34" charset="0"/>
              <a:buChar char="•"/>
            </a:pPr>
            <a:r>
              <a:rPr lang="en-GB" sz="2800" dirty="0">
                <a:latin typeface="Preeti" pitchFamily="2" charset="0"/>
              </a:rPr>
              <a:t>o:tf ;</a:t>
            </a:r>
            <a:r>
              <a:rPr lang="en-GB" sz="2800" dirty="0" err="1">
                <a:latin typeface="Preeti" pitchFamily="2" charset="0"/>
              </a:rPr>
              <a:t>fO</a:t>
            </a:r>
            <a:r>
              <a:rPr lang="en-GB" sz="2800" dirty="0">
                <a:latin typeface="Preeti" pitchFamily="2" charset="0"/>
              </a:rPr>
              <a:t>{6x?df </a:t>
            </a:r>
            <a:r>
              <a:rPr lang="en-GB" sz="2800" dirty="0" err="1">
                <a:latin typeface="Preeti" pitchFamily="2" charset="0"/>
              </a:rPr>
              <a:t>k|fKt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x'g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cgfjZos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PlKns</a:t>
            </a:r>
            <a:r>
              <a:rPr lang="en-GB" sz="2800" dirty="0">
                <a:latin typeface="Preeti" pitchFamily="2" charset="0"/>
              </a:rPr>
              <a:t>]</a:t>
            </a:r>
            <a:r>
              <a:rPr lang="en-GB" sz="2800" dirty="0" err="1">
                <a:latin typeface="Preeti" pitchFamily="2" charset="0"/>
              </a:rPr>
              <a:t>zgx</a:t>
            </a:r>
            <a:r>
              <a:rPr lang="en-GB" sz="2800" dirty="0">
                <a:latin typeface="Preeti" pitchFamily="2" charset="0"/>
              </a:rPr>
              <a:t>? 8fpgnf]8 </a:t>
            </a:r>
            <a:r>
              <a:rPr lang="en-GB" sz="2800" dirty="0" err="1">
                <a:latin typeface="Preeti" pitchFamily="2" charset="0"/>
              </a:rPr>
              <a:t>gug</a:t>
            </a:r>
            <a:r>
              <a:rPr lang="en-GB" sz="2800" dirty="0">
                <a:latin typeface="Preeti" pitchFamily="2" charset="0"/>
              </a:rPr>
              <a:t>'{</a:t>
            </a:r>
            <a:r>
              <a:rPr lang="en-GB" sz="2800" dirty="0" err="1">
                <a:latin typeface="Preeti" pitchFamily="2" charset="0"/>
              </a:rPr>
              <a:t>xf</a:t>
            </a:r>
            <a:r>
              <a:rPr lang="en-GB" sz="2800" dirty="0">
                <a:latin typeface="Preeti" pitchFamily="2" charset="0"/>
              </a:rPr>
              <a:t>];\ . </a:t>
            </a:r>
            <a:r>
              <a:rPr lang="en-GB" sz="2800" dirty="0" err="1">
                <a:latin typeface="Preeti" pitchFamily="2" charset="0"/>
              </a:rPr>
              <a:t>To:tf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PlKns</a:t>
            </a:r>
            <a:r>
              <a:rPr lang="en-GB" sz="2800" dirty="0">
                <a:latin typeface="Preeti" pitchFamily="2" charset="0"/>
              </a:rPr>
              <a:t>]</a:t>
            </a:r>
            <a:r>
              <a:rPr lang="en-GB" sz="2800" dirty="0" err="1">
                <a:latin typeface="Preeti" pitchFamily="2" charset="0"/>
              </a:rPr>
              <a:t>zgx?n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{+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JolQmut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ljj</a:t>
            </a:r>
            <a:r>
              <a:rPr lang="en-GB" sz="2800" dirty="0">
                <a:latin typeface="Preeti" pitchFamily="2" charset="0"/>
              </a:rPr>
              <a:t>/0f </a:t>
            </a:r>
            <a:r>
              <a:rPr lang="en-GB" sz="2800" dirty="0" err="1">
                <a:latin typeface="Preeti" pitchFamily="2" charset="0"/>
              </a:rPr>
              <a:t>k|of</a:t>
            </a:r>
            <a:r>
              <a:rPr lang="en-GB" sz="2800" dirty="0">
                <a:latin typeface="Preeti" pitchFamily="2" charset="0"/>
              </a:rPr>
              <a:t>]u </a:t>
            </a:r>
            <a:r>
              <a:rPr lang="en-GB" sz="2800" dirty="0" err="1">
                <a:latin typeface="Preeti" pitchFamily="2" charset="0"/>
              </a:rPr>
              <a:t>ug</a:t>
            </a:r>
            <a:r>
              <a:rPr lang="en-GB" sz="2800" dirty="0">
                <a:latin typeface="Preeti" pitchFamily="2" charset="0"/>
              </a:rPr>
              <a:t>]{ </a:t>
            </a:r>
            <a:r>
              <a:rPr lang="en-GB" sz="2800" dirty="0" err="1">
                <a:latin typeface="Preeti" pitchFamily="2" charset="0"/>
              </a:rPr>
              <a:t>cg'dlt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dfu</a:t>
            </a:r>
            <a:r>
              <a:rPr lang="en-GB" sz="2800" dirty="0">
                <a:latin typeface="Preeti" pitchFamily="2" charset="0"/>
              </a:rPr>
              <a:t>]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 x'G5g . </a:t>
            </a: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{+</a:t>
            </a:r>
            <a:r>
              <a:rPr lang="en-GB" sz="2800" dirty="0" err="1">
                <a:latin typeface="Preeti" pitchFamily="2" charset="0"/>
              </a:rPr>
              <a:t>nfO</a:t>
            </a:r>
            <a:r>
              <a:rPr lang="en-GB" sz="2800" dirty="0">
                <a:latin typeface="Preeti" pitchFamily="2" charset="0"/>
              </a:rPr>
              <a:t>{ :</a:t>
            </a:r>
            <a:r>
              <a:rPr lang="en-GB" sz="2800" dirty="0" err="1">
                <a:latin typeface="Preeti" pitchFamily="2" charset="0"/>
              </a:rPr>
              <a:t>kfd</a:t>
            </a:r>
            <a:r>
              <a:rPr lang="en-GB" sz="2800" dirty="0">
                <a:latin typeface="Preeti" pitchFamily="2" charset="0"/>
              </a:rPr>
              <a:t> d]</a:t>
            </a:r>
            <a:r>
              <a:rPr lang="en-GB" sz="2800" dirty="0" err="1">
                <a:latin typeface="Preeti" pitchFamily="2" charset="0"/>
              </a:rPr>
              <a:t>nx</a:t>
            </a:r>
            <a:r>
              <a:rPr lang="en-GB" sz="2800" dirty="0">
                <a:latin typeface="Preeti" pitchFamily="2" charset="0"/>
              </a:rPr>
              <a:t>? </a:t>
            </a:r>
            <a:r>
              <a:rPr lang="en-GB" sz="2800" dirty="0" err="1">
                <a:latin typeface="Preeti" pitchFamily="2" charset="0"/>
              </a:rPr>
              <a:t>cfpg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k|d'v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/0f log} </a:t>
            </a:r>
            <a:r>
              <a:rPr lang="en-GB" sz="2800" dirty="0" err="1">
                <a:latin typeface="Preeti" pitchFamily="2" charset="0"/>
              </a:rPr>
              <a:t>x'g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ub</a:t>
            </a:r>
            <a:r>
              <a:rPr lang="en-GB" sz="2800" dirty="0">
                <a:latin typeface="Preeti" pitchFamily="2" charset="0"/>
              </a:rPr>
              <a:t>{5g\ .</a:t>
            </a:r>
            <a:endParaRPr lang="en-US" sz="2800" dirty="0">
              <a:latin typeface="Preeti" pitchFamily="2" charset="0"/>
            </a:endParaRPr>
          </a:p>
          <a:p>
            <a:pPr marL="463550" lvl="0" indent="-463550">
              <a:buFont typeface="Arial" pitchFamily="34" charset="0"/>
              <a:buChar char="•"/>
            </a:pPr>
            <a:r>
              <a:rPr lang="en-GB" sz="2800" dirty="0" err="1">
                <a:latin typeface="Preeti" pitchFamily="2" charset="0"/>
              </a:rPr>
              <a:t>ufnL</a:t>
            </a:r>
            <a:r>
              <a:rPr lang="en-GB" sz="2800" dirty="0">
                <a:latin typeface="Preeti" pitchFamily="2" charset="0"/>
              </a:rPr>
              <a:t>, </a:t>
            </a:r>
            <a:r>
              <a:rPr lang="en-GB" sz="2800" dirty="0" err="1">
                <a:latin typeface="Preeti" pitchFamily="2" charset="0"/>
              </a:rPr>
              <a:t>c;Eo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tyf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ceb</a:t>
            </a:r>
            <a:r>
              <a:rPr lang="en-GB" sz="2800" dirty="0">
                <a:latin typeface="Preeti" pitchFamily="2" charset="0"/>
              </a:rPr>
              <a:t>| </a:t>
            </a:r>
            <a:r>
              <a:rPr lang="en-GB" sz="2800" dirty="0" err="1">
                <a:latin typeface="Preeti" pitchFamily="2" charset="0"/>
              </a:rPr>
              <a:t>zAbx?sf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sbfkL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k|of</a:t>
            </a:r>
            <a:r>
              <a:rPr lang="en-GB" sz="2800" dirty="0">
                <a:latin typeface="Preeti" pitchFamily="2" charset="0"/>
              </a:rPr>
              <a:t>]u </a:t>
            </a:r>
            <a:r>
              <a:rPr lang="en-GB" sz="2800" dirty="0" err="1">
                <a:latin typeface="Preeti" pitchFamily="2" charset="0"/>
              </a:rPr>
              <a:t>gug</a:t>
            </a:r>
            <a:r>
              <a:rPr lang="en-GB" sz="2800" dirty="0">
                <a:latin typeface="Preeti" pitchFamily="2" charset="0"/>
              </a:rPr>
              <a:t>'{</a:t>
            </a:r>
            <a:r>
              <a:rPr lang="en-GB" sz="2800" dirty="0" err="1">
                <a:latin typeface="Preeti" pitchFamily="2" charset="0"/>
              </a:rPr>
              <a:t>xf</a:t>
            </a:r>
            <a:r>
              <a:rPr lang="en-GB" sz="2800" dirty="0">
                <a:latin typeface="Preeti" pitchFamily="2" charset="0"/>
              </a:rPr>
              <a:t>];\ . </a:t>
            </a:r>
            <a:endParaRPr lang="en-US" sz="2800" dirty="0">
              <a:latin typeface="Preeti" pitchFamily="2" charset="0"/>
            </a:endParaRPr>
          </a:p>
          <a:p>
            <a:pPr marL="463550" lvl="0" indent="-463550">
              <a:buFont typeface="Arial" pitchFamily="34" charset="0"/>
              <a:buChar char="•"/>
            </a:pPr>
            <a:r>
              <a:rPr lang="en-GB" sz="2800" dirty="0" err="1">
                <a:latin typeface="Preeti" pitchFamily="2" charset="0"/>
              </a:rPr>
              <a:t>kn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kndf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cfkm</a:t>
            </a:r>
            <a:r>
              <a:rPr lang="en-GB" sz="2800" dirty="0">
                <a:latin typeface="Preeti" pitchFamily="2" charset="0"/>
              </a:rPr>
              <a:t>' /x]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nf</a:t>
            </a:r>
            <a:r>
              <a:rPr lang="en-GB" sz="2800" dirty="0">
                <a:latin typeface="Preeti" pitchFamily="2" charset="0"/>
              </a:rPr>
              <a:t>]s]</a:t>
            </a:r>
            <a:r>
              <a:rPr lang="en-GB" sz="2800" dirty="0" err="1">
                <a:latin typeface="Preeti" pitchFamily="2" charset="0"/>
              </a:rPr>
              <a:t>zgsf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af</a:t>
            </a:r>
            <a:r>
              <a:rPr lang="en-GB" sz="2800" dirty="0">
                <a:latin typeface="Preeti" pitchFamily="2" charset="0"/>
              </a:rPr>
              <a:t>/]</a:t>
            </a:r>
            <a:r>
              <a:rPr lang="en-GB" sz="2800" dirty="0" err="1">
                <a:latin typeface="Preeti" pitchFamily="2" charset="0"/>
              </a:rPr>
              <a:t>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hfgsf</a:t>
            </a:r>
            <a:r>
              <a:rPr lang="en-GB" sz="2800" dirty="0">
                <a:latin typeface="Preeti" pitchFamily="2" charset="0"/>
              </a:rPr>
              <a:t>/L </a:t>
            </a:r>
            <a:r>
              <a:rPr lang="en-GB" sz="2800" dirty="0" err="1">
                <a:latin typeface="Preeti" pitchFamily="2" charset="0"/>
              </a:rPr>
              <a:t>gu</a:t>
            </a:r>
            <a:r>
              <a:rPr lang="en-GB" sz="2800" dirty="0">
                <a:latin typeface="Preeti" pitchFamily="2" charset="0"/>
              </a:rPr>
              <a:t>/</a:t>
            </a:r>
            <a:r>
              <a:rPr lang="en-GB" sz="2800" dirty="0" err="1">
                <a:latin typeface="Preeti" pitchFamily="2" charset="0"/>
              </a:rPr>
              <a:t>fpg'xf</a:t>
            </a:r>
            <a:r>
              <a:rPr lang="en-GB" sz="2800" dirty="0">
                <a:latin typeface="Preeti" pitchFamily="2" charset="0"/>
              </a:rPr>
              <a:t>];\ .</a:t>
            </a:r>
            <a:endParaRPr lang="en-US" sz="2800" dirty="0">
              <a:latin typeface="Preeti" pitchFamily="2" charset="0"/>
            </a:endParaRPr>
          </a:p>
          <a:p>
            <a:pPr marL="463550" lvl="0" indent="-463550">
              <a:buFont typeface="Arial" pitchFamily="34" charset="0"/>
              <a:buChar char="•"/>
            </a:pPr>
            <a:r>
              <a:rPr lang="en-GB" sz="2800" dirty="0">
                <a:latin typeface="Preeti" pitchFamily="2" charset="0"/>
              </a:rPr>
              <a:t>o:tf ;</a:t>
            </a:r>
            <a:r>
              <a:rPr lang="en-GB" sz="2800" dirty="0" err="1">
                <a:latin typeface="Preeti" pitchFamily="2" charset="0"/>
              </a:rPr>
              <a:t>fO</a:t>
            </a:r>
            <a:r>
              <a:rPr lang="en-GB" sz="2800" dirty="0">
                <a:latin typeface="Preeti" pitchFamily="2" charset="0"/>
              </a:rPr>
              <a:t>{6x?df ;s];</a:t>
            </a:r>
            <a:r>
              <a:rPr lang="en-GB" sz="2800" dirty="0" err="1">
                <a:latin typeface="Preeti" pitchFamily="2" charset="0"/>
              </a:rPr>
              <a:t>Dd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sd</a:t>
            </a:r>
            <a:r>
              <a:rPr lang="en-GB" sz="2800" dirty="0">
                <a:latin typeface="Preeti" pitchFamily="2" charset="0"/>
              </a:rPr>
              <a:t> ;do </a:t>
            </a:r>
            <a:r>
              <a:rPr lang="en-GB" sz="2800" dirty="0" err="1">
                <a:latin typeface="Preeti" pitchFamily="2" charset="0"/>
              </a:rPr>
              <a:t>Joltt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ug</a:t>
            </a:r>
            <a:r>
              <a:rPr lang="en-GB" sz="2800" dirty="0">
                <a:latin typeface="Preeti" pitchFamily="2" charset="0"/>
              </a:rPr>
              <a:t>'{</a:t>
            </a:r>
            <a:r>
              <a:rPr lang="en-GB" sz="2800" dirty="0" err="1">
                <a:latin typeface="Preeti" pitchFamily="2" charset="0"/>
              </a:rPr>
              <a:t>xf</a:t>
            </a:r>
            <a:r>
              <a:rPr lang="en-GB" sz="2800" dirty="0">
                <a:latin typeface="Preeti" pitchFamily="2" charset="0"/>
              </a:rPr>
              <a:t>];\ .</a:t>
            </a:r>
            <a:endParaRPr lang="en-US" sz="28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GITAL-IN-2018-001-GLOBAL-OVERVIEW-V1.00.png"/>
          <p:cNvPicPr>
            <a:picLocks noChangeAspect="1"/>
          </p:cNvPicPr>
          <p:nvPr/>
        </p:nvPicPr>
        <p:blipFill>
          <a:blip r:embed="rId2" cstate="print"/>
          <a:srcRect l="4326" t="22000" r="3538" b="26201"/>
          <a:stretch>
            <a:fillRect/>
          </a:stretch>
        </p:blipFill>
        <p:spPr>
          <a:xfrm>
            <a:off x="395536" y="1563638"/>
            <a:ext cx="8424936" cy="2664296"/>
          </a:xfrm>
          <a:prstGeom prst="rect">
            <a:avLst/>
          </a:prstGeom>
        </p:spPr>
      </p:pic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251520" y="267494"/>
            <a:ext cx="8712968" cy="115212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Worldwide Population - Internet - Mobile and </a:t>
            </a:r>
            <a:br>
              <a:rPr lang="en-GB" sz="24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</a:br>
            <a:r>
              <a:rPr lang="en-GB" sz="24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Social Media Users</a:t>
            </a:r>
            <a:endParaRPr lang="en-US" sz="24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s.png"/>
          <p:cNvPicPr>
            <a:picLocks noChangeAspect="1"/>
          </p:cNvPicPr>
          <p:nvPr/>
        </p:nvPicPr>
        <p:blipFill>
          <a:blip r:embed="rId2" cstate="print"/>
          <a:srcRect l="4413" t="17938" r="7262" b="12876"/>
          <a:stretch>
            <a:fillRect/>
          </a:stretch>
        </p:blipFill>
        <p:spPr>
          <a:xfrm>
            <a:off x="0" y="0"/>
            <a:ext cx="7668344" cy="3380668"/>
          </a:xfrm>
          <a:prstGeom prst="rect">
            <a:avLst/>
          </a:prstGeom>
        </p:spPr>
      </p:pic>
      <p:pic>
        <p:nvPicPr>
          <p:cNvPr id="4" name="Picture 3" descr="mbl 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398784"/>
            <a:ext cx="4355976" cy="1744716"/>
          </a:xfrm>
          <a:prstGeom prst="rect">
            <a:avLst/>
          </a:prstGeom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179512" y="3723878"/>
            <a:ext cx="4464496" cy="115212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Mobile Operating System </a:t>
            </a:r>
            <a:br>
              <a:rPr lang="en-GB" sz="24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</a:br>
            <a:r>
              <a:rPr lang="en-GB" sz="24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Users</a:t>
            </a:r>
            <a:endParaRPr lang="en-US" sz="2400" dirty="0">
              <a:solidFill>
                <a:srgbClr val="7030A0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7544" y="987574"/>
            <a:ext cx="8229600" cy="764704"/>
          </a:xfrm>
        </p:spPr>
        <p:txBody>
          <a:bodyPr/>
          <a:lstStyle/>
          <a:p>
            <a:r>
              <a:rPr lang="en-GB" sz="8000" dirty="0">
                <a:latin typeface="Himalb" pitchFamily="2" charset="0"/>
              </a:rPr>
              <a:t>kf;j8{ </a:t>
            </a:r>
            <a:br>
              <a:rPr lang="en-GB" sz="8000" dirty="0">
                <a:latin typeface="Himalb" pitchFamily="2" charset="0"/>
              </a:rPr>
            </a:br>
            <a:r>
              <a:rPr lang="en-GB" sz="8000" dirty="0">
                <a:latin typeface="Himalb" pitchFamily="2" charset="0"/>
              </a:rPr>
              <a:t>;</a:t>
            </a:r>
            <a:r>
              <a:rPr lang="en-GB" sz="8000" dirty="0" err="1">
                <a:latin typeface="Himalb" pitchFamily="2" charset="0"/>
              </a:rPr>
              <a:t>DjlGw</a:t>
            </a:r>
            <a:r>
              <a:rPr lang="en-GB" sz="8000" dirty="0">
                <a:latin typeface="Himalb" pitchFamily="2" charset="0"/>
              </a:rPr>
              <a:t> </a:t>
            </a:r>
            <a:r>
              <a:rPr lang="en-GB" sz="8000" dirty="0" err="1">
                <a:latin typeface="Himalb" pitchFamily="2" charset="0"/>
              </a:rPr>
              <a:t>hfgsf</a:t>
            </a:r>
            <a:r>
              <a:rPr lang="en-GB" sz="8000" dirty="0">
                <a:latin typeface="Himalb" pitchFamily="2" charset="0"/>
              </a:rPr>
              <a:t>/L</a:t>
            </a:r>
            <a:endParaRPr lang="en-US" sz="8000" dirty="0">
              <a:latin typeface="Himalb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51470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200" dirty="0">
                <a:latin typeface="Preeti" pitchFamily="2" charset="0"/>
              </a:rPr>
              <a:t>	</a:t>
            </a:r>
            <a:r>
              <a:rPr lang="en-GB" sz="2200" dirty="0" err="1">
                <a:latin typeface="Preeti" pitchFamily="2" charset="0"/>
              </a:rPr>
              <a:t>cfhsf</a:t>
            </a:r>
            <a:r>
              <a:rPr lang="en-GB" sz="2200" dirty="0">
                <a:latin typeface="Preeti" pitchFamily="2" charset="0"/>
              </a:rPr>
              <a:t>] o; ;"</a:t>
            </a:r>
            <a:r>
              <a:rPr lang="en-GB" sz="2200" dirty="0" err="1">
                <a:latin typeface="Preeti" pitchFamily="2" charset="0"/>
              </a:rPr>
              <a:t>rgf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k|ljlwsf</a:t>
            </a:r>
            <a:r>
              <a:rPr lang="en-GB" sz="2200" dirty="0">
                <a:latin typeface="Preeti" pitchFamily="2" charset="0"/>
              </a:rPr>
              <a:t>] ;+;f/</a:t>
            </a:r>
            <a:r>
              <a:rPr lang="en-GB" sz="2200" dirty="0" err="1">
                <a:latin typeface="Preeti" pitchFamily="2" charset="0"/>
              </a:rPr>
              <a:t>df</a:t>
            </a:r>
            <a:r>
              <a:rPr lang="en-GB" sz="2200" dirty="0">
                <a:latin typeface="Preeti" pitchFamily="2" charset="0"/>
              </a:rPr>
              <a:t> ;a}</a:t>
            </a:r>
            <a:r>
              <a:rPr lang="en-GB" sz="2200" dirty="0" err="1">
                <a:latin typeface="Preeti" pitchFamily="2" charset="0"/>
              </a:rPr>
              <a:t>eGbf</a:t>
            </a:r>
            <a:r>
              <a:rPr lang="en-GB" sz="2200" dirty="0">
                <a:latin typeface="Preeti" pitchFamily="2" charset="0"/>
              </a:rPr>
              <a:t> 7"nf] </a:t>
            </a:r>
            <a:r>
              <a:rPr lang="en-GB" sz="2200" dirty="0" err="1">
                <a:latin typeface="Preeti" pitchFamily="2" charset="0"/>
              </a:rPr>
              <a:t>r'gf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ltsf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ljifo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eg</a:t>
            </a:r>
            <a:r>
              <a:rPr lang="en-GB" sz="2200" dirty="0">
                <a:latin typeface="Preeti" pitchFamily="2" charset="0"/>
              </a:rPr>
              <a:t>]s} ;'/</a:t>
            </a:r>
            <a:r>
              <a:rPr lang="en-GB" sz="2200" dirty="0" err="1">
                <a:latin typeface="Preeti" pitchFamily="2" charset="0"/>
              </a:rPr>
              <a:t>Iff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xf</a:t>
            </a:r>
            <a:r>
              <a:rPr lang="en-GB" sz="2200" dirty="0">
                <a:latin typeface="Preeti" pitchFamily="2" charset="0"/>
              </a:rPr>
              <a:t>] .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sDKo'6/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l;:6d </a:t>
            </a:r>
            <a:r>
              <a:rPr lang="en-GB" sz="2200" dirty="0" err="1">
                <a:latin typeface="Preeti" pitchFamily="2" charset="0"/>
              </a:rPr>
              <a:t>xf</a:t>
            </a:r>
            <a:r>
              <a:rPr lang="en-GB" sz="2200" dirty="0">
                <a:latin typeface="Preeti" pitchFamily="2" charset="0"/>
              </a:rPr>
              <a:t>];\ of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sDKo'6/ g]6js{, </a:t>
            </a:r>
            <a:r>
              <a:rPr lang="en-GB" sz="2200" dirty="0" err="1">
                <a:latin typeface="Preeti" pitchFamily="2" charset="0"/>
              </a:rPr>
              <a:t>Od</a:t>
            </a:r>
            <a:r>
              <a:rPr lang="en-GB" sz="2200" dirty="0">
                <a:latin typeface="Preeti" pitchFamily="2" charset="0"/>
              </a:rPr>
              <a:t>]n, ;f];n d]l8of, </a:t>
            </a:r>
            <a:r>
              <a:rPr lang="en-GB" sz="2200" dirty="0" err="1">
                <a:latin typeface="Preeti" pitchFamily="2" charset="0"/>
              </a:rPr>
              <a:t>cgnfO</a:t>
            </a:r>
            <a:r>
              <a:rPr lang="en-GB" sz="2200" dirty="0">
                <a:latin typeface="Preeti" pitchFamily="2" charset="0"/>
              </a:rPr>
              <a:t>{g a}+</a:t>
            </a:r>
            <a:r>
              <a:rPr lang="en-GB" sz="2200" dirty="0" err="1">
                <a:latin typeface="Preeti" pitchFamily="2" charset="0"/>
              </a:rPr>
              <a:t>ls</a:t>
            </a:r>
            <a:r>
              <a:rPr lang="en-GB" sz="2200" dirty="0" err="1">
                <a:latin typeface="Preeti"/>
              </a:rPr>
              <a:t>Ë</a:t>
            </a:r>
            <a:r>
              <a:rPr lang="en-GB" sz="2200" dirty="0">
                <a:latin typeface="Preeti" pitchFamily="2" charset="0"/>
              </a:rPr>
              <a:t>,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cgnfO</a:t>
            </a:r>
            <a:r>
              <a:rPr lang="en-GB" sz="2200" dirty="0">
                <a:latin typeface="Preeti" pitchFamily="2" charset="0"/>
              </a:rPr>
              <a:t>{g ;</a:t>
            </a:r>
            <a:r>
              <a:rPr lang="en-GB" sz="2200" dirty="0" err="1">
                <a:latin typeface="Preeti" pitchFamily="2" charset="0"/>
              </a:rPr>
              <a:t>lk</a:t>
            </a:r>
            <a:r>
              <a:rPr lang="en-GB" sz="2200" dirty="0" err="1">
                <a:latin typeface="Preeti"/>
              </a:rPr>
              <a:t>Ë</a:t>
            </a:r>
            <a:r>
              <a:rPr lang="en-GB" sz="2200" dirty="0">
                <a:latin typeface="Preeti" pitchFamily="2" charset="0"/>
              </a:rPr>
              <a:t>, dxTjk"0f{ 8s'd]G6 of </a:t>
            </a:r>
            <a:r>
              <a:rPr lang="en-GB" sz="2200" dirty="0" err="1">
                <a:latin typeface="Preeti" pitchFamily="2" charset="0"/>
              </a:rPr>
              <a:t>cGo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ljz</a:t>
            </a:r>
            <a:r>
              <a:rPr lang="en-GB" sz="2200" dirty="0">
                <a:latin typeface="Preeti" pitchFamily="2" charset="0"/>
              </a:rPr>
              <a:t>]if j]</a:t>
            </a:r>
            <a:r>
              <a:rPr lang="en-GB" sz="2200" dirty="0" err="1">
                <a:latin typeface="Preeti" pitchFamily="2" charset="0"/>
              </a:rPr>
              <a:t>a;fO</a:t>
            </a:r>
            <a:r>
              <a:rPr lang="en-GB" sz="2200" dirty="0">
                <a:latin typeface="Preeti" pitchFamily="2" charset="0"/>
              </a:rPr>
              <a:t>{6x? </a:t>
            </a:r>
            <a:r>
              <a:rPr lang="en-GB" sz="2200" dirty="0" err="1">
                <a:latin typeface="Preeti" pitchFamily="2" charset="0"/>
              </a:rPr>
              <a:t>cflb</a:t>
            </a:r>
            <a:r>
              <a:rPr lang="en-GB" sz="2200" dirty="0">
                <a:latin typeface="Preeti" pitchFamily="2" charset="0"/>
              </a:rPr>
              <a:t> ;a}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udf</a:t>
            </a:r>
            <a:r>
              <a:rPr lang="en-GB" sz="2200" dirty="0">
                <a:latin typeface="Preeti" pitchFamily="2" charset="0"/>
              </a:rPr>
              <a:t> kf;j8{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;a}</a:t>
            </a:r>
            <a:r>
              <a:rPr lang="en-GB" sz="2200" dirty="0" err="1">
                <a:latin typeface="Preeti" pitchFamily="2" charset="0"/>
              </a:rPr>
              <a:t>eGbf</a:t>
            </a:r>
            <a:r>
              <a:rPr lang="en-GB" sz="2200" dirty="0">
                <a:latin typeface="Preeti" pitchFamily="2" charset="0"/>
              </a:rPr>
              <a:t> 7"nf] </a:t>
            </a:r>
            <a:r>
              <a:rPr lang="en-GB" sz="2200" dirty="0" err="1">
                <a:latin typeface="Preeti" pitchFamily="2" charset="0"/>
              </a:rPr>
              <a:t>e"ldsf</a:t>
            </a:r>
            <a:r>
              <a:rPr lang="en-GB" sz="2200" dirty="0">
                <a:latin typeface="Preeti" pitchFamily="2" charset="0"/>
              </a:rPr>
              <a:t> 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x'G5 . </a:t>
            </a:r>
            <a:r>
              <a:rPr lang="en-GB" sz="2200" dirty="0" err="1">
                <a:latin typeface="Preeti" pitchFamily="2" charset="0"/>
              </a:rPr>
              <a:t>olx</a:t>
            </a:r>
            <a:r>
              <a:rPr lang="en-GB" sz="2200" dirty="0">
                <a:latin typeface="Preeti" pitchFamily="2" charset="0"/>
              </a:rPr>
              <a:t> kf;j8{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sdhf</a:t>
            </a:r>
            <a:r>
              <a:rPr lang="en-GB" sz="2200" dirty="0">
                <a:latin typeface="Preeti" pitchFamily="2" charset="0"/>
              </a:rPr>
              <a:t>]/</a:t>
            </a:r>
            <a:r>
              <a:rPr lang="en-GB" sz="2200" dirty="0" err="1">
                <a:latin typeface="Preeti" pitchFamily="2" charset="0"/>
              </a:rPr>
              <a:t>Lsf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/0fn] </a:t>
            </a:r>
            <a:r>
              <a:rPr lang="en-GB" sz="2200" dirty="0" err="1">
                <a:latin typeface="Preeti" pitchFamily="2" charset="0"/>
              </a:rPr>
              <a:t>ubf</a:t>
            </a:r>
            <a:r>
              <a:rPr lang="en-GB" sz="2200" dirty="0">
                <a:latin typeface="Preeti" pitchFamily="2" charset="0"/>
              </a:rPr>
              <a:t>{ 7"nf7"nf ;</a:t>
            </a:r>
            <a:r>
              <a:rPr lang="en-GB" sz="2200" dirty="0" err="1">
                <a:latin typeface="Preeti" pitchFamily="2" charset="0"/>
              </a:rPr>
              <a:t>fO</a:t>
            </a:r>
            <a:r>
              <a:rPr lang="en-GB" sz="2200" dirty="0">
                <a:latin typeface="Preeti" pitchFamily="2" charset="0"/>
              </a:rPr>
              <a:t>{a/ b'3{6gfx?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x'g</a:t>
            </a:r>
            <a:r>
              <a:rPr lang="en-GB" sz="2200" dirty="0">
                <a:latin typeface="Preeti" pitchFamily="2" charset="0"/>
              </a:rPr>
              <a:t>] u/]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5g\ . </a:t>
            </a:r>
            <a:endParaRPr lang="en-US" sz="2200" dirty="0">
              <a:latin typeface="Preeti" pitchFamily="2" charset="0"/>
            </a:endParaRPr>
          </a:p>
          <a:p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l;:6d of </a:t>
            </a:r>
            <a:r>
              <a:rPr lang="en-GB" sz="2200" dirty="0" err="1">
                <a:latin typeface="Preeti" pitchFamily="2" charset="0"/>
              </a:rPr>
              <a:t>PlKns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zgsf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nflu</a:t>
            </a:r>
            <a:r>
              <a:rPr lang="en-GB" sz="2200" dirty="0">
                <a:latin typeface="Preeti" pitchFamily="2" charset="0"/>
              </a:rPr>
              <a:t> ;a}</a:t>
            </a:r>
            <a:r>
              <a:rPr lang="en-GB" sz="2200" dirty="0" err="1">
                <a:latin typeface="Preeti" pitchFamily="2" charset="0"/>
              </a:rPr>
              <a:t>eGbf</a:t>
            </a:r>
            <a:r>
              <a:rPr lang="en-GB" sz="2200" dirty="0">
                <a:latin typeface="Preeti" pitchFamily="2" charset="0"/>
              </a:rPr>
              <a:t> dxTjk"0f{ s'/f </a:t>
            </a:r>
            <a:r>
              <a:rPr lang="en-GB" sz="2200" dirty="0" err="1">
                <a:latin typeface="Preeti" pitchFamily="2" charset="0"/>
              </a:rPr>
              <a:t>eg</a:t>
            </a:r>
            <a:r>
              <a:rPr lang="en-GB" sz="2200" dirty="0">
                <a:latin typeface="Preeti" pitchFamily="2" charset="0"/>
              </a:rPr>
              <a:t>]s} kf;j8{ </a:t>
            </a:r>
            <a:r>
              <a:rPr lang="en-GB" sz="2200" dirty="0" err="1">
                <a:latin typeface="Preeti" pitchFamily="2" charset="0"/>
              </a:rPr>
              <a:t>xf</a:t>
            </a:r>
            <a:r>
              <a:rPr lang="en-GB" sz="2200" dirty="0">
                <a:latin typeface="Preeti" pitchFamily="2" charset="0"/>
              </a:rPr>
              <a:t>] . </a:t>
            </a:r>
            <a:r>
              <a:rPr lang="en-GB" sz="2200" dirty="0" err="1">
                <a:latin typeface="Preeti" pitchFamily="2" charset="0"/>
              </a:rPr>
              <a:t>olx</a:t>
            </a:r>
            <a:r>
              <a:rPr lang="en-GB" sz="2200" dirty="0">
                <a:latin typeface="Preeti" pitchFamily="2" charset="0"/>
              </a:rPr>
              <a:t> kf;j8{n] g}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nfO</a:t>
            </a:r>
            <a:r>
              <a:rPr lang="en-GB" sz="2200" dirty="0">
                <a:latin typeface="Preeti" pitchFamily="2" charset="0"/>
              </a:rPr>
              <a:t>{ ;Dk"0f{ ;'/</a:t>
            </a:r>
            <a:r>
              <a:rPr lang="en-GB" sz="2200" dirty="0" err="1">
                <a:latin typeface="Preeti" pitchFamily="2" charset="0"/>
              </a:rPr>
              <a:t>Iff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k|bfg</a:t>
            </a:r>
            <a:r>
              <a:rPr lang="en-GB" sz="2200" dirty="0">
                <a:latin typeface="Preeti" pitchFamily="2" charset="0"/>
              </a:rPr>
              <a:t> u/]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x'G5 . t/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 </a:t>
            </a:r>
            <a:r>
              <a:rPr lang="en-GB" sz="2200" dirty="0" err="1">
                <a:latin typeface="Preeti" pitchFamily="2" charset="0"/>
              </a:rPr>
              <a:t>xfdL</a:t>
            </a:r>
            <a:r>
              <a:rPr lang="en-GB" sz="2200" dirty="0">
                <a:latin typeface="Preeti" pitchFamily="2" charset="0"/>
              </a:rPr>
              <a:t> s;}n] 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o;sf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udf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ljz</a:t>
            </a:r>
            <a:r>
              <a:rPr lang="en-GB" sz="2200" dirty="0">
                <a:latin typeface="Preeti" pitchFamily="2" charset="0"/>
              </a:rPr>
              <a:t>]if ;</a:t>
            </a:r>
            <a:r>
              <a:rPr lang="en-GB" sz="2200" dirty="0" err="1">
                <a:latin typeface="Preeti" pitchFamily="2" charset="0"/>
              </a:rPr>
              <a:t>fjwfgL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ckgfO</a:t>
            </a:r>
            <a:r>
              <a:rPr lang="en-GB" sz="2200" dirty="0">
                <a:latin typeface="Preeti" pitchFamily="2" charset="0"/>
              </a:rPr>
              <a:t>{</a:t>
            </a:r>
            <a:r>
              <a:rPr lang="en-GB" sz="2200" dirty="0" err="1">
                <a:latin typeface="Preeti" pitchFamily="2" charset="0"/>
              </a:rPr>
              <a:t>Psf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x'+b</a:t>
            </a:r>
            <a:r>
              <a:rPr lang="en-GB" sz="2200" dirty="0">
                <a:latin typeface="Preeti" pitchFamily="2" charset="0"/>
              </a:rPr>
              <a:t>}g . </a:t>
            </a:r>
            <a:r>
              <a:rPr lang="en-GB" sz="2200" dirty="0" err="1">
                <a:latin typeface="Preeti" pitchFamily="2" charset="0"/>
              </a:rPr>
              <a:t>olx</a:t>
            </a:r>
            <a:r>
              <a:rPr lang="en-GB" sz="2200" dirty="0">
                <a:latin typeface="Preeti" pitchFamily="2" charset="0"/>
              </a:rPr>
              <a:t> kf;j8{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c;fjwflgs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]un] </a:t>
            </a:r>
            <a:r>
              <a:rPr lang="en-GB" sz="2200" dirty="0" err="1">
                <a:latin typeface="Preeti" pitchFamily="2" charset="0"/>
              </a:rPr>
              <a:t>cgflws</a:t>
            </a:r>
            <a:r>
              <a:rPr lang="en-GB" sz="2200" dirty="0">
                <a:latin typeface="Preeti" pitchFamily="2" charset="0"/>
              </a:rPr>
              <a:t>[t </a:t>
            </a:r>
            <a:r>
              <a:rPr lang="en-GB" sz="2200" dirty="0" err="1">
                <a:latin typeface="Preeti" pitchFamily="2" charset="0"/>
              </a:rPr>
              <a:t>JolQmx?n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l;:6ddf </a:t>
            </a:r>
            <a:r>
              <a:rPr lang="en-GB" sz="2200" dirty="0" err="1">
                <a:latin typeface="Preeti" pitchFamily="2" charset="0"/>
              </a:rPr>
              <a:t>k|j</a:t>
            </a:r>
            <a:r>
              <a:rPr lang="en-GB" sz="2200" dirty="0">
                <a:latin typeface="Preeti" pitchFamily="2" charset="0"/>
              </a:rPr>
              <a:t>]z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]{ </a:t>
            </a:r>
            <a:r>
              <a:rPr lang="en-GB" sz="2200" dirty="0" err="1">
                <a:latin typeface="Preeti" pitchFamily="2" charset="0"/>
              </a:rPr>
              <a:t>df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kfp+b5g . </a:t>
            </a:r>
            <a:r>
              <a:rPr lang="en-GB" sz="2200" dirty="0" err="1">
                <a:latin typeface="Preeti" pitchFamily="2" charset="0"/>
              </a:rPr>
              <a:t>To:tf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JolQmx?n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sDKo'6/ </a:t>
            </a:r>
            <a:r>
              <a:rPr lang="en-GB" sz="2200" dirty="0" err="1">
                <a:latin typeface="Preeti" pitchFamily="2" charset="0"/>
              </a:rPr>
              <a:t>leq</a:t>
            </a:r>
            <a:r>
              <a:rPr lang="en-GB" sz="2200" dirty="0">
                <a:latin typeface="Preeti" pitchFamily="2" charset="0"/>
              </a:rPr>
              <a:t> 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kmfO</a:t>
            </a:r>
            <a:r>
              <a:rPr lang="en-GB" sz="2200" dirty="0">
                <a:latin typeface="Preeti" pitchFamily="2" charset="0"/>
              </a:rPr>
              <a:t>{</a:t>
            </a:r>
            <a:r>
              <a:rPr lang="en-GB" sz="2200" dirty="0" err="1">
                <a:latin typeface="Preeti" pitchFamily="2" charset="0"/>
              </a:rPr>
              <a:t>nx?df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dfq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clwsf</a:t>
            </a:r>
            <a:r>
              <a:rPr lang="en-GB" sz="2200" dirty="0">
                <a:latin typeface="Preeti" pitchFamily="2" charset="0"/>
              </a:rPr>
              <a:t>/ </a:t>
            </a:r>
            <a:r>
              <a:rPr lang="en-GB" sz="2200" dirty="0" err="1">
                <a:latin typeface="Preeti" pitchFamily="2" charset="0"/>
              </a:rPr>
              <a:t>hdfpg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geO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JolQmut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ljj</a:t>
            </a:r>
            <a:r>
              <a:rPr lang="en-GB" sz="2200" dirty="0">
                <a:latin typeface="Preeti" pitchFamily="2" charset="0"/>
              </a:rPr>
              <a:t>/0f ;d]t </a:t>
            </a:r>
            <a:r>
              <a:rPr lang="en-GB" sz="2200" dirty="0" err="1">
                <a:latin typeface="Preeti" pitchFamily="2" charset="0"/>
              </a:rPr>
              <a:t>kQf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nufpg</a:t>
            </a:r>
            <a:r>
              <a:rPr lang="en-GB" sz="2200" dirty="0">
                <a:latin typeface="Preeti" pitchFamily="2" charset="0"/>
              </a:rPr>
              <a:t> ;</a:t>
            </a:r>
            <a:r>
              <a:rPr lang="en-GB" sz="2200" dirty="0" err="1">
                <a:latin typeface="Preeti" pitchFamily="2" charset="0"/>
              </a:rPr>
              <a:t>Ifd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x'g</a:t>
            </a:r>
            <a:r>
              <a:rPr lang="en-GB" sz="2200" dirty="0">
                <a:latin typeface="Preeti" pitchFamily="2" charset="0"/>
              </a:rPr>
              <a:t>]5g </a:t>
            </a:r>
            <a:r>
              <a:rPr lang="en-GB" sz="2200" dirty="0" err="1">
                <a:latin typeface="Preeti" pitchFamily="2" charset="0"/>
              </a:rPr>
              <a:t>h;sf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kmn:j?k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nfO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unt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?</a:t>
            </a:r>
            <a:r>
              <a:rPr lang="en-GB" sz="2200" dirty="0" err="1">
                <a:latin typeface="Preeti" pitchFamily="2" charset="0"/>
              </a:rPr>
              <a:t>kdf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u</a:t>
            </a:r>
            <a:r>
              <a:rPr lang="en-GB" sz="2200" dirty="0">
                <a:latin typeface="Preeti" pitchFamily="2" charset="0"/>
              </a:rPr>
              <a:t>/L </a:t>
            </a:r>
            <a:r>
              <a:rPr lang="en-GB" sz="2200" dirty="0" err="1">
                <a:latin typeface="Preeti" pitchFamily="2" charset="0"/>
              </a:rPr>
              <a:t>ljljw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kmfO</a:t>
            </a:r>
            <a:r>
              <a:rPr lang="en-GB" sz="2200" dirty="0">
                <a:latin typeface="Preeti" pitchFamily="2" charset="0"/>
              </a:rPr>
              <a:t>{bf p7fO{/x]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x'G5g . </a:t>
            </a:r>
            <a:endParaRPr lang="en-US" sz="2200" dirty="0">
              <a:latin typeface="Preeti" pitchFamily="2" charset="0"/>
            </a:endParaRPr>
          </a:p>
          <a:p>
            <a:r>
              <a:rPr lang="en-GB" sz="2200" dirty="0" err="1">
                <a:latin typeface="Preeti" pitchFamily="2" charset="0"/>
              </a:rPr>
              <a:t>olb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{+n] </a:t>
            </a:r>
            <a:r>
              <a:rPr lang="en-GB" sz="2200" dirty="0" err="1">
                <a:latin typeface="Preeti" pitchFamily="2" charset="0"/>
              </a:rPr>
              <a:t>sdhf</a:t>
            </a:r>
            <a:r>
              <a:rPr lang="en-GB" sz="2200" dirty="0">
                <a:latin typeface="Preeti" pitchFamily="2" charset="0"/>
              </a:rPr>
              <a:t>]/ kf;j8{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'{</a:t>
            </a:r>
            <a:r>
              <a:rPr lang="en-GB" sz="2200" dirty="0" err="1">
                <a:latin typeface="Preeti" pitchFamily="2" charset="0"/>
              </a:rPr>
              <a:t>ePsf</a:t>
            </a:r>
            <a:r>
              <a:rPr lang="en-GB" sz="2200" dirty="0">
                <a:latin typeface="Preeti" pitchFamily="2" charset="0"/>
              </a:rPr>
              <a:t>] 5 </a:t>
            </a:r>
            <a:r>
              <a:rPr lang="en-GB" sz="2200" dirty="0" err="1">
                <a:latin typeface="Preeti" pitchFamily="2" charset="0"/>
              </a:rPr>
              <a:t>eg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Xofs</a:t>
            </a:r>
            <a:r>
              <a:rPr lang="en-GB" sz="2200" dirty="0">
                <a:latin typeface="Preeti" pitchFamily="2" charset="0"/>
              </a:rPr>
              <a:t>/</a:t>
            </a:r>
            <a:r>
              <a:rPr lang="en-GB" sz="2200" dirty="0" err="1">
                <a:latin typeface="Preeti" pitchFamily="2" charset="0"/>
              </a:rPr>
              <a:t>x?nfO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kf;j8{ </a:t>
            </a:r>
            <a:r>
              <a:rPr lang="en-GB" sz="2200" dirty="0" err="1">
                <a:latin typeface="Preeti" pitchFamily="2" charset="0"/>
              </a:rPr>
              <a:t>kQf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nufpg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 sl7gfO{ kb}{g . ;</a:t>
            </a:r>
            <a:r>
              <a:rPr lang="en-GB" sz="2200" dirty="0" err="1">
                <a:latin typeface="Preeti" pitchFamily="2" charset="0"/>
              </a:rPr>
              <a:t>fwf</a:t>
            </a:r>
            <a:r>
              <a:rPr lang="en-GB" sz="2200" dirty="0">
                <a:latin typeface="Preeti" pitchFamily="2" charset="0"/>
              </a:rPr>
              <a:t>/0f kf;j8{ </a:t>
            </a:r>
            <a:r>
              <a:rPr lang="en-GB" sz="2200" dirty="0" err="1">
                <a:latin typeface="Preeti" pitchFamily="2" charset="0"/>
              </a:rPr>
              <a:t>s|ofs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{] </a:t>
            </a:r>
            <a:r>
              <a:rPr lang="en-GB" sz="2200" dirty="0" err="1">
                <a:latin typeface="Preeti" pitchFamily="2" charset="0"/>
              </a:rPr>
              <a:t>k|f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u|fdsf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u</a:t>
            </a:r>
            <a:r>
              <a:rPr lang="en-GB" sz="2200" dirty="0">
                <a:latin typeface="Preeti" pitchFamily="2" charset="0"/>
              </a:rPr>
              <a:t>/L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kf;j8{ ;</a:t>
            </a:r>
            <a:r>
              <a:rPr lang="en-GB" sz="2200" dirty="0" err="1">
                <a:latin typeface="Preeti" pitchFamily="2" charset="0"/>
              </a:rPr>
              <a:t>lhn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kQf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nufp+b5g . t/ </a:t>
            </a:r>
            <a:r>
              <a:rPr lang="en-GB" sz="2200" dirty="0" err="1">
                <a:latin typeface="Preeti" pitchFamily="2" charset="0"/>
              </a:rPr>
              <a:t>olb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alnof</a:t>
            </a:r>
            <a:r>
              <a:rPr lang="en-GB" sz="2200" dirty="0">
                <a:latin typeface="Preeti" pitchFamily="2" charset="0"/>
              </a:rPr>
              <a:t>] kf;j8{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'{</a:t>
            </a:r>
            <a:r>
              <a:rPr lang="en-GB" sz="2200" dirty="0" err="1">
                <a:latin typeface="Preeti" pitchFamily="2" charset="0"/>
              </a:rPr>
              <a:t>ePsf</a:t>
            </a:r>
            <a:r>
              <a:rPr lang="en-GB" sz="2200" dirty="0">
                <a:latin typeface="Preeti" pitchFamily="2" charset="0"/>
              </a:rPr>
              <a:t>] 5 </a:t>
            </a:r>
            <a:r>
              <a:rPr lang="en-GB" sz="2200" dirty="0" err="1">
                <a:latin typeface="Preeti" pitchFamily="2" charset="0"/>
              </a:rPr>
              <a:t>eg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pQm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sfo</a:t>
            </a:r>
            <a:r>
              <a:rPr lang="en-GB" sz="2200" dirty="0">
                <a:latin typeface="Preeti" pitchFamily="2" charset="0"/>
              </a:rPr>
              <a:t>{ w]/} g} sl7g </a:t>
            </a:r>
            <a:r>
              <a:rPr lang="en-GB" sz="2200" dirty="0" err="1">
                <a:latin typeface="Preeti" pitchFamily="2" charset="0"/>
              </a:rPr>
              <a:t>x'g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ub</a:t>
            </a:r>
            <a:r>
              <a:rPr lang="en-GB" sz="2200" dirty="0">
                <a:latin typeface="Preeti" pitchFamily="2" charset="0"/>
              </a:rPr>
              <a:t>{5 . </a:t>
            </a:r>
            <a:endParaRPr lang="en-US" sz="22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51470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4800" b="1" dirty="0" err="1">
                <a:latin typeface="Himalb" pitchFamily="2" charset="0"/>
              </a:rPr>
              <a:t>alnof</a:t>
            </a:r>
            <a:r>
              <a:rPr lang="en-GB" sz="4800" b="1" dirty="0">
                <a:latin typeface="Himalb" pitchFamily="2" charset="0"/>
              </a:rPr>
              <a:t>] kf;j8{ s;/L </a:t>
            </a:r>
            <a:r>
              <a:rPr lang="en-GB" sz="4800" b="1" dirty="0" err="1">
                <a:latin typeface="Himalb" pitchFamily="2" charset="0"/>
              </a:rPr>
              <a:t>agfpg</a:t>
            </a:r>
            <a:r>
              <a:rPr lang="en-GB" sz="4800" b="1" dirty="0">
                <a:latin typeface="Himalb" pitchFamily="2" charset="0"/>
              </a:rPr>
              <a:t>] &lt;</a:t>
            </a:r>
            <a:endParaRPr lang="en-US" sz="4800" dirty="0">
              <a:latin typeface="Himalb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3000" dirty="0">
                <a:latin typeface="Preeti" pitchFamily="2" charset="0"/>
              </a:rPr>
              <a:t>kf;j8{ /</a:t>
            </a:r>
            <a:r>
              <a:rPr lang="en-GB" sz="3000" dirty="0" err="1">
                <a:latin typeface="Preeti" pitchFamily="2" charset="0"/>
              </a:rPr>
              <a:t>fVbf</a:t>
            </a:r>
            <a:r>
              <a:rPr lang="en-GB" sz="3000" dirty="0">
                <a:latin typeface="Preeti" pitchFamily="2" charset="0"/>
              </a:rPr>
              <a:t> </a:t>
            </a:r>
            <a:r>
              <a:rPr lang="en-GB" sz="3000" dirty="0" err="1">
                <a:latin typeface="Preeti" pitchFamily="2" charset="0"/>
              </a:rPr>
              <a:t>sDtLdf</a:t>
            </a:r>
            <a:r>
              <a:rPr lang="en-GB" sz="3000" dirty="0">
                <a:latin typeface="Preeti" pitchFamily="2" charset="0"/>
              </a:rPr>
              <a:t> </a:t>
            </a:r>
            <a:r>
              <a:rPr lang="en-GB" sz="3000" dirty="0" err="1">
                <a:latin typeface="Preeti" pitchFamily="2" charset="0"/>
              </a:rPr>
              <a:t>klg</a:t>
            </a:r>
            <a:r>
              <a:rPr lang="en-GB" sz="3000" dirty="0">
                <a:latin typeface="Preeti" pitchFamily="2" charset="0"/>
              </a:rPr>
              <a:t> * of ;f] </a:t>
            </a:r>
            <a:r>
              <a:rPr lang="en-GB" sz="3000" dirty="0" err="1">
                <a:latin typeface="Preeti" pitchFamily="2" charset="0"/>
              </a:rPr>
              <a:t>eGbf</a:t>
            </a:r>
            <a:r>
              <a:rPr lang="en-GB" sz="3000" dirty="0">
                <a:latin typeface="Preeti" pitchFamily="2" charset="0"/>
              </a:rPr>
              <a:t> a9L </a:t>
            </a:r>
            <a:r>
              <a:rPr lang="en-GB" sz="3000" dirty="0" err="1">
                <a:latin typeface="Preeti" pitchFamily="2" charset="0"/>
              </a:rPr>
              <a:t>Sof</a:t>
            </a:r>
            <a:r>
              <a:rPr lang="en-GB" sz="3000" dirty="0">
                <a:latin typeface="Preeti" pitchFamily="2" charset="0"/>
              </a:rPr>
              <a:t>/]S6/</a:t>
            </a:r>
            <a:r>
              <a:rPr lang="en-GB" sz="3000" dirty="0" err="1">
                <a:latin typeface="Preeti" pitchFamily="2" charset="0"/>
              </a:rPr>
              <a:t>sf</a:t>
            </a:r>
            <a:r>
              <a:rPr lang="en-GB" sz="3000" dirty="0">
                <a:latin typeface="Preeti" pitchFamily="2" charset="0"/>
              </a:rPr>
              <a:t>] </a:t>
            </a:r>
            <a:r>
              <a:rPr lang="en-GB" sz="3000" dirty="0" err="1">
                <a:latin typeface="Preeti" pitchFamily="2" charset="0"/>
              </a:rPr>
              <a:t>k|of</a:t>
            </a:r>
            <a:r>
              <a:rPr lang="en-GB" sz="3000" dirty="0">
                <a:latin typeface="Preeti" pitchFamily="2" charset="0"/>
              </a:rPr>
              <a:t>]u </a:t>
            </a:r>
            <a:br>
              <a:rPr lang="en-GB" sz="3000" dirty="0">
                <a:latin typeface="Preeti" pitchFamily="2" charset="0"/>
              </a:rPr>
            </a:br>
            <a:r>
              <a:rPr lang="en-GB" sz="3000" dirty="0" err="1">
                <a:latin typeface="Preeti" pitchFamily="2" charset="0"/>
              </a:rPr>
              <a:t>ug</a:t>
            </a:r>
            <a:r>
              <a:rPr lang="en-GB" sz="3000" dirty="0">
                <a:latin typeface="Preeti" pitchFamily="2" charset="0"/>
              </a:rPr>
              <a:t>'{</a:t>
            </a:r>
            <a:r>
              <a:rPr lang="en-GB" sz="3000" dirty="0" err="1">
                <a:latin typeface="Preeti" pitchFamily="2" charset="0"/>
              </a:rPr>
              <a:t>xf</a:t>
            </a:r>
            <a:r>
              <a:rPr lang="en-GB" sz="3000" dirty="0">
                <a:latin typeface="Preeti" pitchFamily="2" charset="0"/>
              </a:rPr>
              <a:t>];\ .</a:t>
            </a:r>
            <a:endParaRPr lang="en-US" sz="30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3000" dirty="0">
                <a:latin typeface="Preeti" pitchFamily="2" charset="0"/>
              </a:rPr>
              <a:t>kf;j8{</a:t>
            </a:r>
            <a:r>
              <a:rPr lang="en-GB" sz="3000" dirty="0" err="1">
                <a:latin typeface="Preeti" pitchFamily="2" charset="0"/>
              </a:rPr>
              <a:t>df</a:t>
            </a:r>
            <a:r>
              <a:rPr lang="en-GB" sz="3000" dirty="0">
                <a:latin typeface="Preeti" pitchFamily="2" charset="0"/>
              </a:rPr>
              <a:t> 7"nf </a:t>
            </a:r>
            <a:r>
              <a:rPr lang="en-GB" sz="3000" dirty="0" err="1">
                <a:latin typeface="Preeti" pitchFamily="2" charset="0"/>
              </a:rPr>
              <a:t>tyf</a:t>
            </a:r>
            <a:r>
              <a:rPr lang="en-GB" sz="3000" dirty="0">
                <a:latin typeface="Preeti" pitchFamily="2" charset="0"/>
              </a:rPr>
              <a:t> ;</a:t>
            </a:r>
            <a:r>
              <a:rPr lang="en-GB" sz="3000" dirty="0" err="1">
                <a:latin typeface="Preeti" pitchFamily="2" charset="0"/>
              </a:rPr>
              <a:t>fgf</a:t>
            </a:r>
            <a:r>
              <a:rPr lang="en-GB" sz="3000" dirty="0">
                <a:latin typeface="Preeti" pitchFamily="2" charset="0"/>
              </a:rPr>
              <a:t> </a:t>
            </a:r>
            <a:r>
              <a:rPr lang="en-GB" sz="3000" dirty="0" err="1">
                <a:latin typeface="Preeti" pitchFamily="2" charset="0"/>
              </a:rPr>
              <a:t>cIf</a:t>
            </a:r>
            <a:r>
              <a:rPr lang="en-GB" sz="3000" dirty="0">
                <a:latin typeface="Preeti" pitchFamily="2" charset="0"/>
              </a:rPr>
              <a:t>/</a:t>
            </a:r>
            <a:r>
              <a:rPr lang="en-GB" sz="3000" dirty="0" err="1">
                <a:latin typeface="Preeti" pitchFamily="2" charset="0"/>
              </a:rPr>
              <a:t>x?sf</a:t>
            </a:r>
            <a:r>
              <a:rPr lang="en-GB" sz="3000" dirty="0">
                <a:latin typeface="Preeti" pitchFamily="2" charset="0"/>
              </a:rPr>
              <a:t>] ld&gt;0f </a:t>
            </a:r>
            <a:r>
              <a:rPr lang="en-GB" sz="3000" dirty="0" err="1">
                <a:latin typeface="Preeti" pitchFamily="2" charset="0"/>
              </a:rPr>
              <a:t>ug</a:t>
            </a:r>
            <a:r>
              <a:rPr lang="en-GB" sz="3000" dirty="0">
                <a:latin typeface="Preeti" pitchFamily="2" charset="0"/>
              </a:rPr>
              <a:t>'{</a:t>
            </a:r>
            <a:r>
              <a:rPr lang="en-GB" sz="3000" dirty="0" err="1">
                <a:latin typeface="Preeti" pitchFamily="2" charset="0"/>
              </a:rPr>
              <a:t>xf</a:t>
            </a:r>
            <a:r>
              <a:rPr lang="en-GB" sz="3000" dirty="0">
                <a:latin typeface="Preeti" pitchFamily="2" charset="0"/>
              </a:rPr>
              <a:t>];\ .</a:t>
            </a:r>
            <a:endParaRPr lang="en-US" sz="30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3000" dirty="0" err="1">
                <a:latin typeface="Preeti" pitchFamily="2" charset="0"/>
              </a:rPr>
              <a:t>sDtLdf</a:t>
            </a:r>
            <a:r>
              <a:rPr lang="en-GB" sz="3000" dirty="0">
                <a:latin typeface="Preeti" pitchFamily="2" charset="0"/>
              </a:rPr>
              <a:t> Pp6f </a:t>
            </a:r>
            <a:r>
              <a:rPr lang="en-GB" sz="3000" dirty="0" err="1">
                <a:latin typeface="Preeti" pitchFamily="2" charset="0"/>
              </a:rPr>
              <a:t>gDa</a:t>
            </a:r>
            <a:r>
              <a:rPr lang="en-GB" sz="3000" dirty="0">
                <a:latin typeface="Preeti" pitchFamily="2" charset="0"/>
              </a:rPr>
              <a:t>/</a:t>
            </a:r>
            <a:r>
              <a:rPr lang="en-GB" sz="3000" dirty="0" err="1">
                <a:latin typeface="Preeti" pitchFamily="2" charset="0"/>
              </a:rPr>
              <a:t>sf</a:t>
            </a:r>
            <a:r>
              <a:rPr lang="en-GB" sz="3000" dirty="0">
                <a:latin typeface="Preeti" pitchFamily="2" charset="0"/>
              </a:rPr>
              <a:t>] </a:t>
            </a:r>
            <a:r>
              <a:rPr lang="en-GB" sz="3000" dirty="0" err="1">
                <a:latin typeface="Preeti" pitchFamily="2" charset="0"/>
              </a:rPr>
              <a:t>k|of</a:t>
            </a:r>
            <a:r>
              <a:rPr lang="en-GB" sz="3000" dirty="0">
                <a:latin typeface="Preeti" pitchFamily="2" charset="0"/>
              </a:rPr>
              <a:t>]u </a:t>
            </a:r>
            <a:r>
              <a:rPr lang="en-GB" sz="3000" dirty="0" err="1">
                <a:latin typeface="Preeti" pitchFamily="2" charset="0"/>
              </a:rPr>
              <a:t>ug</a:t>
            </a:r>
            <a:r>
              <a:rPr lang="en-GB" sz="3000" dirty="0">
                <a:latin typeface="Preeti" pitchFamily="2" charset="0"/>
              </a:rPr>
              <a:t>'{</a:t>
            </a:r>
            <a:r>
              <a:rPr lang="en-GB" sz="3000" dirty="0" err="1">
                <a:latin typeface="Preeti" pitchFamily="2" charset="0"/>
              </a:rPr>
              <a:t>xf</a:t>
            </a:r>
            <a:r>
              <a:rPr lang="en-GB" sz="3000" dirty="0">
                <a:latin typeface="Preeti" pitchFamily="2" charset="0"/>
              </a:rPr>
              <a:t>];\ .</a:t>
            </a:r>
            <a:endParaRPr lang="en-US" sz="30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3000" dirty="0" err="1">
                <a:latin typeface="Preeti" pitchFamily="2" charset="0"/>
              </a:rPr>
              <a:t>sDtLdf</a:t>
            </a:r>
            <a:r>
              <a:rPr lang="en-GB" sz="3000" dirty="0">
                <a:latin typeface="Preeti" pitchFamily="2" charset="0"/>
              </a:rPr>
              <a:t> Pp6f :k]</a:t>
            </a:r>
            <a:r>
              <a:rPr lang="en-GB" sz="3000" dirty="0" err="1">
                <a:latin typeface="Preeti" pitchFamily="2" charset="0"/>
              </a:rPr>
              <a:t>zn</a:t>
            </a:r>
            <a:r>
              <a:rPr lang="en-GB" sz="3000" dirty="0">
                <a:latin typeface="Preeti" pitchFamily="2" charset="0"/>
              </a:rPr>
              <a:t> </a:t>
            </a:r>
            <a:r>
              <a:rPr lang="en-GB" sz="3000" dirty="0" err="1">
                <a:latin typeface="Preeti" pitchFamily="2" charset="0"/>
              </a:rPr>
              <a:t>cIf</a:t>
            </a:r>
            <a:r>
              <a:rPr lang="en-GB" sz="3000" dirty="0">
                <a:latin typeface="Preeti" pitchFamily="2" charset="0"/>
              </a:rPr>
              <a:t>/</a:t>
            </a:r>
            <a:r>
              <a:rPr lang="en-GB" sz="3000" dirty="0" err="1">
                <a:latin typeface="Preeti" pitchFamily="2" charset="0"/>
              </a:rPr>
              <a:t>sf</a:t>
            </a:r>
            <a:r>
              <a:rPr lang="en-GB" sz="3000" dirty="0">
                <a:latin typeface="Preeti" pitchFamily="2" charset="0"/>
              </a:rPr>
              <a:t>] </a:t>
            </a:r>
            <a:r>
              <a:rPr lang="en-GB" sz="3000" dirty="0" err="1">
                <a:latin typeface="Preeti" pitchFamily="2" charset="0"/>
              </a:rPr>
              <a:t>k|of</a:t>
            </a:r>
            <a:r>
              <a:rPr lang="en-GB" sz="3000" dirty="0">
                <a:latin typeface="Preeti" pitchFamily="2" charset="0"/>
              </a:rPr>
              <a:t>]u </a:t>
            </a:r>
            <a:r>
              <a:rPr lang="en-GB" sz="3000" dirty="0" err="1">
                <a:latin typeface="Preeti" pitchFamily="2" charset="0"/>
              </a:rPr>
              <a:t>ug</a:t>
            </a:r>
            <a:r>
              <a:rPr lang="en-GB" sz="3000" dirty="0">
                <a:latin typeface="Preeti" pitchFamily="2" charset="0"/>
              </a:rPr>
              <a:t>'{</a:t>
            </a:r>
            <a:r>
              <a:rPr lang="en-GB" sz="3000" dirty="0" err="1">
                <a:latin typeface="Preeti" pitchFamily="2" charset="0"/>
              </a:rPr>
              <a:t>xf</a:t>
            </a:r>
            <a:r>
              <a:rPr lang="en-GB" sz="3000" dirty="0">
                <a:latin typeface="Preeti" pitchFamily="2" charset="0"/>
              </a:rPr>
              <a:t>];\ . </a:t>
            </a:r>
            <a:endParaRPr lang="en-US" sz="30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3000" dirty="0">
                <a:latin typeface="Preeti" pitchFamily="2" charset="0"/>
              </a:rPr>
              <a:t>kf;j8{ </a:t>
            </a:r>
            <a:r>
              <a:rPr lang="en-GB" sz="3000" dirty="0" err="1">
                <a:latin typeface="Preeti" pitchFamily="2" charset="0"/>
              </a:rPr>
              <a:t>agfp+bf</a:t>
            </a:r>
            <a:r>
              <a:rPr lang="en-GB" sz="3000" dirty="0">
                <a:latin typeface="Preeti" pitchFamily="2" charset="0"/>
              </a:rPr>
              <a:t> </a:t>
            </a:r>
            <a:r>
              <a:rPr lang="en-GB" sz="3000" dirty="0" err="1">
                <a:latin typeface="Preeti" pitchFamily="2" charset="0"/>
              </a:rPr>
              <a:t>s'g</a:t>
            </a:r>
            <a:r>
              <a:rPr lang="en-GB" sz="3000" dirty="0">
                <a:latin typeface="Preeti" pitchFamily="2" charset="0"/>
              </a:rPr>
              <a:t>}</a:t>
            </a:r>
            <a:r>
              <a:rPr lang="en-GB" sz="3000" dirty="0" err="1">
                <a:latin typeface="Preeti" pitchFamily="2" charset="0"/>
              </a:rPr>
              <a:t>klg</a:t>
            </a:r>
            <a:r>
              <a:rPr lang="en-GB" sz="3000" dirty="0">
                <a:latin typeface="Preeti" pitchFamily="2" charset="0"/>
              </a:rPr>
              <a:t> cy{ </a:t>
            </a:r>
            <a:r>
              <a:rPr lang="en-GB" sz="3000" dirty="0" err="1">
                <a:latin typeface="Preeti" pitchFamily="2" charset="0"/>
              </a:rPr>
              <a:t>gnfUg</a:t>
            </a:r>
            <a:r>
              <a:rPr lang="en-GB" sz="3000" dirty="0">
                <a:latin typeface="Preeti" pitchFamily="2" charset="0"/>
              </a:rPr>
              <a:t>] </a:t>
            </a:r>
            <a:r>
              <a:rPr lang="en-GB" sz="3000" dirty="0" err="1">
                <a:latin typeface="Preeti" pitchFamily="2" charset="0"/>
              </a:rPr>
              <a:t>zAbsf</a:t>
            </a:r>
            <a:r>
              <a:rPr lang="en-GB" sz="3000" dirty="0">
                <a:latin typeface="Preeti" pitchFamily="2" charset="0"/>
              </a:rPr>
              <a:t>] ld&gt;0f -</a:t>
            </a:r>
            <a:r>
              <a:rPr lang="en-GB" sz="3000" dirty="0" err="1">
                <a:latin typeface="Preeti" pitchFamily="2" charset="0"/>
              </a:rPr>
              <a:t>hfu</a:t>
            </a:r>
            <a:r>
              <a:rPr lang="en-GB" sz="3000" dirty="0">
                <a:latin typeface="Preeti" pitchFamily="2" charset="0"/>
              </a:rPr>
              <a:t>{g_ </a:t>
            </a:r>
            <a:br>
              <a:rPr lang="en-GB" sz="3000" dirty="0">
                <a:latin typeface="Preeti" pitchFamily="2" charset="0"/>
              </a:rPr>
            </a:br>
            <a:r>
              <a:rPr lang="en-GB" sz="3000" dirty="0" err="1">
                <a:latin typeface="Preeti" pitchFamily="2" charset="0"/>
              </a:rPr>
              <a:t>agfpg'xf</a:t>
            </a:r>
            <a:r>
              <a:rPr lang="en-GB" sz="3000" dirty="0">
                <a:latin typeface="Preeti" pitchFamily="2" charset="0"/>
              </a:rPr>
              <a:t>];\ . h:tf] </a:t>
            </a:r>
            <a:r>
              <a:rPr lang="en-GB" sz="3000" dirty="0" err="1">
                <a:latin typeface="Preeti" pitchFamily="2" charset="0"/>
              </a:rPr>
              <a:t>pbfx</a:t>
            </a:r>
            <a:r>
              <a:rPr lang="en-GB" sz="3000" dirty="0">
                <a:latin typeface="Preeti" pitchFamily="2" charset="0"/>
              </a:rPr>
              <a:t>/0fsf] </a:t>
            </a:r>
            <a:r>
              <a:rPr lang="en-GB" sz="3000" dirty="0" err="1">
                <a:latin typeface="Preeti" pitchFamily="2" charset="0"/>
              </a:rPr>
              <a:t>nflu</a:t>
            </a:r>
            <a:r>
              <a:rPr lang="en-GB" sz="3000" dirty="0">
                <a:latin typeface="Preeti" pitchFamily="2" charset="0"/>
              </a:rPr>
              <a:t> </a:t>
            </a:r>
            <a:r>
              <a:rPr lang="en-GB" sz="3000" dirty="0" err="1">
                <a:latin typeface="Preeti" pitchFamily="2" charset="0"/>
              </a:rPr>
              <a:t>cf</a:t>
            </a:r>
            <a:r>
              <a:rPr lang="en-GB" sz="3000" dirty="0">
                <a:latin typeface="Preeti" pitchFamily="2" charset="0"/>
              </a:rPr>
              <a:t>] </a:t>
            </a:r>
            <a:r>
              <a:rPr lang="en-GB" sz="3000" dirty="0" err="1">
                <a:latin typeface="Preeti" pitchFamily="2" charset="0"/>
              </a:rPr>
              <a:t>sf</a:t>
            </a:r>
            <a:r>
              <a:rPr lang="en-GB" sz="3000" dirty="0">
                <a:latin typeface="Preeti" pitchFamily="2" charset="0"/>
              </a:rPr>
              <a:t>] 7fp+df </a:t>
            </a:r>
            <a:r>
              <a:rPr lang="en-GB" sz="3000" dirty="0" err="1">
                <a:latin typeface="Preeti" pitchFamily="2" charset="0"/>
              </a:rPr>
              <a:t>lh</a:t>
            </a:r>
            <a:r>
              <a:rPr lang="en-GB" sz="3000" dirty="0">
                <a:latin typeface="Preeti" pitchFamily="2" charset="0"/>
              </a:rPr>
              <a:t>/f], P; </a:t>
            </a:r>
            <a:r>
              <a:rPr lang="en-GB" sz="3000" dirty="0" err="1">
                <a:latin typeface="Preeti" pitchFamily="2" charset="0"/>
              </a:rPr>
              <a:t>sf</a:t>
            </a:r>
            <a:r>
              <a:rPr lang="en-GB" sz="3000" dirty="0">
                <a:latin typeface="Preeti" pitchFamily="2" charset="0"/>
              </a:rPr>
              <a:t>] </a:t>
            </a:r>
            <a:br>
              <a:rPr lang="en-GB" sz="3000" dirty="0">
                <a:latin typeface="Preeti" pitchFamily="2" charset="0"/>
              </a:rPr>
            </a:br>
            <a:r>
              <a:rPr lang="en-GB" sz="3000" dirty="0">
                <a:latin typeface="Preeti" pitchFamily="2" charset="0"/>
              </a:rPr>
              <a:t>7fp+df 8n/</a:t>
            </a:r>
            <a:r>
              <a:rPr lang="en-GB" sz="3000" dirty="0" err="1">
                <a:latin typeface="Preeti" pitchFamily="2" charset="0"/>
              </a:rPr>
              <a:t>sf</a:t>
            </a:r>
            <a:r>
              <a:rPr lang="en-GB" sz="3000" dirty="0">
                <a:latin typeface="Preeti" pitchFamily="2" charset="0"/>
              </a:rPr>
              <a:t>] </a:t>
            </a:r>
            <a:r>
              <a:rPr lang="en-GB" sz="3000" dirty="0" err="1">
                <a:latin typeface="Preeti" pitchFamily="2" charset="0"/>
              </a:rPr>
              <a:t>lrGx</a:t>
            </a:r>
            <a:r>
              <a:rPr lang="en-GB" sz="3000" dirty="0">
                <a:latin typeface="Preeti" pitchFamily="2" charset="0"/>
              </a:rPr>
              <a:t> </a:t>
            </a:r>
            <a:r>
              <a:rPr lang="en-GB" sz="3000" dirty="0" err="1">
                <a:latin typeface="Preeti" pitchFamily="2" charset="0"/>
              </a:rPr>
              <a:t>cflb</a:t>
            </a:r>
            <a:r>
              <a:rPr lang="en-GB" sz="3000" dirty="0">
                <a:latin typeface="Preeti" pitchFamily="2" charset="0"/>
              </a:rPr>
              <a:t> </a:t>
            </a:r>
            <a:r>
              <a:rPr lang="en-GB" sz="3000" dirty="0" err="1">
                <a:latin typeface="Preeti" pitchFamily="2" charset="0"/>
              </a:rPr>
              <a:t>cflb</a:t>
            </a:r>
            <a:r>
              <a:rPr lang="en-GB" sz="3000" dirty="0">
                <a:latin typeface="Preeti" pitchFamily="2" charset="0"/>
              </a:rPr>
              <a:t> .</a:t>
            </a:r>
            <a:endParaRPr lang="en-US" sz="3000" dirty="0">
              <a:latin typeface="Preeti" pitchFamily="2" charset="0"/>
            </a:endParaRPr>
          </a:p>
          <a:p>
            <a:r>
              <a:rPr lang="en-GB" sz="2400" dirty="0">
                <a:latin typeface="Preeti" pitchFamily="2" charset="0"/>
              </a:rPr>
              <a:t> </a:t>
            </a:r>
            <a:endParaRPr lang="en-US" sz="24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Profile: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555778" y="1131590"/>
            <a:ext cx="640871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Hemanta Baral</a:t>
            </a:r>
          </a:p>
          <a:p>
            <a:pPr>
              <a:buFontTx/>
              <a:buChar char="-"/>
            </a:pPr>
            <a:r>
              <a:rPr lang="en-US" sz="1200" dirty="0"/>
              <a:t>Masters in Computer Network Security, UK</a:t>
            </a:r>
          </a:p>
          <a:p>
            <a:pPr>
              <a:buFontTx/>
              <a:buChar char="-"/>
            </a:pPr>
            <a:r>
              <a:rPr lang="en-US" sz="1200" dirty="0"/>
              <a:t> Over 20</a:t>
            </a:r>
            <a:r>
              <a:rPr lang="en-US" sz="1200" baseline="30000" dirty="0"/>
              <a:t>+</a:t>
            </a:r>
            <a:r>
              <a:rPr lang="en-US" sz="1200" dirty="0"/>
              <a:t> years experience in ICT sector</a:t>
            </a:r>
          </a:p>
          <a:p>
            <a:endParaRPr lang="en-US" sz="1200" dirty="0"/>
          </a:p>
          <a:p>
            <a:r>
              <a:rPr lang="en-US" sz="1100" b="1" dirty="0"/>
              <a:t>Data Centre Consultant for: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/>
              <a:t>DoC</a:t>
            </a:r>
            <a:r>
              <a:rPr lang="en-US" sz="1100" dirty="0"/>
              <a:t> (Department of Customs)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/>
              <a:t>CAAN (Civil Aviation Authority of Nepal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 err="1"/>
              <a:t>DoTM</a:t>
            </a:r>
            <a:r>
              <a:rPr lang="en-US" sz="1100" dirty="0"/>
              <a:t> (Department of Transport Management)</a:t>
            </a:r>
          </a:p>
          <a:p>
            <a:pPr marL="225425" indent="-225425"/>
            <a:endParaRPr lang="en-US" sz="1100" dirty="0"/>
          </a:p>
          <a:p>
            <a:pPr marL="225425" indent="-225425"/>
            <a:r>
              <a:rPr lang="en-US" sz="1100" b="1" dirty="0"/>
              <a:t>Expertise/Certification: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1100" dirty="0"/>
              <a:t>Certified Data Center Professional (CDCP)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1100" dirty="0"/>
              <a:t>European Computer Driving License (ECDL)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1100" dirty="0"/>
              <a:t>ICT Examiner for University of Cambridge (AS &amp; A Level)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1100" dirty="0"/>
              <a:t>Regular Trainer for Cyber Security to Nepal Police Senior Officers</a:t>
            </a:r>
          </a:p>
          <a:p>
            <a:pPr marL="225425" indent="-225425"/>
            <a:endParaRPr lang="en-US" sz="1100" dirty="0"/>
          </a:p>
          <a:p>
            <a:endParaRPr lang="en-US" sz="1200" dirty="0"/>
          </a:p>
          <a:p>
            <a:endParaRPr lang="en-US" sz="2400" b="1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228787" y="954466"/>
            <a:ext cx="0" cy="33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Banner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1719" y="3795886"/>
            <a:ext cx="6620913" cy="720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28184" y="1146106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M: </a:t>
            </a:r>
            <a:r>
              <a:rPr lang="en-US" sz="1200" dirty="0"/>
              <a:t>9843067142 </a:t>
            </a:r>
          </a:p>
          <a:p>
            <a:r>
              <a:rPr lang="en-US" sz="1200" b="1" dirty="0"/>
              <a:t>E-mail:</a:t>
            </a:r>
            <a:r>
              <a:rPr lang="en-US" sz="1200" dirty="0"/>
              <a:t> </a:t>
            </a:r>
            <a:r>
              <a:rPr lang="en-US" sz="1200" dirty="0">
                <a:hlinkClick r:id="rId3"/>
              </a:rPr>
              <a:t>hemanta.baral@gmail.com</a:t>
            </a:r>
            <a:r>
              <a:rPr lang="en-US" sz="1200" dirty="0"/>
              <a:t>; </a:t>
            </a:r>
          </a:p>
          <a:p>
            <a:r>
              <a:rPr lang="en-US" sz="1200" dirty="0">
                <a:hlinkClick r:id="rId4"/>
              </a:rPr>
              <a:t>hemantabaral@yahoo.com</a:t>
            </a:r>
            <a:endParaRPr lang="en-US" sz="1200" dirty="0"/>
          </a:p>
          <a:p>
            <a:endParaRPr lang="en-US" sz="1200" b="1" dirty="0"/>
          </a:p>
          <a:p>
            <a:r>
              <a:rPr lang="en-US" sz="1200" b="1" dirty="0"/>
              <a:t>Web:</a:t>
            </a:r>
            <a:endParaRPr lang="en-US" sz="1200" b="1" dirty="0">
              <a:hlinkClick r:id="rId5"/>
            </a:endParaRPr>
          </a:p>
          <a:p>
            <a:r>
              <a:rPr lang="en-US" sz="1200" dirty="0">
                <a:hlinkClick r:id="rId5"/>
              </a:rPr>
              <a:t>www.hemantabaral.com.np</a:t>
            </a:r>
            <a:endParaRPr lang="en-US" sz="1200" dirty="0"/>
          </a:p>
          <a:p>
            <a:r>
              <a:rPr lang="en-US" sz="1200" dirty="0">
                <a:hlinkClick r:id="rId6"/>
              </a:rPr>
              <a:t>https://hemantabaral.wordpress.com</a:t>
            </a:r>
            <a:r>
              <a:rPr lang="en-US" sz="1200" dirty="0"/>
              <a:t> </a:t>
            </a:r>
          </a:p>
          <a:p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72008" y="1995686"/>
            <a:ext cx="226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en-US" sz="1200" b="1" dirty="0"/>
              <a:t>Writer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200" b="1" dirty="0"/>
              <a:t>ICT Consultant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200" b="1" dirty="0"/>
              <a:t>Former IT Officer, </a:t>
            </a:r>
            <a:r>
              <a:rPr lang="en-US" sz="1200" b="1" dirty="0" err="1"/>
              <a:t>GoN</a:t>
            </a:r>
            <a:r>
              <a:rPr lang="en-US" sz="1200" b="1" dirty="0"/>
              <a:t>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51470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3200" b="1" dirty="0">
                <a:latin typeface="Himalb" pitchFamily="2" charset="0"/>
              </a:rPr>
              <a:t>kf;j8{ /</a:t>
            </a:r>
            <a:r>
              <a:rPr lang="en-GB" sz="3200" b="1" dirty="0" err="1">
                <a:latin typeface="Himalb" pitchFamily="2" charset="0"/>
              </a:rPr>
              <a:t>fVbf</a:t>
            </a:r>
            <a:r>
              <a:rPr lang="en-GB" sz="3200" b="1" dirty="0">
                <a:latin typeface="Himalb" pitchFamily="2" charset="0"/>
              </a:rPr>
              <a:t> </a:t>
            </a:r>
            <a:r>
              <a:rPr lang="en-GB" sz="3200" b="1" dirty="0" err="1">
                <a:latin typeface="Himalb" pitchFamily="2" charset="0"/>
              </a:rPr>
              <a:t>Wofg</a:t>
            </a:r>
            <a:r>
              <a:rPr lang="en-GB" sz="3200" b="1" dirty="0">
                <a:latin typeface="Himalb" pitchFamily="2" charset="0"/>
              </a:rPr>
              <a:t> </a:t>
            </a:r>
            <a:r>
              <a:rPr lang="en-GB" sz="3200" b="1" dirty="0" err="1">
                <a:latin typeface="Himalb" pitchFamily="2" charset="0"/>
              </a:rPr>
              <a:t>lbg'kg</a:t>
            </a:r>
            <a:r>
              <a:rPr lang="en-GB" sz="3200" b="1" dirty="0">
                <a:latin typeface="Himalb" pitchFamily="2" charset="0"/>
              </a:rPr>
              <a:t>]{ s'/</a:t>
            </a:r>
            <a:r>
              <a:rPr lang="en-GB" sz="3200" b="1" dirty="0" err="1">
                <a:latin typeface="Himalb" pitchFamily="2" charset="0"/>
              </a:rPr>
              <a:t>fx</a:t>
            </a:r>
            <a:r>
              <a:rPr lang="en-GB" sz="3200" b="1" dirty="0">
                <a:latin typeface="Himalb" pitchFamily="2" charset="0"/>
              </a:rPr>
              <a:t>? </a:t>
            </a:r>
            <a:endParaRPr lang="en-US" sz="2000" dirty="0">
              <a:latin typeface="Himalb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l8S;g]/</a:t>
            </a:r>
            <a:r>
              <a:rPr lang="en-GB" sz="2400" dirty="0" err="1">
                <a:latin typeface="Preeti" pitchFamily="2" charset="0"/>
              </a:rPr>
              <a:t>Ldf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kfO</a:t>
            </a:r>
            <a:r>
              <a:rPr lang="en-GB" sz="2400" dirty="0">
                <a:latin typeface="Preeti" pitchFamily="2" charset="0"/>
              </a:rPr>
              <a:t>{g] </a:t>
            </a:r>
            <a:r>
              <a:rPr lang="en-GB" sz="2400" dirty="0" err="1">
                <a:latin typeface="Preeti" pitchFamily="2" charset="0"/>
              </a:rPr>
              <a:t>zAbx?sf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]u </a:t>
            </a:r>
            <a:r>
              <a:rPr lang="en-GB" sz="2400" dirty="0" err="1">
                <a:latin typeface="Preeti" pitchFamily="2" charset="0"/>
              </a:rPr>
              <a:t>gug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16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JolQmut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ljj</a:t>
            </a:r>
            <a:r>
              <a:rPr lang="en-GB" sz="2400" dirty="0">
                <a:latin typeface="Preeti" pitchFamily="2" charset="0"/>
              </a:rPr>
              <a:t>/0fx?sf]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]u </a:t>
            </a:r>
            <a:r>
              <a:rPr lang="en-GB" sz="2400" dirty="0" err="1">
                <a:latin typeface="Preeti" pitchFamily="2" charset="0"/>
              </a:rPr>
              <a:t>e'n</a:t>
            </a:r>
            <a:r>
              <a:rPr lang="en-GB" sz="2400" dirty="0">
                <a:latin typeface="Preeti" pitchFamily="2" charset="0"/>
              </a:rPr>
              <a:t>]/ 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gug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h:tf]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gfd</a:t>
            </a:r>
            <a:r>
              <a:rPr lang="en-GB" sz="2400" dirty="0">
                <a:latin typeface="Preeti" pitchFamily="2" charset="0"/>
              </a:rPr>
              <a:t>, y/, </a:t>
            </a:r>
            <a:r>
              <a:rPr lang="en-GB" sz="2400" dirty="0" err="1">
                <a:latin typeface="Preeti" pitchFamily="2" charset="0"/>
              </a:rPr>
              <a:t>kl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jf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;b:ox?sf] </a:t>
            </a:r>
            <a:r>
              <a:rPr lang="en-GB" sz="2400" dirty="0" err="1">
                <a:latin typeface="Preeti" pitchFamily="2" charset="0"/>
              </a:rPr>
              <a:t>gfd</a:t>
            </a:r>
            <a:r>
              <a:rPr lang="en-GB" sz="2400" dirty="0">
                <a:latin typeface="Preeti" pitchFamily="2" charset="0"/>
              </a:rPr>
              <a:t>, </a:t>
            </a:r>
            <a:r>
              <a:rPr lang="en-GB" sz="2400" dirty="0" err="1">
                <a:latin typeface="Preeti" pitchFamily="2" charset="0"/>
              </a:rPr>
              <a:t>hGdldlt</a:t>
            </a:r>
            <a:r>
              <a:rPr lang="en-GB" sz="2400" dirty="0">
                <a:latin typeface="Preeti" pitchFamily="2" charset="0"/>
              </a:rPr>
              <a:t>, 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afO</a:t>
            </a:r>
            <a:r>
              <a:rPr lang="en-GB" sz="2400" dirty="0">
                <a:latin typeface="Preeti" pitchFamily="2" charset="0"/>
              </a:rPr>
              <a:t>{n </a:t>
            </a:r>
            <a:r>
              <a:rPr lang="en-GB" sz="2400" dirty="0" err="1">
                <a:latin typeface="Preeti" pitchFamily="2" charset="0"/>
              </a:rPr>
              <a:t>gDa</a:t>
            </a:r>
            <a:r>
              <a:rPr lang="en-GB" sz="2400" dirty="0">
                <a:latin typeface="Preeti" pitchFamily="2" charset="0"/>
              </a:rPr>
              <a:t>/, Nof08nfO{g </a:t>
            </a:r>
            <a:r>
              <a:rPr lang="en-GB" sz="2400" dirty="0" err="1">
                <a:latin typeface="Preeti" pitchFamily="2" charset="0"/>
              </a:rPr>
              <a:t>gDa</a:t>
            </a:r>
            <a:r>
              <a:rPr lang="en-GB" sz="2400" dirty="0">
                <a:latin typeface="Preeti" pitchFamily="2" charset="0"/>
              </a:rPr>
              <a:t>/, ufl8sf] </a:t>
            </a:r>
            <a:r>
              <a:rPr lang="en-GB" sz="2400" dirty="0" err="1">
                <a:latin typeface="Preeti" pitchFamily="2" charset="0"/>
              </a:rPr>
              <a:t>gDa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cflb</a:t>
            </a:r>
            <a:r>
              <a:rPr lang="en-GB" sz="2400" dirty="0">
                <a:latin typeface="Preeti" pitchFamily="2" charset="0"/>
              </a:rPr>
              <a:t> .</a:t>
            </a:r>
            <a:endParaRPr lang="en-US" sz="16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lsaf</a:t>
            </a:r>
            <a:r>
              <a:rPr lang="en-GB" sz="2400" dirty="0">
                <a:latin typeface="Preeti" pitchFamily="2" charset="0"/>
              </a:rPr>
              <a:t>]8{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kfO</a:t>
            </a:r>
            <a:r>
              <a:rPr lang="en-GB" sz="2400" dirty="0">
                <a:latin typeface="Preeti" pitchFamily="2" charset="0"/>
              </a:rPr>
              <a:t>{g] </a:t>
            </a:r>
            <a:r>
              <a:rPr lang="en-GB" sz="2400" dirty="0" err="1">
                <a:latin typeface="Preeti" pitchFamily="2" charset="0"/>
              </a:rPr>
              <a:t>cIf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nfO</a:t>
            </a:r>
            <a:r>
              <a:rPr lang="en-GB" sz="2400" dirty="0">
                <a:latin typeface="Preeti" pitchFamily="2" charset="0"/>
              </a:rPr>
              <a:t>{</a:t>
            </a:r>
            <a:r>
              <a:rPr lang="en-GB" sz="2400" dirty="0" err="1">
                <a:latin typeface="Preeti" pitchFamily="2" charset="0"/>
              </a:rPr>
              <a:t>gx</a:t>
            </a:r>
            <a:r>
              <a:rPr lang="en-GB" sz="2400" dirty="0">
                <a:latin typeface="Preeti" pitchFamily="2" charset="0"/>
              </a:rPr>
              <a:t>? h:tf] </a:t>
            </a:r>
            <a:r>
              <a:rPr lang="en-GB" sz="2400" dirty="0">
                <a:latin typeface="Calibri" pitchFamily="34" charset="0"/>
              </a:rPr>
              <a:t>123456, 098765, </a:t>
            </a:r>
            <a:r>
              <a:rPr lang="en-GB" sz="2400" dirty="0" err="1">
                <a:latin typeface="Calibri" pitchFamily="34" charset="0"/>
              </a:rPr>
              <a:t>qwert</a:t>
            </a:r>
            <a:r>
              <a:rPr lang="en-GB" sz="2400" dirty="0">
                <a:latin typeface="Calibri" pitchFamily="34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cflb</a:t>
            </a:r>
            <a:r>
              <a:rPr lang="en-GB" sz="2400" dirty="0">
                <a:latin typeface="Preeti" pitchFamily="2" charset="0"/>
              </a:rPr>
              <a:t> .</a:t>
            </a:r>
            <a:endParaRPr lang="en-US" sz="16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>
                <a:latin typeface="Preeti" pitchFamily="2" charset="0"/>
              </a:rPr>
              <a:t>;</a:t>
            </a:r>
            <a:r>
              <a:rPr lang="en-GB" sz="2400" dirty="0" err="1">
                <a:latin typeface="Preeti" pitchFamily="2" charset="0"/>
              </a:rPr>
              <a:t>lhn</a:t>
            </a:r>
            <a:r>
              <a:rPr lang="en-GB" sz="2400" dirty="0">
                <a:latin typeface="Preeti" pitchFamily="2" charset="0"/>
              </a:rPr>
              <a:t>} ;+u </a:t>
            </a:r>
            <a:r>
              <a:rPr lang="en-GB" sz="2400" dirty="0" err="1">
                <a:latin typeface="Preeti" pitchFamily="2" charset="0"/>
              </a:rPr>
              <a:t>u</a:t>
            </a:r>
            <a:r>
              <a:rPr lang="en-GB" sz="2400" dirty="0">
                <a:latin typeface="Preeti" pitchFamily="2" charset="0"/>
              </a:rPr>
              <a:t>];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{ ;</a:t>
            </a:r>
            <a:r>
              <a:rPr lang="en-GB" sz="2400" dirty="0" err="1">
                <a:latin typeface="Preeti" pitchFamily="2" charset="0"/>
              </a:rPr>
              <a:t>lsg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lgDgfg';f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kf;j8{x?</a:t>
            </a:r>
            <a:endParaRPr lang="en-US" sz="1600" dirty="0">
              <a:latin typeface="Preeti" pitchFamily="2" charset="0"/>
            </a:endParaRPr>
          </a:p>
          <a:p>
            <a:pPr marL="804863" lvl="1" indent="-347663">
              <a:buFont typeface="Courier New" pitchFamily="49" charset="0"/>
              <a:buChar char="o"/>
            </a:pPr>
            <a:r>
              <a:rPr lang="en-GB" sz="2400" dirty="0" err="1">
                <a:latin typeface="Preeti" pitchFamily="2" charset="0"/>
              </a:rPr>
              <a:t>c+u|hL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zAb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>
                <a:latin typeface="Calibri" pitchFamily="34" charset="0"/>
              </a:rPr>
              <a:t>password</a:t>
            </a:r>
            <a:r>
              <a:rPr lang="en-GB" sz="2400" dirty="0">
                <a:latin typeface="Preeti" pitchFamily="2" charset="0"/>
              </a:rPr>
              <a:t>{</a:t>
            </a:r>
            <a:endParaRPr lang="en-US" sz="1600" dirty="0">
              <a:latin typeface="Preeti" pitchFamily="2" charset="0"/>
            </a:endParaRPr>
          </a:p>
          <a:p>
            <a:pPr marL="804863" lvl="1" indent="-347663">
              <a:buFont typeface="Courier New" pitchFamily="49" charset="0"/>
              <a:buChar char="o"/>
            </a:pPr>
            <a:r>
              <a:rPr lang="en-GB" sz="2400" dirty="0">
                <a:latin typeface="Preeti" pitchFamily="2" charset="0"/>
              </a:rPr>
              <a:t>! b]</a:t>
            </a:r>
            <a:r>
              <a:rPr lang="en-GB" sz="2400" dirty="0" err="1">
                <a:latin typeface="Preeti" pitchFamily="2" charset="0"/>
              </a:rPr>
              <a:t>lv</a:t>
            </a:r>
            <a:r>
              <a:rPr lang="en-GB" sz="2400" dirty="0">
                <a:latin typeface="Preeti" pitchFamily="2" charset="0"/>
              </a:rPr>
              <a:t> ^ ;</a:t>
            </a:r>
            <a:r>
              <a:rPr lang="en-GB" sz="2400" dirty="0" err="1">
                <a:latin typeface="Preeti" pitchFamily="2" charset="0"/>
              </a:rPr>
              <a:t>Ddsf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c+sx</a:t>
            </a:r>
            <a:r>
              <a:rPr lang="en-GB" sz="2400" dirty="0">
                <a:latin typeface="Preeti" pitchFamily="2" charset="0"/>
              </a:rPr>
              <a:t>?</a:t>
            </a:r>
            <a:endParaRPr lang="en-US" sz="1600" dirty="0">
              <a:latin typeface="Preeti" pitchFamily="2" charset="0"/>
            </a:endParaRPr>
          </a:p>
          <a:p>
            <a:pPr marL="804863" lvl="1" indent="-347663">
              <a:buFont typeface="Courier New" pitchFamily="49" charset="0"/>
              <a:buChar char="o"/>
            </a:pPr>
            <a:r>
              <a:rPr lang="en-GB" sz="2400" dirty="0">
                <a:latin typeface="Preeti" pitchFamily="2" charset="0"/>
              </a:rPr>
              <a:t>^ b]</a:t>
            </a:r>
            <a:r>
              <a:rPr lang="en-GB" sz="2400" dirty="0" err="1">
                <a:latin typeface="Preeti" pitchFamily="2" charset="0"/>
              </a:rPr>
              <a:t>lv</a:t>
            </a:r>
            <a:r>
              <a:rPr lang="en-GB" sz="2400" dirty="0">
                <a:latin typeface="Preeti" pitchFamily="2" charset="0"/>
              </a:rPr>
              <a:t> ! ;</a:t>
            </a:r>
            <a:r>
              <a:rPr lang="en-GB" sz="2400" dirty="0" err="1">
                <a:latin typeface="Preeti" pitchFamily="2" charset="0"/>
              </a:rPr>
              <a:t>Ddsf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c+sx</a:t>
            </a:r>
            <a:r>
              <a:rPr lang="en-GB" sz="2400" dirty="0">
                <a:latin typeface="Preeti" pitchFamily="2" charset="0"/>
              </a:rPr>
              <a:t>?</a:t>
            </a:r>
            <a:endParaRPr lang="en-US" sz="1600" dirty="0">
              <a:latin typeface="Preeti" pitchFamily="2" charset="0"/>
            </a:endParaRPr>
          </a:p>
          <a:p>
            <a:pPr marL="804863" lvl="1" indent="-347663">
              <a:buFont typeface="Courier New" pitchFamily="49" charset="0"/>
              <a:buChar char="o"/>
            </a:pPr>
            <a:r>
              <a:rPr lang="en-GB" sz="2400" dirty="0" err="1">
                <a:latin typeface="Preeti" pitchFamily="2" charset="0"/>
              </a:rPr>
              <a:t>Plal</a:t>
            </a:r>
            <a:r>
              <a:rPr lang="en-GB" sz="2400" dirty="0">
                <a:latin typeface="Preeti" pitchFamily="2" charset="0"/>
              </a:rPr>
              <a:t>;!@#</a:t>
            </a:r>
            <a:endParaRPr lang="en-US" sz="1600" dirty="0">
              <a:latin typeface="Preeti" pitchFamily="2" charset="0"/>
            </a:endParaRPr>
          </a:p>
          <a:p>
            <a:pPr marL="804863" lvl="1" indent="-347663">
              <a:buFont typeface="Courier New" pitchFamily="49" charset="0"/>
              <a:buChar char="o"/>
            </a:pP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zx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gfd</a:t>
            </a:r>
            <a:endParaRPr lang="en-US" sz="1600" dirty="0">
              <a:latin typeface="Preeti" pitchFamily="2" charset="0"/>
            </a:endParaRPr>
          </a:p>
          <a:p>
            <a:pPr marL="804863" lvl="1" indent="-347663">
              <a:buFont typeface="Courier New" pitchFamily="49" charset="0"/>
              <a:buChar char="o"/>
            </a:pP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sDkgLsf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gfd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cflb</a:t>
            </a:r>
            <a:r>
              <a:rPr lang="en-GB" sz="2400" dirty="0">
                <a:latin typeface="Preeti" pitchFamily="2" charset="0"/>
              </a:rPr>
              <a:t> .</a:t>
            </a:r>
            <a:endParaRPr lang="en-US" sz="16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51470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3600" b="1" dirty="0">
                <a:latin typeface="Himalb" pitchFamily="2" charset="0"/>
              </a:rPr>
              <a:t>kf;j8{ ;</a:t>
            </a:r>
            <a:r>
              <a:rPr lang="en-GB" sz="3600" b="1" dirty="0" err="1">
                <a:latin typeface="Himalb" pitchFamily="2" charset="0"/>
              </a:rPr>
              <a:t>DjlGw</a:t>
            </a:r>
            <a:r>
              <a:rPr lang="en-GB" sz="3600" b="1" dirty="0">
                <a:latin typeface="Himalb" pitchFamily="2" charset="0"/>
              </a:rPr>
              <a:t> s]lx ;'</a:t>
            </a:r>
            <a:r>
              <a:rPr lang="en-GB" sz="3600" b="1" dirty="0" err="1">
                <a:latin typeface="Himalb" pitchFamily="2" charset="0"/>
              </a:rPr>
              <a:t>emfjx?M</a:t>
            </a:r>
            <a:r>
              <a:rPr lang="en-GB" sz="3600" b="1" dirty="0">
                <a:latin typeface="Himalb" pitchFamily="2" charset="0"/>
              </a:rPr>
              <a:t> </a:t>
            </a:r>
            <a:endParaRPr lang="en-US" sz="3600" dirty="0">
              <a:latin typeface="Himalb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/0f c? s;};+u -;</a:t>
            </a:r>
            <a:r>
              <a:rPr lang="en-GB" sz="2400" dirty="0" err="1">
                <a:latin typeface="Preeti" pitchFamily="2" charset="0"/>
              </a:rPr>
              <a:t>flyefO</a:t>
            </a:r>
            <a:r>
              <a:rPr lang="en-GB" sz="2400" dirty="0">
                <a:latin typeface="Preeti" pitchFamily="2" charset="0"/>
              </a:rPr>
              <a:t>{, </a:t>
            </a:r>
            <a:r>
              <a:rPr lang="en-GB" sz="2400" dirty="0" err="1">
                <a:latin typeface="Preeti" pitchFamily="2" charset="0"/>
              </a:rPr>
              <a:t>kl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jf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;b:o, </a:t>
            </a:r>
            <a:r>
              <a:rPr lang="en-GB" sz="2400" dirty="0" err="1">
                <a:latin typeface="Preeti" pitchFamily="2" charset="0"/>
              </a:rPr>
              <a:t>lk|ohg</a:t>
            </a:r>
            <a:r>
              <a:rPr lang="en-GB" sz="2400" dirty="0">
                <a:latin typeface="Preeti" pitchFamily="2" charset="0"/>
              </a:rPr>
              <a:t>,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sDkgL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tyf</a:t>
            </a:r>
            <a:r>
              <a:rPr lang="en-GB" sz="2400" dirty="0">
                <a:latin typeface="Preeti" pitchFamily="2" charset="0"/>
              </a:rPr>
              <a:t>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 </a:t>
            </a:r>
            <a:r>
              <a:rPr lang="en-GB" sz="2400" dirty="0" err="1">
                <a:latin typeface="Preeti" pitchFamily="2" charset="0"/>
              </a:rPr>
              <a:t>cflb</a:t>
            </a:r>
            <a:r>
              <a:rPr lang="en-GB" sz="2400" dirty="0">
                <a:latin typeface="Preeti" pitchFamily="2" charset="0"/>
              </a:rPr>
              <a:t> _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kf;j8{ ;]o/ </a:t>
            </a:r>
            <a:r>
              <a:rPr lang="en-GB" sz="2400" dirty="0" err="1">
                <a:latin typeface="Preeti" pitchFamily="2" charset="0"/>
              </a:rPr>
              <a:t>gug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400" dirty="0">
                <a:latin typeface="Preeti" pitchFamily="2" charset="0"/>
              </a:rPr>
              <a:t>;do ;</a:t>
            </a:r>
            <a:r>
              <a:rPr lang="en-GB" sz="2400" dirty="0" err="1">
                <a:latin typeface="Preeti" pitchFamily="2" charset="0"/>
              </a:rPr>
              <a:t>dodf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lgoldt</a:t>
            </a:r>
            <a:r>
              <a:rPr lang="en-GB" sz="2400" dirty="0">
                <a:latin typeface="Preeti" pitchFamily="2" charset="0"/>
              </a:rPr>
              <a:t> ?</a:t>
            </a:r>
            <a:r>
              <a:rPr lang="en-GB" sz="2400" dirty="0" err="1">
                <a:latin typeface="Preeti" pitchFamily="2" charset="0"/>
              </a:rPr>
              <a:t>kn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kf;j8{ </a:t>
            </a:r>
            <a:r>
              <a:rPr lang="en-GB" sz="2400" dirty="0" err="1">
                <a:latin typeface="Preeti" pitchFamily="2" charset="0"/>
              </a:rPr>
              <a:t>kl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jt</a:t>
            </a:r>
            <a:r>
              <a:rPr lang="en-GB" sz="2400" dirty="0">
                <a:latin typeface="Preeti" pitchFamily="2" charset="0"/>
              </a:rPr>
              <a:t>{g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 </a:t>
            </a:r>
            <a:endParaRPr lang="en-US" sz="24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400" dirty="0">
                <a:latin typeface="Preeti" pitchFamily="2" charset="0"/>
              </a:rPr>
              <a:t>kf;j8{</a:t>
            </a:r>
            <a:r>
              <a:rPr lang="en-GB" sz="2400" dirty="0" err="1">
                <a:latin typeface="Preeti" pitchFamily="2" charset="0"/>
              </a:rPr>
              <a:t>nfO</a:t>
            </a:r>
            <a:r>
              <a:rPr lang="en-GB" sz="2400" dirty="0">
                <a:latin typeface="Preeti" pitchFamily="2" charset="0"/>
              </a:rPr>
              <a:t>{ </a:t>
            </a:r>
            <a:r>
              <a:rPr lang="en-GB" sz="2400" dirty="0" err="1">
                <a:latin typeface="Preeti" pitchFamily="2" charset="0"/>
              </a:rPr>
              <a:t>lj</a:t>
            </a:r>
            <a:r>
              <a:rPr lang="en-GB" sz="2400" dirty="0">
                <a:latin typeface="Preeti" pitchFamily="2" charset="0"/>
              </a:rPr>
              <a:t>;{G5 </a:t>
            </a:r>
            <a:r>
              <a:rPr lang="en-GB" sz="2400" dirty="0" err="1">
                <a:latin typeface="Preeti" pitchFamily="2" charset="0"/>
              </a:rPr>
              <a:t>ls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eg</a:t>
            </a:r>
            <a:r>
              <a:rPr lang="en-GB" sz="2400" dirty="0">
                <a:latin typeface="Preeti" pitchFamily="2" charset="0"/>
              </a:rPr>
              <a:t>]/ </a:t>
            </a:r>
            <a:r>
              <a:rPr lang="en-GB" sz="2400" dirty="0" err="1">
                <a:latin typeface="Preeti" pitchFamily="2" charset="0"/>
              </a:rPr>
              <a:t>sbflk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c;'/</a:t>
            </a:r>
            <a:r>
              <a:rPr lang="en-GB" sz="2400" dirty="0" err="1">
                <a:latin typeface="Preeti" pitchFamily="2" charset="0"/>
              </a:rPr>
              <a:t>lIft</a:t>
            </a:r>
            <a:r>
              <a:rPr lang="en-GB" sz="2400" dirty="0">
                <a:latin typeface="Preeti" pitchFamily="2" charset="0"/>
              </a:rPr>
              <a:t> 7fp+df n]v]/ g/</a:t>
            </a:r>
            <a:r>
              <a:rPr lang="en-GB" sz="2400" dirty="0" err="1">
                <a:latin typeface="Preeti" pitchFamily="2" charset="0"/>
              </a:rPr>
              <a:t>fVg'xf</a:t>
            </a:r>
            <a:r>
              <a:rPr lang="en-GB" sz="2400" dirty="0">
                <a:latin typeface="Preeti" pitchFamily="2" charset="0"/>
              </a:rPr>
              <a:t>];\ . </a:t>
            </a:r>
            <a:r>
              <a:rPr lang="en-GB" sz="2400" dirty="0" err="1">
                <a:latin typeface="Preeti" pitchFamily="2" charset="0"/>
              </a:rPr>
              <a:t>k|foMh;f</a:t>
            </a:r>
            <a:r>
              <a:rPr lang="en-GB" sz="2400" dirty="0">
                <a:latin typeface="Preeti" pitchFamily="2" charset="0"/>
              </a:rPr>
              <a:t>]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 </a:t>
            </a:r>
            <a:r>
              <a:rPr lang="en-GB" sz="2400" dirty="0" err="1">
                <a:latin typeface="Preeti" pitchFamily="2" charset="0"/>
              </a:rPr>
              <a:t>xfld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a}+</a:t>
            </a:r>
            <a:r>
              <a:rPr lang="en-GB" sz="2400" dirty="0" err="1">
                <a:latin typeface="Preeti" pitchFamily="2" charset="0"/>
              </a:rPr>
              <a:t>ssf</a:t>
            </a:r>
            <a:r>
              <a:rPr lang="en-GB" sz="2400" dirty="0">
                <a:latin typeface="Preeti" pitchFamily="2" charset="0"/>
              </a:rPr>
              <a:t>] ;]</a:t>
            </a:r>
            <a:r>
              <a:rPr lang="en-GB" sz="2400" dirty="0" err="1">
                <a:latin typeface="Preeti" pitchFamily="2" charset="0"/>
              </a:rPr>
              <a:t>So'l</a:t>
            </a:r>
            <a:r>
              <a:rPr lang="en-GB" sz="2400" dirty="0">
                <a:latin typeface="Preeti" pitchFamily="2" charset="0"/>
              </a:rPr>
              <a:t>/6L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]8 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 of kf;j8{,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8fo/L, k;{, 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afO</a:t>
            </a:r>
            <a:r>
              <a:rPr lang="en-GB" sz="2400" dirty="0">
                <a:latin typeface="Preeti" pitchFamily="2" charset="0"/>
              </a:rPr>
              <a:t>{n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cflbdf</a:t>
            </a:r>
            <a:r>
              <a:rPr lang="en-GB" sz="2400" dirty="0">
                <a:latin typeface="Preeti" pitchFamily="2" charset="0"/>
              </a:rPr>
              <a:t> n]v]/ /</a:t>
            </a:r>
            <a:r>
              <a:rPr lang="en-GB" sz="2400" dirty="0" err="1">
                <a:latin typeface="Preeti" pitchFamily="2" charset="0"/>
              </a:rPr>
              <a:t>fVg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ub</a:t>
            </a:r>
            <a:r>
              <a:rPr lang="en-GB" sz="2400" dirty="0">
                <a:latin typeface="Preeti" pitchFamily="2" charset="0"/>
              </a:rPr>
              <a:t>{5f}+ . of] </a:t>
            </a:r>
            <a:r>
              <a:rPr lang="en-GB" sz="2400" dirty="0" err="1">
                <a:latin typeface="Preeti" pitchFamily="2" charset="0"/>
              </a:rPr>
              <a:t>afgLnfO</a:t>
            </a:r>
            <a:r>
              <a:rPr lang="en-GB" sz="2400" dirty="0">
                <a:latin typeface="Preeti" pitchFamily="2" charset="0"/>
              </a:rPr>
              <a:t>{ </a:t>
            </a:r>
            <a:r>
              <a:rPr lang="en-GB" sz="2400" dirty="0" err="1">
                <a:latin typeface="Preeti" pitchFamily="2" charset="0"/>
              </a:rPr>
              <a:t>cfh</a:t>
            </a:r>
            <a:r>
              <a:rPr lang="en-GB" sz="2400" dirty="0">
                <a:latin typeface="Preeti" pitchFamily="2" charset="0"/>
              </a:rPr>
              <a:t>} b]</a:t>
            </a:r>
            <a:r>
              <a:rPr lang="en-GB" sz="2400" dirty="0" err="1">
                <a:latin typeface="Preeti" pitchFamily="2" charset="0"/>
              </a:rPr>
              <a:t>lv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TofUg'xf</a:t>
            </a:r>
            <a:r>
              <a:rPr lang="en-GB" sz="2400" dirty="0">
                <a:latin typeface="Preeti" pitchFamily="2" charset="0"/>
              </a:rPr>
              <a:t>];\ . </a:t>
            </a:r>
            <a:r>
              <a:rPr lang="en-GB" sz="2400" dirty="0" err="1">
                <a:latin typeface="Preeti" pitchFamily="2" charset="0"/>
              </a:rPr>
              <a:t>olb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lj</a:t>
            </a:r>
            <a:r>
              <a:rPr lang="en-GB" sz="2400" dirty="0">
                <a:latin typeface="Preeti" pitchFamily="2" charset="0"/>
              </a:rPr>
              <a:t>;{g] </a:t>
            </a:r>
            <a:r>
              <a:rPr lang="en-GB" sz="2400" dirty="0" err="1">
                <a:latin typeface="Preeti" pitchFamily="2" charset="0"/>
              </a:rPr>
              <a:t>afgL</a:t>
            </a:r>
            <a:r>
              <a:rPr lang="en-GB" sz="2400" dirty="0">
                <a:latin typeface="Preeti" pitchFamily="2" charset="0"/>
              </a:rPr>
              <a:t> 5 / w]/} kf;j8{x? 5g </a:t>
            </a:r>
            <a:r>
              <a:rPr lang="en-GB" sz="2400" dirty="0" err="1">
                <a:latin typeface="Preeti" pitchFamily="2" charset="0"/>
              </a:rPr>
              <a:t>eg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To;sf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nflu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cfkm'n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dfq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a'em</a:t>
            </a:r>
            <a:r>
              <a:rPr lang="en-GB" sz="2400" dirty="0">
                <a:latin typeface="Preeti" pitchFamily="2" charset="0"/>
              </a:rPr>
              <a:t>\g] </a:t>
            </a:r>
            <a:r>
              <a:rPr lang="en-GB" sz="2400" dirty="0" err="1">
                <a:latin typeface="Preeti" pitchFamily="2" charset="0"/>
              </a:rPr>
              <a:t>efiffdf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\g}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]8 </a:t>
            </a:r>
            <a:r>
              <a:rPr lang="en-GB" sz="2400" dirty="0" err="1">
                <a:latin typeface="Preeti" pitchFamily="2" charset="0"/>
              </a:rPr>
              <a:t>agfP</a:t>
            </a:r>
            <a:r>
              <a:rPr lang="en-GB" sz="2400" dirty="0">
                <a:latin typeface="Preeti" pitchFamily="2" charset="0"/>
              </a:rPr>
              <a:t>/ n]v]/ /</a:t>
            </a:r>
            <a:r>
              <a:rPr lang="en-GB" sz="2400" dirty="0" err="1">
                <a:latin typeface="Preeti" pitchFamily="2" charset="0"/>
              </a:rPr>
              <a:t>fVg</a:t>
            </a:r>
            <a:r>
              <a:rPr lang="en-GB" sz="2400" dirty="0">
                <a:latin typeface="Preeti" pitchFamily="2" charset="0"/>
              </a:rPr>
              <a:t> ;Sg'x'G5 .</a:t>
            </a:r>
            <a:endParaRPr lang="en-US" sz="2400" dirty="0">
              <a:latin typeface="Preeti" pitchFamily="2" charset="0"/>
            </a:endParaRPr>
          </a:p>
          <a:p>
            <a:pPr marL="341313" lvl="0" indent="-341313">
              <a:buFont typeface="Arial" pitchFamily="34" charset="0"/>
              <a:buChar char="•"/>
            </a:pPr>
            <a:r>
              <a:rPr lang="en-GB" sz="2400" dirty="0">
                <a:latin typeface="Preeti" pitchFamily="2" charset="0"/>
              </a:rPr>
              <a:t>sDKo'6/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sfd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ubf</a:t>
            </a:r>
            <a:r>
              <a:rPr lang="en-GB" sz="2400" dirty="0">
                <a:latin typeface="Preeti" pitchFamily="2" charset="0"/>
              </a:rPr>
              <a:t>{ 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of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{6df,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xfntdf</a:t>
            </a:r>
            <a:r>
              <a:rPr lang="en-GB" sz="2400" dirty="0">
                <a:latin typeface="Preeti" pitchFamily="2" charset="0"/>
              </a:rPr>
              <a:t> c6f]d]l6s </a:t>
            </a:r>
            <a:r>
              <a:rPr lang="en-GB" sz="2400" dirty="0" err="1">
                <a:latin typeface="Preeti" pitchFamily="2" charset="0"/>
              </a:rPr>
              <a:t>nucg</a:t>
            </a:r>
            <a:r>
              <a:rPr lang="en-GB" sz="2400" dirty="0">
                <a:latin typeface="Preeti" pitchFamily="2" charset="0"/>
              </a:rPr>
              <a:t>, ;]e </a:t>
            </a:r>
            <a:r>
              <a:rPr lang="en-GB" sz="2400" dirty="0" err="1">
                <a:latin typeface="Preeti" pitchFamily="2" charset="0"/>
              </a:rPr>
              <a:t>dfO</a:t>
            </a:r>
            <a:r>
              <a:rPr lang="en-GB" sz="2400" dirty="0">
                <a:latin typeface="Preeti" pitchFamily="2" charset="0"/>
              </a:rPr>
              <a:t>{ kf;j8{, l/d]</a:t>
            </a:r>
            <a:r>
              <a:rPr lang="en-GB" sz="2400" dirty="0" err="1">
                <a:latin typeface="Preeti" pitchFamily="2" charset="0"/>
              </a:rPr>
              <a:t>Da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dfO</a:t>
            </a:r>
            <a:r>
              <a:rPr lang="en-GB" sz="2400" dirty="0">
                <a:latin typeface="Preeti" pitchFamily="2" charset="0"/>
              </a:rPr>
              <a:t>{ kf;j8{ </a:t>
            </a:r>
            <a:r>
              <a:rPr lang="en-GB" sz="2400" dirty="0" err="1">
                <a:latin typeface="Preeti" pitchFamily="2" charset="0"/>
              </a:rPr>
              <a:t>eGg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cK;gdf</a:t>
            </a:r>
            <a:r>
              <a:rPr lang="en-GB" sz="2400" dirty="0">
                <a:latin typeface="Preeti" pitchFamily="2" charset="0"/>
              </a:rPr>
              <a:t> l6s </a:t>
            </a:r>
            <a:r>
              <a:rPr lang="en-GB" sz="2400" dirty="0" err="1">
                <a:latin typeface="Preeti" pitchFamily="2" charset="0"/>
              </a:rPr>
              <a:t>gnufpg'xf</a:t>
            </a:r>
            <a:r>
              <a:rPr lang="en-GB" sz="2400" dirty="0">
                <a:latin typeface="Preeti" pitchFamily="2" charset="0"/>
              </a:rPr>
              <a:t>];\ . </a:t>
            </a:r>
            <a:r>
              <a:rPr lang="en-GB" sz="2400" dirty="0" err="1">
                <a:latin typeface="Preeti" pitchFamily="2" charset="0"/>
              </a:rPr>
              <a:t>k|foM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dflg;sf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cfbt</a:t>
            </a:r>
            <a:r>
              <a:rPr lang="en-GB" sz="2400" dirty="0">
                <a:latin typeface="Preeti" pitchFamily="2" charset="0"/>
              </a:rPr>
              <a:t> s] x'G5 </a:t>
            </a:r>
            <a:r>
              <a:rPr lang="en-GB" sz="2400" dirty="0" err="1">
                <a:latin typeface="Preeti" pitchFamily="2" charset="0"/>
              </a:rPr>
              <a:t>eg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cf</a:t>
            </a:r>
            <a:r>
              <a:rPr lang="en-GB" sz="2400" dirty="0">
                <a:latin typeface="Preeti" pitchFamily="2" charset="0"/>
              </a:rPr>
              <a:t> sDKo'6/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;]e u/]/ /</a:t>
            </a:r>
            <a:r>
              <a:rPr lang="en-GB" sz="2400" dirty="0" err="1">
                <a:latin typeface="Preeti" pitchFamily="2" charset="0"/>
              </a:rPr>
              <a:t>flvlbof</a:t>
            </a:r>
            <a:r>
              <a:rPr lang="en-GB" sz="2400" dirty="0">
                <a:latin typeface="Preeti" pitchFamily="2" charset="0"/>
              </a:rPr>
              <a:t>] emGem6} ;</a:t>
            </a:r>
            <a:r>
              <a:rPr lang="en-GB" sz="2400" dirty="0" err="1">
                <a:latin typeface="Preeti" pitchFamily="2" charset="0"/>
              </a:rPr>
              <a:t>fkm</a:t>
            </a:r>
            <a:r>
              <a:rPr lang="en-GB" sz="2400" dirty="0">
                <a:latin typeface="Preeti" pitchFamily="2" charset="0"/>
              </a:rPr>
              <a:t> . </a:t>
            </a:r>
            <a:r>
              <a:rPr lang="en-GB" sz="2400" dirty="0" err="1">
                <a:latin typeface="Preeti" pitchFamily="2" charset="0"/>
              </a:rPr>
              <a:t>To:tf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sfd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sbflk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gug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</a:t>
            </a:r>
            <a:endParaRPr lang="en-US" sz="24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627534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7338" lvl="0" indent="-287338">
              <a:buFont typeface="Arial" pitchFamily="34" charset="0"/>
              <a:buChar char="•"/>
            </a:pPr>
            <a:r>
              <a:rPr lang="en-GB" sz="2800" dirty="0" err="1">
                <a:latin typeface="Preeti" pitchFamily="2" charset="0"/>
              </a:rPr>
              <a:t>xfd|f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afgL</a:t>
            </a:r>
            <a:r>
              <a:rPr lang="en-GB" sz="2800" dirty="0">
                <a:latin typeface="Preeti" pitchFamily="2" charset="0"/>
              </a:rPr>
              <a:t> s] 5 </a:t>
            </a:r>
            <a:r>
              <a:rPr lang="en-GB" sz="2800" dirty="0" err="1">
                <a:latin typeface="Preeti" pitchFamily="2" charset="0"/>
              </a:rPr>
              <a:t>eg</a:t>
            </a:r>
            <a:r>
              <a:rPr lang="en-GB" sz="2800" dirty="0">
                <a:latin typeface="Preeti" pitchFamily="2" charset="0"/>
              </a:rPr>
              <a:t>] kf;j8{ </a:t>
            </a:r>
            <a:r>
              <a:rPr lang="en-GB" sz="2800" dirty="0" err="1">
                <a:latin typeface="Preeti" pitchFamily="2" charset="0"/>
              </a:rPr>
              <a:t>lj</a:t>
            </a:r>
            <a:r>
              <a:rPr lang="en-GB" sz="2800" dirty="0">
                <a:latin typeface="Preeti" pitchFamily="2" charset="0"/>
              </a:rPr>
              <a:t>;{g ;lsG5 </a:t>
            </a:r>
            <a:r>
              <a:rPr lang="en-GB" sz="2800" dirty="0" err="1">
                <a:latin typeface="Preeti" pitchFamily="2" charset="0"/>
              </a:rPr>
              <a:t>ls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eg</a:t>
            </a:r>
            <a:r>
              <a:rPr lang="en-GB" sz="2800" dirty="0">
                <a:latin typeface="Preeti" pitchFamily="2" charset="0"/>
              </a:rPr>
              <a:t>]/ h] </a:t>
            </a:r>
            <a:r>
              <a:rPr lang="en-GB" sz="2800" dirty="0" err="1">
                <a:latin typeface="Preeti" pitchFamily="2" charset="0"/>
              </a:rPr>
              <a:t>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Pp6} kf;j8{ </a:t>
            </a:r>
            <a:r>
              <a:rPr lang="en-GB" sz="2800" dirty="0" err="1">
                <a:latin typeface="Preeti" pitchFamily="2" charset="0"/>
              </a:rPr>
              <a:t>k|of</a:t>
            </a:r>
            <a:r>
              <a:rPr lang="en-GB" sz="2800" dirty="0">
                <a:latin typeface="Preeti" pitchFamily="2" charset="0"/>
              </a:rPr>
              <a:t>]u </a:t>
            </a:r>
            <a:r>
              <a:rPr lang="en-GB" sz="2800" dirty="0" err="1">
                <a:latin typeface="Preeti" pitchFamily="2" charset="0"/>
              </a:rPr>
              <a:t>ug</a:t>
            </a:r>
            <a:r>
              <a:rPr lang="en-GB" sz="2800" dirty="0">
                <a:latin typeface="Preeti" pitchFamily="2" charset="0"/>
              </a:rPr>
              <a:t>]{ . </a:t>
            </a:r>
            <a:r>
              <a:rPr lang="en-GB" sz="2800" dirty="0" err="1">
                <a:latin typeface="Preeti" pitchFamily="2" charset="0"/>
              </a:rPr>
              <a:t>ofx'df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t]lx, x6d]</a:t>
            </a:r>
            <a:r>
              <a:rPr lang="en-GB" sz="2800" dirty="0" err="1">
                <a:latin typeface="Preeti" pitchFamily="2" charset="0"/>
              </a:rPr>
              <a:t>ndf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t]lx, o'6\</a:t>
            </a:r>
            <a:r>
              <a:rPr lang="en-GB" sz="2800" dirty="0" err="1">
                <a:latin typeface="Preeti" pitchFamily="2" charset="0"/>
              </a:rPr>
              <a:t>o'adf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t]lx, h] h] </a:t>
            </a:r>
            <a:r>
              <a:rPr lang="en-GB" sz="2800" dirty="0" err="1">
                <a:latin typeface="Preeti" pitchFamily="2" charset="0"/>
              </a:rPr>
              <a:t>df</a:t>
            </a:r>
            <a:r>
              <a:rPr lang="en-GB" sz="2800" dirty="0">
                <a:latin typeface="Preeti" pitchFamily="2" charset="0"/>
              </a:rPr>
              <a:t> kf;j8{ /</a:t>
            </a:r>
            <a:r>
              <a:rPr lang="en-GB" sz="2800" dirty="0" err="1">
                <a:latin typeface="Preeti" pitchFamily="2" charset="0"/>
              </a:rPr>
              <a:t>fVg'kg</a:t>
            </a:r>
            <a:r>
              <a:rPr lang="en-GB" sz="2800" dirty="0">
                <a:latin typeface="Preeti" pitchFamily="2" charset="0"/>
              </a:rPr>
              <a:t>]{ </a:t>
            </a:r>
            <a:r>
              <a:rPr lang="en-GB" sz="2800" dirty="0" err="1">
                <a:latin typeface="Preeti" pitchFamily="2" charset="0"/>
              </a:rPr>
              <a:t>cjZyf</a:t>
            </a:r>
            <a:r>
              <a:rPr lang="en-GB" sz="2800" dirty="0">
                <a:latin typeface="Preeti" pitchFamily="2" charset="0"/>
              </a:rPr>
              <a:t> cfp+5 ;a}</a:t>
            </a:r>
            <a:r>
              <a:rPr lang="en-GB" sz="2800" dirty="0" err="1">
                <a:latin typeface="Preeti" pitchFamily="2" charset="0"/>
              </a:rPr>
              <a:t>df</a:t>
            </a:r>
            <a:r>
              <a:rPr lang="en-GB" sz="2800" dirty="0">
                <a:latin typeface="Preeti" pitchFamily="2" charset="0"/>
              </a:rPr>
              <a:t> Pp6} . </a:t>
            </a:r>
            <a:r>
              <a:rPr lang="en-GB" sz="2800" dirty="0" err="1">
                <a:latin typeface="Preeti" pitchFamily="2" charset="0"/>
              </a:rPr>
              <a:t>olb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sydsbflrt</a:t>
            </a:r>
            <a:r>
              <a:rPr lang="en-GB" sz="2800" dirty="0">
                <a:latin typeface="Preeti" pitchFamily="2" charset="0"/>
              </a:rPr>
              <a:t> s;}n]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>
                <a:latin typeface="Preeti" pitchFamily="2" charset="0"/>
              </a:rPr>
              <a:t>kf;j8{ </a:t>
            </a:r>
            <a:r>
              <a:rPr lang="en-GB" sz="2800" dirty="0" err="1">
                <a:latin typeface="Preeti" pitchFamily="2" charset="0"/>
              </a:rPr>
              <a:t>yfxf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kfof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eg</a:t>
            </a:r>
            <a:r>
              <a:rPr lang="en-GB" sz="2800" dirty="0">
                <a:latin typeface="Preeti" pitchFamily="2" charset="0"/>
              </a:rPr>
              <a:t>] s] </a:t>
            </a:r>
            <a:r>
              <a:rPr lang="en-GB" sz="2800" dirty="0" err="1">
                <a:latin typeface="Preeti" pitchFamily="2" charset="0"/>
              </a:rPr>
              <a:t>xfnt</a:t>
            </a:r>
            <a:r>
              <a:rPr lang="en-GB" sz="2800" dirty="0">
                <a:latin typeface="Preeti" pitchFamily="2" charset="0"/>
              </a:rPr>
              <a:t> x'G5 </a:t>
            </a:r>
            <a:r>
              <a:rPr lang="en-GB" sz="2800" dirty="0" err="1">
                <a:latin typeface="Preeti" pitchFamily="2" charset="0"/>
              </a:rPr>
              <a:t>xf</a:t>
            </a:r>
            <a:r>
              <a:rPr lang="en-GB" sz="2800" dirty="0">
                <a:latin typeface="Preeti" pitchFamily="2" charset="0"/>
              </a:rPr>
              <a:t>]</a:t>
            </a:r>
            <a:r>
              <a:rPr lang="en-GB" sz="2800" dirty="0" err="1">
                <a:latin typeface="Preeti" pitchFamily="2" charset="0"/>
              </a:rPr>
              <a:t>nf</a:t>
            </a:r>
            <a:r>
              <a:rPr lang="en-GB" sz="2800" dirty="0">
                <a:latin typeface="Preeti" pitchFamily="2" charset="0"/>
              </a:rPr>
              <a:t> &lt;</a:t>
            </a:r>
            <a:endParaRPr lang="en-US" sz="28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800" dirty="0">
                <a:latin typeface="Preeti" pitchFamily="2" charset="0"/>
              </a:rPr>
              <a:t>sDKo'6/ of </a:t>
            </a:r>
            <a:r>
              <a:rPr lang="en-GB" sz="2800" dirty="0" err="1">
                <a:latin typeface="Preeti" pitchFamily="2" charset="0"/>
              </a:rPr>
              <a:t>s'g</a:t>
            </a:r>
            <a:r>
              <a:rPr lang="en-GB" sz="2800" dirty="0">
                <a:latin typeface="Preeti" pitchFamily="2" charset="0"/>
              </a:rPr>
              <a:t>}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j]</a:t>
            </a:r>
            <a:r>
              <a:rPr lang="en-GB" sz="2800" dirty="0" err="1">
                <a:latin typeface="Preeti" pitchFamily="2" charset="0"/>
              </a:rPr>
              <a:t>a;fO</a:t>
            </a:r>
            <a:r>
              <a:rPr lang="en-GB" sz="2800" dirty="0">
                <a:latin typeface="Preeti" pitchFamily="2" charset="0"/>
              </a:rPr>
              <a:t>{6df </a:t>
            </a:r>
            <a:r>
              <a:rPr lang="en-GB" sz="2800" dirty="0" err="1">
                <a:latin typeface="Preeti" pitchFamily="2" charset="0"/>
              </a:rPr>
              <a:t>sfd</a:t>
            </a:r>
            <a:r>
              <a:rPr lang="en-GB" sz="2800" dirty="0">
                <a:latin typeface="Preeti" pitchFamily="2" charset="0"/>
              </a:rPr>
              <a:t> u/L ;s]kl5 ;</a:t>
            </a:r>
            <a:r>
              <a:rPr lang="en-GB" sz="2800" dirty="0" err="1">
                <a:latin typeface="Preeti" pitchFamily="2" charset="0"/>
              </a:rPr>
              <a:t>fO</a:t>
            </a:r>
            <a:r>
              <a:rPr lang="en-GB" sz="2800" dirty="0">
                <a:latin typeface="Preeti" pitchFamily="2" charset="0"/>
              </a:rPr>
              <a:t>{g cfp6 of nu cfp6 </a:t>
            </a:r>
            <a:r>
              <a:rPr lang="en-GB" sz="2800" dirty="0" err="1">
                <a:latin typeface="Preeti" pitchFamily="2" charset="0"/>
              </a:rPr>
              <a:t>ug</a:t>
            </a:r>
            <a:r>
              <a:rPr lang="en-GB" sz="2800" dirty="0">
                <a:latin typeface="Preeti" pitchFamily="2" charset="0"/>
              </a:rPr>
              <a:t>{ </a:t>
            </a:r>
            <a:r>
              <a:rPr lang="en-GB" sz="2800" dirty="0" err="1">
                <a:latin typeface="Preeti" pitchFamily="2" charset="0"/>
              </a:rPr>
              <a:t>glj</a:t>
            </a:r>
            <a:r>
              <a:rPr lang="en-GB" sz="2800" dirty="0">
                <a:latin typeface="Preeti" pitchFamily="2" charset="0"/>
              </a:rPr>
              <a:t>;{</a:t>
            </a:r>
            <a:r>
              <a:rPr lang="en-GB" sz="2800" dirty="0" err="1">
                <a:latin typeface="Preeti" pitchFamily="2" charset="0"/>
              </a:rPr>
              <a:t>g'xf</a:t>
            </a:r>
            <a:r>
              <a:rPr lang="en-GB" sz="2800" dirty="0">
                <a:latin typeface="Preeti" pitchFamily="2" charset="0"/>
              </a:rPr>
              <a:t>];\ .</a:t>
            </a:r>
            <a:endParaRPr lang="en-US" sz="28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800" dirty="0">
                <a:latin typeface="Preeti" pitchFamily="2" charset="0"/>
              </a:rPr>
              <a:t>O{d]n </a:t>
            </a:r>
            <a:r>
              <a:rPr lang="en-GB" sz="2800" dirty="0" err="1">
                <a:latin typeface="Preeti" pitchFamily="2" charset="0"/>
              </a:rPr>
              <a:t>dfkm</a:t>
            </a:r>
            <a:r>
              <a:rPr lang="en-GB" sz="2800" dirty="0">
                <a:latin typeface="Preeti" pitchFamily="2" charset="0"/>
              </a:rPr>
              <a:t>{t </a:t>
            </a:r>
            <a:r>
              <a:rPr lang="en-GB" sz="2800" dirty="0" err="1">
                <a:latin typeface="Preeti" pitchFamily="2" charset="0"/>
              </a:rPr>
              <a:t>cfPsf</a:t>
            </a:r>
            <a:r>
              <a:rPr lang="en-GB" sz="2800" dirty="0">
                <a:latin typeface="Preeti" pitchFamily="2" charset="0"/>
              </a:rPr>
              <a:t> cg'/f]</a:t>
            </a:r>
            <a:r>
              <a:rPr lang="en-GB" sz="2800" dirty="0" err="1">
                <a:latin typeface="Preeti" pitchFamily="2" charset="0"/>
              </a:rPr>
              <a:t>wdf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sbflk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cfkm</a:t>
            </a:r>
            <a:r>
              <a:rPr lang="en-GB" sz="2800" dirty="0">
                <a:latin typeface="Preeti" pitchFamily="2" charset="0"/>
              </a:rPr>
              <a:t>\</a:t>
            </a:r>
            <a:r>
              <a:rPr lang="en-GB" sz="2800" dirty="0" err="1">
                <a:latin typeface="Preeti" pitchFamily="2" charset="0"/>
              </a:rPr>
              <a:t>gf</a:t>
            </a:r>
            <a:r>
              <a:rPr lang="en-GB" sz="2800" dirty="0">
                <a:latin typeface="Preeti" pitchFamily="2" charset="0"/>
              </a:rPr>
              <a:t>] kf;j8{ / </a:t>
            </a:r>
            <a:r>
              <a:rPr lang="en-GB" sz="2800" dirty="0" err="1">
                <a:latin typeface="Preeti" pitchFamily="2" charset="0"/>
              </a:rPr>
              <a:t>JolQmut</a:t>
            </a:r>
            <a:r>
              <a:rPr lang="en-GB" sz="2800" dirty="0">
                <a:latin typeface="Preeti" pitchFamily="2" charset="0"/>
              </a:rPr>
              <a:t> ;"</a:t>
            </a:r>
            <a:r>
              <a:rPr lang="en-GB" sz="2800" dirty="0" err="1">
                <a:latin typeface="Preeti" pitchFamily="2" charset="0"/>
              </a:rPr>
              <a:t>rgfx</a:t>
            </a:r>
            <a:r>
              <a:rPr lang="en-GB" sz="2800" dirty="0">
                <a:latin typeface="Preeti" pitchFamily="2" charset="0"/>
              </a:rPr>
              <a:t>?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 err="1">
                <a:latin typeface="Preeti" pitchFamily="2" charset="0"/>
              </a:rPr>
              <a:t>glbg'xf</a:t>
            </a:r>
            <a:r>
              <a:rPr lang="en-GB" sz="2800" dirty="0">
                <a:latin typeface="Preeti" pitchFamily="2" charset="0"/>
              </a:rPr>
              <a:t>]</a:t>
            </a:r>
            <a:r>
              <a:rPr lang="en-GB" sz="2800" dirty="0" err="1">
                <a:latin typeface="Preeti" pitchFamily="2" charset="0"/>
              </a:rPr>
              <a:t>nf</a:t>
            </a:r>
            <a:r>
              <a:rPr lang="en-GB" sz="2800" dirty="0">
                <a:latin typeface="Preeti" pitchFamily="2" charset="0"/>
              </a:rPr>
              <a:t> .</a:t>
            </a:r>
            <a:endParaRPr lang="en-US" sz="2800" dirty="0">
              <a:latin typeface="Preeti" pitchFamily="2" charset="0"/>
            </a:endParaRPr>
          </a:p>
          <a:p>
            <a:r>
              <a:rPr lang="en-GB" sz="2400" dirty="0"/>
              <a:t> </a:t>
            </a:r>
            <a:endParaRPr lang="en-US" sz="2400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7544" y="987574"/>
            <a:ext cx="8229600" cy="764704"/>
          </a:xfrm>
        </p:spPr>
        <p:txBody>
          <a:bodyPr/>
          <a:lstStyle/>
          <a:p>
            <a:r>
              <a:rPr lang="en-GB" sz="8000" dirty="0">
                <a:latin typeface="Himalb" pitchFamily="2" charset="0"/>
              </a:rPr>
              <a:t>O{G6/g]6 ck/</a:t>
            </a:r>
            <a:r>
              <a:rPr lang="en-GB" sz="8000" dirty="0" err="1">
                <a:latin typeface="Himalb" pitchFamily="2" charset="0"/>
              </a:rPr>
              <a:t>fw</a:t>
            </a:r>
            <a:br>
              <a:rPr lang="en-GB" sz="8000" dirty="0">
                <a:latin typeface="Himalb" pitchFamily="2" charset="0"/>
              </a:rPr>
            </a:br>
            <a:r>
              <a:rPr lang="en-GB" sz="6000" dirty="0">
                <a:latin typeface="Preeti" pitchFamily="2" charset="0"/>
              </a:rPr>
              <a:t>-;</a:t>
            </a:r>
            <a:r>
              <a:rPr lang="en-GB" sz="6000" dirty="0" err="1">
                <a:latin typeface="Preeti" pitchFamily="2" charset="0"/>
              </a:rPr>
              <a:t>fO</a:t>
            </a:r>
            <a:r>
              <a:rPr lang="en-GB" sz="6000" dirty="0">
                <a:latin typeface="Preeti" pitchFamily="2" charset="0"/>
              </a:rPr>
              <a:t>{a/ </a:t>
            </a:r>
            <a:r>
              <a:rPr lang="en-GB" sz="6000" dirty="0" err="1">
                <a:latin typeface="Preeti" pitchFamily="2" charset="0"/>
              </a:rPr>
              <a:t>qmfO</a:t>
            </a:r>
            <a:r>
              <a:rPr lang="en-GB" sz="6000" dirty="0">
                <a:latin typeface="Preeti" pitchFamily="2" charset="0"/>
              </a:rPr>
              <a:t>{d_ </a:t>
            </a:r>
            <a:endParaRPr lang="en-US" sz="80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-20538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4400" b="1" dirty="0" err="1">
                <a:latin typeface="Himalb" pitchFamily="2" charset="0"/>
              </a:rPr>
              <a:t>kl</a:t>
            </a:r>
            <a:r>
              <a:rPr lang="en-GB" sz="4400" b="1" dirty="0">
                <a:latin typeface="Himalb" pitchFamily="2" charset="0"/>
              </a:rPr>
              <a:t>/</a:t>
            </a:r>
            <a:r>
              <a:rPr lang="en-GB" sz="4400" b="1" dirty="0" err="1">
                <a:latin typeface="Himalb" pitchFamily="2" charset="0"/>
              </a:rPr>
              <a:t>ro</a:t>
            </a:r>
            <a:endParaRPr lang="en-GB" sz="2800" b="1" dirty="0">
              <a:latin typeface="Himalb" pitchFamily="2" charset="0"/>
            </a:endParaRPr>
          </a:p>
          <a:p>
            <a:r>
              <a:rPr lang="en-GB" sz="2800" dirty="0" err="1">
                <a:latin typeface="Preeti" pitchFamily="2" charset="0"/>
              </a:rPr>
              <a:t>cfhsf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ljZjdf</a:t>
            </a:r>
            <a:r>
              <a:rPr lang="en-GB" sz="2800" dirty="0">
                <a:latin typeface="Preeti" pitchFamily="2" charset="0"/>
              </a:rPr>
              <a:t> ;"</a:t>
            </a:r>
            <a:r>
              <a:rPr lang="en-GB" sz="2800" dirty="0" err="1">
                <a:latin typeface="Preeti" pitchFamily="2" charset="0"/>
              </a:rPr>
              <a:t>rgf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k|ljlwsf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ljsf</a:t>
            </a:r>
            <a:r>
              <a:rPr lang="en-GB" sz="2800" dirty="0">
                <a:latin typeface="Preeti" pitchFamily="2" charset="0"/>
              </a:rPr>
              <a:t>; ;+u} </a:t>
            </a:r>
            <a:r>
              <a:rPr lang="en-GB" sz="2800" dirty="0" err="1">
                <a:latin typeface="Preeti" pitchFamily="2" charset="0"/>
              </a:rPr>
              <a:t>o;sf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r'gf</a:t>
            </a:r>
            <a:r>
              <a:rPr lang="en-GB" sz="2800" dirty="0">
                <a:latin typeface="Preeti" pitchFamily="2" charset="0"/>
              </a:rPr>
              <a:t>}</a:t>
            </a:r>
            <a:r>
              <a:rPr lang="en-GB" sz="2800" dirty="0" err="1">
                <a:latin typeface="Preeti" pitchFamily="2" charset="0"/>
              </a:rPr>
              <a:t>tLx</a:t>
            </a:r>
            <a:r>
              <a:rPr lang="en-GB" sz="2800" dirty="0">
                <a:latin typeface="Preeti" pitchFamily="2" charset="0"/>
              </a:rPr>
              <a:t>? 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lbgk|ltlbg</a:t>
            </a:r>
            <a:r>
              <a:rPr lang="en-GB" sz="2800" dirty="0">
                <a:latin typeface="Preeti" pitchFamily="2" charset="0"/>
              </a:rPr>
              <a:t>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>
                <a:latin typeface="Preeti" pitchFamily="2" charset="0"/>
              </a:rPr>
              <a:t>?</a:t>
            </a:r>
            <a:r>
              <a:rPr lang="en-GB" sz="2800" dirty="0" err="1">
                <a:latin typeface="Preeti" pitchFamily="2" charset="0"/>
              </a:rPr>
              <a:t>kdf</a:t>
            </a:r>
            <a:r>
              <a:rPr lang="en-GB" sz="2800" dirty="0">
                <a:latin typeface="Preeti" pitchFamily="2" charset="0"/>
              </a:rPr>
              <a:t> a9\bf] 5g\ . </a:t>
            </a:r>
            <a:r>
              <a:rPr lang="en-GB" sz="2800" dirty="0" err="1">
                <a:latin typeface="Preeti" pitchFamily="2" charset="0"/>
              </a:rPr>
              <a:t>o;sf</a:t>
            </a:r>
            <a:r>
              <a:rPr lang="en-GB" sz="2800" dirty="0">
                <a:latin typeface="Preeti" pitchFamily="2" charset="0"/>
              </a:rPr>
              <a:t>] u}/</a:t>
            </a:r>
            <a:r>
              <a:rPr lang="en-GB" sz="2800" dirty="0" err="1">
                <a:latin typeface="Preeti" pitchFamily="2" charset="0"/>
              </a:rPr>
              <a:t>sfg'gL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k|of</a:t>
            </a:r>
            <a:r>
              <a:rPr lang="en-GB" sz="2800" dirty="0">
                <a:latin typeface="Preeti" pitchFamily="2" charset="0"/>
              </a:rPr>
              <a:t>]u </a:t>
            </a:r>
            <a:r>
              <a:rPr lang="en-GB" sz="2800" dirty="0" err="1">
                <a:latin typeface="Preeti" pitchFamily="2" charset="0"/>
              </a:rPr>
              <a:t>u</a:t>
            </a:r>
            <a:r>
              <a:rPr lang="en-GB" sz="2800" dirty="0">
                <a:latin typeface="Preeti" pitchFamily="2" charset="0"/>
              </a:rPr>
              <a:t>/L O{G6/g]6 </a:t>
            </a:r>
            <a:r>
              <a:rPr lang="en-GB" sz="2800" dirty="0" err="1">
                <a:latin typeface="Preeti" pitchFamily="2" charset="0"/>
              </a:rPr>
              <a:t>dfkm</a:t>
            </a:r>
            <a:r>
              <a:rPr lang="en-GB" sz="2800" dirty="0">
                <a:latin typeface="Preeti" pitchFamily="2" charset="0"/>
              </a:rPr>
              <a:t>{t </a:t>
            </a:r>
            <a:r>
              <a:rPr lang="en-GB" sz="2800" dirty="0" err="1">
                <a:latin typeface="Preeti" pitchFamily="2" charset="0"/>
              </a:rPr>
              <a:t>ul</a:t>
            </a:r>
            <a:r>
              <a:rPr lang="en-GB" sz="2800" dirty="0">
                <a:latin typeface="Preeti" pitchFamily="2" charset="0"/>
              </a:rPr>
              <a:t>/g] o:tf ck/</a:t>
            </a:r>
            <a:r>
              <a:rPr lang="en-GB" sz="2800" dirty="0" err="1">
                <a:latin typeface="Preeti" pitchFamily="2" charset="0"/>
              </a:rPr>
              <a:t>fwx?n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{+ </a:t>
            </a:r>
            <a:r>
              <a:rPr lang="en-GB" sz="2800" dirty="0" err="1">
                <a:latin typeface="Preeti" pitchFamily="2" charset="0"/>
              </a:rPr>
              <a:t>xfdL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]lx 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c5'tf] /x]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 5}</a:t>
            </a:r>
            <a:r>
              <a:rPr lang="en-GB" sz="2800" dirty="0" err="1">
                <a:latin typeface="Preeti" pitchFamily="2" charset="0"/>
              </a:rPr>
              <a:t>gf</a:t>
            </a:r>
            <a:r>
              <a:rPr lang="en-GB" sz="2800" dirty="0">
                <a:latin typeface="Preeti" pitchFamily="2" charset="0"/>
              </a:rPr>
              <a:t>} . O{G6/g]6 </a:t>
            </a:r>
            <a:r>
              <a:rPr lang="en-GB" sz="2800" dirty="0" err="1">
                <a:latin typeface="Preeti" pitchFamily="2" charset="0"/>
              </a:rPr>
              <a:t>dfkm</a:t>
            </a:r>
            <a:r>
              <a:rPr lang="en-GB" sz="2800" dirty="0">
                <a:latin typeface="Preeti" pitchFamily="2" charset="0"/>
              </a:rPr>
              <a:t>{t </a:t>
            </a:r>
            <a:r>
              <a:rPr lang="en-GB" sz="2800" dirty="0" err="1">
                <a:latin typeface="Preeti" pitchFamily="2" charset="0"/>
              </a:rPr>
              <a:t>x'g</a:t>
            </a:r>
            <a:r>
              <a:rPr lang="en-GB" sz="2800" dirty="0">
                <a:latin typeface="Preeti" pitchFamily="2" charset="0"/>
              </a:rPr>
              <a:t>] u/]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ljleGg</a:t>
            </a:r>
            <a:r>
              <a:rPr lang="en-GB" sz="2800" dirty="0">
                <a:latin typeface="Preeti" pitchFamily="2" charset="0"/>
              </a:rPr>
              <a:t> ck/</a:t>
            </a:r>
            <a:r>
              <a:rPr lang="en-GB" sz="2800" dirty="0" err="1">
                <a:latin typeface="Preeti" pitchFamily="2" charset="0"/>
              </a:rPr>
              <a:t>fw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dWo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tnsf</a:t>
            </a:r>
            <a:r>
              <a:rPr lang="en-GB" sz="2800" dirty="0">
                <a:latin typeface="Preeti" pitchFamily="2" charset="0"/>
              </a:rPr>
              <a:t> ck/</a:t>
            </a:r>
            <a:r>
              <a:rPr lang="en-GB" sz="2800" dirty="0" err="1">
                <a:latin typeface="Preeti" pitchFamily="2" charset="0"/>
              </a:rPr>
              <a:t>fwx</a:t>
            </a:r>
            <a:r>
              <a:rPr lang="en-GB" sz="2800" dirty="0">
                <a:latin typeface="Preeti" pitchFamily="2" charset="0"/>
              </a:rPr>
              <a:t>? </a:t>
            </a:r>
            <a:r>
              <a:rPr lang="en-GB" sz="2800" dirty="0" err="1">
                <a:latin typeface="Preeti" pitchFamily="2" charset="0"/>
              </a:rPr>
              <a:t>k|d'v</a:t>
            </a:r>
            <a:r>
              <a:rPr lang="en-GB" sz="2800" dirty="0">
                <a:latin typeface="Preeti" pitchFamily="2" charset="0"/>
              </a:rPr>
              <a:t> 5g\ .</a:t>
            </a:r>
            <a:endParaRPr lang="en-US" sz="2800" dirty="0">
              <a:latin typeface="Preeti" pitchFamily="2" charset="0"/>
            </a:endParaRPr>
          </a:p>
          <a:p>
            <a:r>
              <a:rPr lang="en-GB" sz="2800" b="1" dirty="0" err="1">
                <a:latin typeface="Preeti" pitchFamily="2" charset="0"/>
              </a:rPr>
              <a:t>Xofls</a:t>
            </a:r>
            <a:r>
              <a:rPr lang="en-GB" sz="2800" b="1" dirty="0">
                <a:latin typeface="Preeti" pitchFamily="2" charset="0"/>
              </a:rPr>
              <a:t>ª\ -</a:t>
            </a:r>
            <a:r>
              <a:rPr lang="en-GB" sz="2800" b="1" dirty="0" err="1">
                <a:latin typeface="Preeti" pitchFamily="2" charset="0"/>
              </a:rPr>
              <a:t>cj</a:t>
            </a:r>
            <a:r>
              <a:rPr lang="en-GB" sz="2800" b="1" dirty="0">
                <a:latin typeface="Preeti" pitchFamily="2" charset="0"/>
              </a:rPr>
              <a:t>}w 3';k}7 u/L </a:t>
            </a:r>
            <a:r>
              <a:rPr lang="en-GB" sz="2800" b="1" dirty="0" err="1">
                <a:latin typeface="Preeti" pitchFamily="2" charset="0"/>
              </a:rPr>
              <a:t>rf</a:t>
            </a:r>
            <a:r>
              <a:rPr lang="en-GB" sz="2800" b="1" dirty="0">
                <a:latin typeface="Preeti" pitchFamily="2" charset="0"/>
              </a:rPr>
              <a:t>]/L </a:t>
            </a:r>
            <a:r>
              <a:rPr lang="en-GB" sz="2800" b="1" dirty="0" err="1">
                <a:latin typeface="Preeti" pitchFamily="2" charset="0"/>
              </a:rPr>
              <a:t>ug</a:t>
            </a:r>
            <a:r>
              <a:rPr lang="en-GB" sz="2800" b="1" dirty="0">
                <a:latin typeface="Preeti" pitchFamily="2" charset="0"/>
              </a:rPr>
              <a:t>'{_ –</a:t>
            </a:r>
            <a:r>
              <a:rPr lang="en-GB" sz="2800" dirty="0">
                <a:latin typeface="Preeti" pitchFamily="2" charset="0"/>
              </a:rPr>
              <a:t> u}/</a:t>
            </a:r>
            <a:r>
              <a:rPr lang="en-GB" sz="2800" dirty="0" err="1">
                <a:latin typeface="Preeti" pitchFamily="2" charset="0"/>
              </a:rPr>
              <a:t>sfg'gL</a:t>
            </a:r>
            <a:r>
              <a:rPr lang="en-GB" sz="2800" dirty="0">
                <a:latin typeface="Preeti" pitchFamily="2" charset="0"/>
              </a:rPr>
              <a:t> 9+un] </a:t>
            </a:r>
            <a:r>
              <a:rPr lang="en-GB" sz="2800" dirty="0" err="1">
                <a:latin typeface="Preeti" pitchFamily="2" charset="0"/>
              </a:rPr>
              <a:t>cg'dlt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lagf</a:t>
            </a:r>
            <a:r>
              <a:rPr lang="en-GB" sz="2800" dirty="0">
                <a:latin typeface="Preeti" pitchFamily="2" charset="0"/>
              </a:rPr>
              <a:t> s;}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>
                <a:latin typeface="Preeti" pitchFamily="2" charset="0"/>
              </a:rPr>
              <a:t>sDKo'6/ l;:6ddf </a:t>
            </a:r>
            <a:r>
              <a:rPr lang="en-GB" sz="2800" dirty="0" err="1">
                <a:latin typeface="Preeti" pitchFamily="2" charset="0"/>
              </a:rPr>
              <a:t>k|j</a:t>
            </a:r>
            <a:r>
              <a:rPr lang="en-GB" sz="2800" dirty="0">
                <a:latin typeface="Preeti" pitchFamily="2" charset="0"/>
              </a:rPr>
              <a:t>]z u/L ;"</a:t>
            </a:r>
            <a:r>
              <a:rPr lang="en-GB" sz="2800" dirty="0" err="1">
                <a:latin typeface="Preeti" pitchFamily="2" charset="0"/>
              </a:rPr>
              <a:t>rgfx</a:t>
            </a:r>
            <a:r>
              <a:rPr lang="en-GB" sz="2800" dirty="0">
                <a:latin typeface="Preeti" pitchFamily="2" charset="0"/>
              </a:rPr>
              <a:t>? </a:t>
            </a:r>
            <a:r>
              <a:rPr lang="en-GB" sz="2800" dirty="0" err="1">
                <a:latin typeface="Preeti" pitchFamily="2" charset="0"/>
              </a:rPr>
              <a:t>rf</a:t>
            </a:r>
            <a:r>
              <a:rPr lang="en-GB" sz="2800" dirty="0">
                <a:latin typeface="Preeti" pitchFamily="2" charset="0"/>
              </a:rPr>
              <a:t>]/L </a:t>
            </a:r>
            <a:r>
              <a:rPr lang="en-GB" sz="2800" dirty="0" err="1">
                <a:latin typeface="Preeti" pitchFamily="2" charset="0"/>
              </a:rPr>
              <a:t>ug</a:t>
            </a:r>
            <a:r>
              <a:rPr lang="en-GB" sz="2800" dirty="0">
                <a:latin typeface="Preeti" pitchFamily="2" charset="0"/>
              </a:rPr>
              <a:t>'{ . </a:t>
            </a:r>
            <a:r>
              <a:rPr lang="en-GB" sz="2800" dirty="0" err="1">
                <a:latin typeface="Preeti" pitchFamily="2" charset="0"/>
              </a:rPr>
              <a:t>olb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{+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 sDKo'6/</a:t>
            </a:r>
            <a:r>
              <a:rPr lang="en-GB" sz="2800" dirty="0" err="1">
                <a:latin typeface="Preeti" pitchFamily="2" charset="0"/>
              </a:rPr>
              <a:t>df</a:t>
            </a:r>
            <a:r>
              <a:rPr lang="en-GB" sz="2800" dirty="0">
                <a:latin typeface="Preeti" pitchFamily="2" charset="0"/>
              </a:rPr>
              <a:t>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>
                <a:latin typeface="Preeti" pitchFamily="2" charset="0"/>
              </a:rPr>
              <a:t>O{G6/g]6 ;'</a:t>
            </a:r>
            <a:r>
              <a:rPr lang="en-GB" sz="2800" dirty="0" err="1">
                <a:latin typeface="Preeti" pitchFamily="2" charset="0"/>
              </a:rPr>
              <a:t>ljwf</a:t>
            </a:r>
            <a:r>
              <a:rPr lang="en-GB" sz="2800" dirty="0">
                <a:latin typeface="Preeti" pitchFamily="2" charset="0"/>
              </a:rPr>
              <a:t> h8fg </a:t>
            </a:r>
            <a:r>
              <a:rPr lang="en-GB" sz="2800" dirty="0" err="1">
                <a:latin typeface="Preeti" pitchFamily="2" charset="0"/>
              </a:rPr>
              <a:t>ul</a:t>
            </a:r>
            <a:r>
              <a:rPr lang="en-GB" sz="2800" dirty="0">
                <a:latin typeface="Preeti" pitchFamily="2" charset="0"/>
              </a:rPr>
              <a:t>/</a:t>
            </a:r>
            <a:r>
              <a:rPr lang="en-GB" sz="2800" dirty="0" err="1">
                <a:latin typeface="Preeti" pitchFamily="2" charset="0"/>
              </a:rPr>
              <a:t>Psf</a:t>
            </a:r>
            <a:r>
              <a:rPr lang="en-GB" sz="2800" dirty="0">
                <a:latin typeface="Preeti" pitchFamily="2" charset="0"/>
              </a:rPr>
              <a:t>] 5 </a:t>
            </a:r>
            <a:r>
              <a:rPr lang="en-GB" sz="2800" dirty="0" err="1">
                <a:latin typeface="Preeti" pitchFamily="2" charset="0"/>
              </a:rPr>
              <a:t>eg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Xofs</a:t>
            </a:r>
            <a:r>
              <a:rPr lang="en-GB" sz="2800" dirty="0">
                <a:latin typeface="Preeti" pitchFamily="2" charset="0"/>
              </a:rPr>
              <a:t>/n] </a:t>
            </a: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{+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 sDKo'6/</a:t>
            </a:r>
            <a:r>
              <a:rPr lang="en-GB" sz="2800" dirty="0" err="1">
                <a:latin typeface="Preeti" pitchFamily="2" charset="0"/>
              </a:rPr>
              <a:t>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k|j</a:t>
            </a:r>
            <a:r>
              <a:rPr lang="en-GB" sz="2800" dirty="0">
                <a:latin typeface="Preeti" pitchFamily="2" charset="0"/>
              </a:rPr>
              <a:t>]z </a:t>
            </a:r>
            <a:r>
              <a:rPr lang="en-GB" sz="2800" dirty="0" err="1">
                <a:latin typeface="Preeti" pitchFamily="2" charset="0"/>
              </a:rPr>
              <a:t>ug</a:t>
            </a:r>
            <a:r>
              <a:rPr lang="en-GB" sz="2800" dirty="0">
                <a:latin typeface="Preeti" pitchFamily="2" charset="0"/>
              </a:rPr>
              <a:t>{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>
                <a:latin typeface="Preeti" pitchFamily="2" charset="0"/>
              </a:rPr>
              <a:t>cl3 </a:t>
            </a: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{+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 l;:6dsf] </a:t>
            </a:r>
            <a:r>
              <a:rPr lang="en-GB" sz="2800" dirty="0" err="1">
                <a:latin typeface="Preeti" pitchFamily="2" charset="0"/>
              </a:rPr>
              <a:t>cfO</a:t>
            </a:r>
            <a:r>
              <a:rPr lang="en-GB" sz="2800" dirty="0">
                <a:latin typeface="Preeti" pitchFamily="2" charset="0"/>
              </a:rPr>
              <a:t>{</a:t>
            </a:r>
            <a:r>
              <a:rPr lang="en-GB" sz="2800" dirty="0" err="1">
                <a:latin typeface="Preeti" pitchFamily="2" charset="0"/>
              </a:rPr>
              <a:t>lk</a:t>
            </a:r>
            <a:r>
              <a:rPr lang="en-GB" sz="2800" dirty="0">
                <a:latin typeface="Preeti" pitchFamily="2" charset="0"/>
              </a:rPr>
              <a:t> P8«]; </a:t>
            </a:r>
            <a:r>
              <a:rPr lang="en-GB" sz="2800" dirty="0" err="1">
                <a:latin typeface="Preeti" pitchFamily="2" charset="0"/>
              </a:rPr>
              <a:t>kQf</a:t>
            </a:r>
            <a:r>
              <a:rPr lang="en-GB" sz="2800" dirty="0">
                <a:latin typeface="Preeti" pitchFamily="2" charset="0"/>
              </a:rPr>
              <a:t> nufp+b5 / </a:t>
            </a:r>
            <a:r>
              <a:rPr lang="en-GB" sz="2800" dirty="0" err="1">
                <a:latin typeface="Preeti" pitchFamily="2" charset="0"/>
              </a:rPr>
              <a:t>ljljw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pkfo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lgsfn</a:t>
            </a:r>
            <a:r>
              <a:rPr lang="en-GB" sz="2800" dirty="0">
                <a:latin typeface="Preeti" pitchFamily="2" charset="0"/>
              </a:rPr>
              <a:t>]/ </a:t>
            </a: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{+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 l;:6d </a:t>
            </a:r>
            <a:r>
              <a:rPr lang="en-GB" sz="2800" dirty="0" err="1">
                <a:latin typeface="Preeti" pitchFamily="2" charset="0"/>
              </a:rPr>
              <a:t>leq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k|j</a:t>
            </a:r>
            <a:r>
              <a:rPr lang="en-GB" sz="2800" dirty="0">
                <a:latin typeface="Preeti" pitchFamily="2" charset="0"/>
              </a:rPr>
              <a:t>]z </a:t>
            </a:r>
            <a:r>
              <a:rPr lang="en-GB" sz="2800" dirty="0" err="1">
                <a:latin typeface="Preeti" pitchFamily="2" charset="0"/>
              </a:rPr>
              <a:t>ub</a:t>
            </a:r>
            <a:r>
              <a:rPr lang="en-GB" sz="2800" dirty="0">
                <a:latin typeface="Preeti" pitchFamily="2" charset="0"/>
              </a:rPr>
              <a:t>{5g .</a:t>
            </a:r>
            <a:endParaRPr lang="en-US" sz="28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51470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600" b="1" dirty="0" err="1">
                <a:latin typeface="Preeti" pitchFamily="2" charset="0"/>
              </a:rPr>
              <a:t>lkml</a:t>
            </a:r>
            <a:r>
              <a:rPr lang="en-GB" sz="2600" b="1" dirty="0">
                <a:latin typeface="Preeti" pitchFamily="2" charset="0"/>
              </a:rPr>
              <a:t>;ª\ -</a:t>
            </a:r>
            <a:r>
              <a:rPr lang="en-GB" sz="2600" b="1" dirty="0" err="1">
                <a:latin typeface="Preeti" pitchFamily="2" charset="0"/>
              </a:rPr>
              <a:t>jf:tljstfsf</a:t>
            </a:r>
            <a:r>
              <a:rPr lang="en-GB" sz="2600" b="1" dirty="0">
                <a:latin typeface="Preeti" pitchFamily="2" charset="0"/>
              </a:rPr>
              <a:t>] </a:t>
            </a:r>
            <a:r>
              <a:rPr lang="en-GB" sz="2600" b="1" dirty="0" err="1">
                <a:latin typeface="Preeti" pitchFamily="2" charset="0"/>
              </a:rPr>
              <a:t>kl</a:t>
            </a:r>
            <a:r>
              <a:rPr lang="en-GB" sz="2600" b="1" dirty="0">
                <a:latin typeface="Preeti" pitchFamily="2" charset="0"/>
              </a:rPr>
              <a:t>/</a:t>
            </a:r>
            <a:r>
              <a:rPr lang="en-GB" sz="2600" b="1" dirty="0" err="1">
                <a:latin typeface="Preeti" pitchFamily="2" charset="0"/>
              </a:rPr>
              <a:t>ro</a:t>
            </a:r>
            <a:r>
              <a:rPr lang="en-GB" sz="2600" b="1" dirty="0">
                <a:latin typeface="Preeti" pitchFamily="2" charset="0"/>
              </a:rPr>
              <a:t> </a:t>
            </a:r>
            <a:r>
              <a:rPr lang="en-GB" sz="2600" b="1" dirty="0" err="1">
                <a:latin typeface="Preeti" pitchFamily="2" charset="0"/>
              </a:rPr>
              <a:t>lbO</a:t>
            </a:r>
            <a:r>
              <a:rPr lang="en-GB" sz="2600" b="1" dirty="0">
                <a:latin typeface="Preeti" pitchFamily="2" charset="0"/>
              </a:rPr>
              <a:t>{ </a:t>
            </a:r>
            <a:r>
              <a:rPr lang="en-GB" sz="2600" b="1" dirty="0" err="1">
                <a:latin typeface="Preeti" pitchFamily="2" charset="0"/>
              </a:rPr>
              <a:t>cgflws</a:t>
            </a:r>
            <a:r>
              <a:rPr lang="en-GB" sz="2600" b="1" dirty="0">
                <a:latin typeface="Preeti" pitchFamily="2" charset="0"/>
              </a:rPr>
              <a:t>[t ?</a:t>
            </a:r>
            <a:r>
              <a:rPr lang="en-GB" sz="2600" b="1" dirty="0" err="1">
                <a:latin typeface="Preeti" pitchFamily="2" charset="0"/>
              </a:rPr>
              <a:t>kdf</a:t>
            </a:r>
            <a:r>
              <a:rPr lang="en-GB" sz="2600" b="1" dirty="0">
                <a:latin typeface="Preeti" pitchFamily="2" charset="0"/>
              </a:rPr>
              <a:t> 7uL </a:t>
            </a:r>
            <a:r>
              <a:rPr lang="en-GB" sz="2600" b="1" dirty="0" err="1">
                <a:latin typeface="Preeti" pitchFamily="2" charset="0"/>
              </a:rPr>
              <a:t>ug</a:t>
            </a:r>
            <a:r>
              <a:rPr lang="en-GB" sz="2600" b="1" dirty="0">
                <a:latin typeface="Preeti" pitchFamily="2" charset="0"/>
              </a:rPr>
              <a:t>'{_ –</a:t>
            </a:r>
            <a:r>
              <a:rPr lang="en-GB" sz="2600" dirty="0">
                <a:latin typeface="Preeti" pitchFamily="2" charset="0"/>
              </a:rPr>
              <a:t> O{d]n </a:t>
            </a:r>
            <a:r>
              <a:rPr lang="en-GB" sz="2600" dirty="0" err="1">
                <a:latin typeface="Preeti" pitchFamily="2" charset="0"/>
              </a:rPr>
              <a:t>dfkm</a:t>
            </a:r>
            <a:r>
              <a:rPr lang="en-GB" sz="2600" dirty="0">
                <a:latin typeface="Preeti" pitchFamily="2" charset="0"/>
              </a:rPr>
              <a:t>{t </a:t>
            </a:r>
            <a:r>
              <a:rPr lang="en-GB" sz="2600" dirty="0" err="1">
                <a:latin typeface="Preeti" pitchFamily="2" charset="0"/>
              </a:rPr>
              <a:t>cfkm</a:t>
            </a:r>
            <a:r>
              <a:rPr lang="en-GB" sz="2600" dirty="0">
                <a:latin typeface="Preeti" pitchFamily="2" charset="0"/>
              </a:rPr>
              <a:t>'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 err="1">
                <a:latin typeface="Preeti" pitchFamily="2" charset="0"/>
              </a:rPr>
              <a:t>jf:tljs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JolQm</a:t>
            </a:r>
            <a:r>
              <a:rPr lang="en-GB" sz="2600" dirty="0">
                <a:latin typeface="Preeti" pitchFamily="2" charset="0"/>
              </a:rPr>
              <a:t> of </a:t>
            </a:r>
            <a:r>
              <a:rPr lang="en-GB" sz="2600" dirty="0" err="1">
                <a:latin typeface="Preeti" pitchFamily="2" charset="0"/>
              </a:rPr>
              <a:t>sDklg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xf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elg</a:t>
            </a:r>
            <a:r>
              <a:rPr lang="en-GB" sz="2600" dirty="0">
                <a:latin typeface="Preeti" pitchFamily="2" charset="0"/>
              </a:rPr>
              <a:t> p:t} </a:t>
            </a:r>
            <a:r>
              <a:rPr lang="en-GB" sz="2600" dirty="0" err="1">
                <a:latin typeface="Preeti" pitchFamily="2" charset="0"/>
              </a:rPr>
              <a:t>k|sf</a:t>
            </a:r>
            <a:r>
              <a:rPr lang="en-GB" sz="2600" dirty="0">
                <a:latin typeface="Preeti" pitchFamily="2" charset="0"/>
              </a:rPr>
              <a:t>/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j]</a:t>
            </a:r>
            <a:r>
              <a:rPr lang="en-GB" sz="2600" dirty="0" err="1">
                <a:latin typeface="Preeti" pitchFamily="2" charset="0"/>
              </a:rPr>
              <a:t>a;fO</a:t>
            </a:r>
            <a:r>
              <a:rPr lang="en-GB" sz="2600" dirty="0">
                <a:latin typeface="Preeti" pitchFamily="2" charset="0"/>
              </a:rPr>
              <a:t>{6 of </a:t>
            </a:r>
            <a:r>
              <a:rPr lang="en-GB" sz="2600" dirty="0" err="1">
                <a:latin typeface="Preeti" pitchFamily="2" charset="0"/>
              </a:rPr>
              <a:t>nf</a:t>
            </a:r>
            <a:r>
              <a:rPr lang="en-GB" sz="2600" dirty="0">
                <a:latin typeface="Preeti" pitchFamily="2" charset="0"/>
              </a:rPr>
              <a:t>]</a:t>
            </a:r>
            <a:r>
              <a:rPr lang="en-GB" sz="2600" dirty="0" err="1">
                <a:latin typeface="Preeti" pitchFamily="2" charset="0"/>
              </a:rPr>
              <a:t>uf</a:t>
            </a:r>
            <a:r>
              <a:rPr lang="en-GB" sz="2600" dirty="0">
                <a:latin typeface="Preeti" pitchFamily="2" charset="0"/>
              </a:rPr>
              <a:t>]x? </a:t>
            </a:r>
            <a:r>
              <a:rPr lang="en-GB" sz="2600" dirty="0" err="1">
                <a:latin typeface="Preeti" pitchFamily="2" charset="0"/>
              </a:rPr>
              <a:t>agfO</a:t>
            </a:r>
            <a:r>
              <a:rPr lang="en-GB" sz="2600" dirty="0">
                <a:latin typeface="Preeti" pitchFamily="2" charset="0"/>
              </a:rPr>
              <a:t>{ O{d]n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 err="1">
                <a:latin typeface="Preeti" pitchFamily="2" charset="0"/>
              </a:rPr>
              <a:t>dfkm</a:t>
            </a:r>
            <a:r>
              <a:rPr lang="en-GB" sz="2600" dirty="0">
                <a:latin typeface="Preeti" pitchFamily="2" charset="0"/>
              </a:rPr>
              <a:t>{t </a:t>
            </a:r>
            <a:r>
              <a:rPr lang="en-GB" sz="2600" dirty="0" err="1">
                <a:latin typeface="Preeti" pitchFamily="2" charset="0"/>
              </a:rPr>
              <a:t>ljleGg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k|nf</a:t>
            </a:r>
            <a:r>
              <a:rPr lang="en-GB" sz="2600" dirty="0">
                <a:latin typeface="Preeti" pitchFamily="2" charset="0"/>
              </a:rPr>
              <a:t>]</a:t>
            </a:r>
            <a:r>
              <a:rPr lang="en-GB" sz="2600" dirty="0" err="1">
                <a:latin typeface="Preeti" pitchFamily="2" charset="0"/>
              </a:rPr>
              <a:t>eg</a:t>
            </a:r>
            <a:r>
              <a:rPr lang="en-GB" sz="2600" dirty="0">
                <a:latin typeface="Preeti" pitchFamily="2" charset="0"/>
              </a:rPr>
              <a:t> b]</a:t>
            </a:r>
            <a:r>
              <a:rPr lang="en-GB" sz="2600" dirty="0" err="1">
                <a:latin typeface="Preeti" pitchFamily="2" charset="0"/>
              </a:rPr>
              <a:t>vfO</a:t>
            </a:r>
            <a:r>
              <a:rPr lang="en-GB" sz="2600" dirty="0">
                <a:latin typeface="Preeti" pitchFamily="2" charset="0"/>
              </a:rPr>
              <a:t>{ 7uL </a:t>
            </a:r>
            <a:r>
              <a:rPr lang="en-GB" sz="2600" dirty="0" err="1">
                <a:latin typeface="Preeti" pitchFamily="2" charset="0"/>
              </a:rPr>
              <a:t>ug</a:t>
            </a:r>
            <a:r>
              <a:rPr lang="en-GB" sz="2600" dirty="0">
                <a:latin typeface="Preeti" pitchFamily="2" charset="0"/>
              </a:rPr>
              <a:t>]{ </a:t>
            </a:r>
            <a:r>
              <a:rPr lang="en-GB" sz="2600" dirty="0" err="1">
                <a:latin typeface="Preeti" pitchFamily="2" charset="0"/>
              </a:rPr>
              <a:t>sfo</a:t>
            </a:r>
            <a:r>
              <a:rPr lang="en-GB" sz="2600" dirty="0">
                <a:latin typeface="Preeti" pitchFamily="2" charset="0"/>
              </a:rPr>
              <a:t>{</a:t>
            </a:r>
            <a:r>
              <a:rPr lang="en-GB" sz="2600" dirty="0" err="1">
                <a:latin typeface="Preeti" pitchFamily="2" charset="0"/>
              </a:rPr>
              <a:t>nfO</a:t>
            </a:r>
            <a:r>
              <a:rPr lang="en-GB" sz="2600" dirty="0">
                <a:latin typeface="Preeti" pitchFamily="2" charset="0"/>
              </a:rPr>
              <a:t>{ </a:t>
            </a:r>
            <a:r>
              <a:rPr lang="en-GB" sz="2600" dirty="0" err="1">
                <a:latin typeface="Preeti" pitchFamily="2" charset="0"/>
              </a:rPr>
              <a:t>lkml</a:t>
            </a:r>
            <a:r>
              <a:rPr lang="en-GB" sz="2600" dirty="0">
                <a:latin typeface="Preeti" pitchFamily="2" charset="0"/>
              </a:rPr>
              <a:t>;ª\ elgG5 . </a:t>
            </a:r>
            <a:r>
              <a:rPr lang="en-GB" sz="2600" dirty="0" err="1">
                <a:latin typeface="Preeti" pitchFamily="2" charset="0"/>
              </a:rPr>
              <a:t>o;n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 err="1">
                <a:latin typeface="Preeti" pitchFamily="2" charset="0"/>
              </a:rPr>
              <a:t>JolQmut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ljj</a:t>
            </a:r>
            <a:r>
              <a:rPr lang="en-GB" sz="2600" dirty="0">
                <a:latin typeface="Preeti" pitchFamily="2" charset="0"/>
              </a:rPr>
              <a:t>/0f ;</a:t>
            </a:r>
            <a:r>
              <a:rPr lang="en-GB" sz="2600" dirty="0" err="1">
                <a:latin typeface="Preeti" pitchFamily="2" charset="0"/>
              </a:rPr>
              <a:t>lhn</a:t>
            </a:r>
            <a:r>
              <a:rPr lang="en-GB" sz="2600" dirty="0">
                <a:latin typeface="Preeti" pitchFamily="2" charset="0"/>
              </a:rPr>
              <a:t>} ;+u </a:t>
            </a:r>
            <a:r>
              <a:rPr lang="en-GB" sz="2600" dirty="0" err="1">
                <a:latin typeface="Preeti" pitchFamily="2" charset="0"/>
              </a:rPr>
              <a:t>kQf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nufO</a:t>
            </a:r>
            <a:r>
              <a:rPr lang="en-GB" sz="2600" dirty="0">
                <a:latin typeface="Preeti" pitchFamily="2" charset="0"/>
              </a:rPr>
              <a:t>{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nfO</a:t>
            </a:r>
            <a:r>
              <a:rPr lang="en-GB" sz="2600" dirty="0">
                <a:latin typeface="Preeti" pitchFamily="2" charset="0"/>
              </a:rPr>
              <a:t>{ </a:t>
            </a:r>
            <a:r>
              <a:rPr lang="en-GB" sz="2600" dirty="0" err="1">
                <a:latin typeface="Preeti" pitchFamily="2" charset="0"/>
              </a:rPr>
              <a:t>ljljw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tl</a:t>
            </a:r>
            <a:r>
              <a:rPr lang="en-GB" sz="2600" dirty="0">
                <a:latin typeface="Preeti" pitchFamily="2" charset="0"/>
              </a:rPr>
              <a:t>/sfaf6 7uL </a:t>
            </a:r>
            <a:r>
              <a:rPr lang="en-GB" sz="2600" dirty="0" err="1">
                <a:latin typeface="Preeti" pitchFamily="2" charset="0"/>
              </a:rPr>
              <a:t>ub</a:t>
            </a:r>
            <a:r>
              <a:rPr lang="en-GB" sz="2600" dirty="0">
                <a:latin typeface="Preeti" pitchFamily="2" charset="0"/>
              </a:rPr>
              <a:t>{5g . </a:t>
            </a:r>
            <a:r>
              <a:rPr lang="en-GB" sz="2600" dirty="0" err="1">
                <a:latin typeface="Preeti" pitchFamily="2" charset="0"/>
              </a:rPr>
              <a:t>o;df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ljz</a:t>
            </a:r>
            <a:r>
              <a:rPr lang="en-GB" sz="2600" dirty="0">
                <a:latin typeface="Preeti" pitchFamily="2" charset="0"/>
              </a:rPr>
              <a:t>]if ?</a:t>
            </a:r>
            <a:r>
              <a:rPr lang="en-GB" sz="2600" dirty="0" err="1">
                <a:latin typeface="Preeti" pitchFamily="2" charset="0"/>
              </a:rPr>
              <a:t>kdf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JolQmut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ljj</a:t>
            </a:r>
            <a:r>
              <a:rPr lang="en-GB" sz="2600" dirty="0">
                <a:latin typeface="Preeti" pitchFamily="2" charset="0"/>
              </a:rPr>
              <a:t>/0fsf] </a:t>
            </a:r>
            <a:r>
              <a:rPr lang="en-GB" sz="2600" dirty="0" err="1">
                <a:latin typeface="Preeti" pitchFamily="2" charset="0"/>
              </a:rPr>
              <a:t>k|of</a:t>
            </a:r>
            <a:r>
              <a:rPr lang="en-GB" sz="2600" dirty="0">
                <a:latin typeface="Preeti" pitchFamily="2" charset="0"/>
              </a:rPr>
              <a:t>]u </a:t>
            </a:r>
            <a:r>
              <a:rPr lang="en-GB" sz="2600" dirty="0" err="1">
                <a:latin typeface="Preeti" pitchFamily="2" charset="0"/>
              </a:rPr>
              <a:t>ul</a:t>
            </a:r>
            <a:r>
              <a:rPr lang="en-GB" sz="2600" dirty="0">
                <a:latin typeface="Preeti" pitchFamily="2" charset="0"/>
              </a:rPr>
              <a:t>/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gfdsf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unt</a:t>
            </a:r>
            <a:r>
              <a:rPr lang="en-GB" sz="2600" dirty="0">
                <a:latin typeface="Preeti" pitchFamily="2" charset="0"/>
              </a:rPr>
              <a:t> a}+s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>
                <a:latin typeface="Preeti" pitchFamily="2" charset="0"/>
              </a:rPr>
              <a:t>csfp06 </a:t>
            </a:r>
            <a:r>
              <a:rPr lang="en-GB" sz="2600" dirty="0" err="1">
                <a:latin typeface="Preeti" pitchFamily="2" charset="0"/>
              </a:rPr>
              <a:t>agfO</a:t>
            </a:r>
            <a:r>
              <a:rPr lang="en-GB" sz="2600" dirty="0">
                <a:latin typeface="Preeti" pitchFamily="2" charset="0"/>
              </a:rPr>
              <a:t>{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gfdaf6 a}+s </a:t>
            </a:r>
            <a:r>
              <a:rPr lang="en-GB" sz="2600" dirty="0" err="1">
                <a:latin typeface="Preeti" pitchFamily="2" charset="0"/>
              </a:rPr>
              <a:t>nf</a:t>
            </a:r>
            <a:r>
              <a:rPr lang="en-GB" sz="2600" dirty="0">
                <a:latin typeface="Preeti" pitchFamily="2" charset="0"/>
              </a:rPr>
              <a:t>]g ;d]t </a:t>
            </a:r>
            <a:r>
              <a:rPr lang="en-GB" sz="2600" dirty="0" err="1">
                <a:latin typeface="Preeti" pitchFamily="2" charset="0"/>
              </a:rPr>
              <a:t>lng</a:t>
            </a:r>
            <a:r>
              <a:rPr lang="en-GB" sz="2600" dirty="0">
                <a:latin typeface="Preeti" pitchFamily="2" charset="0"/>
              </a:rPr>
              <a:t> ;Sb5g . o:tf </a:t>
            </a:r>
            <a:r>
              <a:rPr lang="en-GB" sz="2600" dirty="0" err="1">
                <a:latin typeface="Preeti" pitchFamily="2" charset="0"/>
              </a:rPr>
              <a:t>k|sf</a:t>
            </a:r>
            <a:r>
              <a:rPr lang="en-GB" sz="2600" dirty="0">
                <a:latin typeface="Preeti" pitchFamily="2" charset="0"/>
              </a:rPr>
              <a:t>/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sfdx</a:t>
            </a:r>
            <a:r>
              <a:rPr lang="en-GB" sz="2600" dirty="0">
                <a:latin typeface="Preeti" pitchFamily="2" charset="0"/>
              </a:rPr>
              <a:t>? </a:t>
            </a:r>
            <a:r>
              <a:rPr lang="en-GB" sz="2600" dirty="0" err="1">
                <a:latin typeface="Preeti" pitchFamily="2" charset="0"/>
              </a:rPr>
              <a:t>ljz</a:t>
            </a:r>
            <a:r>
              <a:rPr lang="en-GB" sz="2600" dirty="0">
                <a:latin typeface="Preeti" pitchFamily="2" charset="0"/>
              </a:rPr>
              <a:t>]if u/]/ </a:t>
            </a:r>
            <a:r>
              <a:rPr lang="en-GB" sz="2600" dirty="0" err="1">
                <a:latin typeface="Preeti" pitchFamily="2" charset="0"/>
              </a:rPr>
              <a:t>ljsl;t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d'n'sx?df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cgnfO</a:t>
            </a:r>
            <a:r>
              <a:rPr lang="en-GB" sz="2600" dirty="0">
                <a:latin typeface="Preeti" pitchFamily="2" charset="0"/>
              </a:rPr>
              <a:t>{g </a:t>
            </a:r>
            <a:r>
              <a:rPr lang="en-GB" sz="2600" dirty="0" err="1">
                <a:latin typeface="Preeti" pitchFamily="2" charset="0"/>
              </a:rPr>
              <a:t>dfkm</a:t>
            </a:r>
            <a:r>
              <a:rPr lang="en-GB" sz="2600" dirty="0">
                <a:latin typeface="Preeti" pitchFamily="2" charset="0"/>
              </a:rPr>
              <a:t>{t </a:t>
            </a:r>
            <a:r>
              <a:rPr lang="en-GB" sz="2600" dirty="0" err="1">
                <a:latin typeface="Preeti" pitchFamily="2" charset="0"/>
              </a:rPr>
              <a:t>x'g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ub</a:t>
            </a:r>
            <a:r>
              <a:rPr lang="en-GB" sz="2600" dirty="0">
                <a:latin typeface="Preeti" pitchFamily="2" charset="0"/>
              </a:rPr>
              <a:t>{5g\ .</a:t>
            </a:r>
            <a:endParaRPr lang="en-US" sz="2600" dirty="0">
              <a:latin typeface="Preeti" pitchFamily="2" charset="0"/>
            </a:endParaRPr>
          </a:p>
          <a:p>
            <a:r>
              <a:rPr lang="en-GB" sz="2600" b="1" dirty="0" err="1">
                <a:latin typeface="Preeti" pitchFamily="2" charset="0"/>
              </a:rPr>
              <a:t>tkfO</a:t>
            </a:r>
            <a:r>
              <a:rPr lang="en-GB" sz="2600" b="1" dirty="0">
                <a:latin typeface="Preeti" pitchFamily="2" charset="0"/>
              </a:rPr>
              <a:t>{+</a:t>
            </a:r>
            <a:r>
              <a:rPr lang="en-GB" sz="2600" b="1" dirty="0" err="1">
                <a:latin typeface="Preeti" pitchFamily="2" charset="0"/>
              </a:rPr>
              <a:t>sf</a:t>
            </a:r>
            <a:r>
              <a:rPr lang="en-GB" sz="2600" b="1" dirty="0">
                <a:latin typeface="Preeti" pitchFamily="2" charset="0"/>
              </a:rPr>
              <a:t>] lk5f </a:t>
            </a:r>
            <a:r>
              <a:rPr lang="en-GB" sz="2600" b="1" dirty="0" err="1">
                <a:latin typeface="Preeti" pitchFamily="2" charset="0"/>
              </a:rPr>
              <a:t>nfUg</a:t>
            </a:r>
            <a:r>
              <a:rPr lang="en-GB" sz="2600" b="1" dirty="0">
                <a:latin typeface="Preeti" pitchFamily="2" charset="0"/>
              </a:rPr>
              <a:t>' –</a:t>
            </a:r>
            <a:r>
              <a:rPr lang="en-GB" sz="2600" dirty="0">
                <a:latin typeface="Preeti" pitchFamily="2" charset="0"/>
              </a:rPr>
              <a:t> O{G6/g]6sf] </a:t>
            </a:r>
            <a:r>
              <a:rPr lang="en-GB" sz="2600" dirty="0" err="1">
                <a:latin typeface="Preeti" pitchFamily="2" charset="0"/>
              </a:rPr>
              <a:t>dfWod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JolQmut</a:t>
            </a:r>
            <a:r>
              <a:rPr lang="en-GB" sz="2600" dirty="0">
                <a:latin typeface="Preeti" pitchFamily="2" charset="0"/>
              </a:rPr>
              <a:t> ;"</a:t>
            </a:r>
            <a:r>
              <a:rPr lang="en-GB" sz="2600" dirty="0" err="1">
                <a:latin typeface="Preeti" pitchFamily="2" charset="0"/>
              </a:rPr>
              <a:t>rgfx?sf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rf</a:t>
            </a:r>
            <a:r>
              <a:rPr lang="en-GB" sz="2600" dirty="0">
                <a:latin typeface="Preeti" pitchFamily="2" charset="0"/>
              </a:rPr>
              <a:t>]/L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 err="1">
                <a:latin typeface="Preeti" pitchFamily="2" charset="0"/>
              </a:rPr>
              <a:t>ul</a:t>
            </a:r>
            <a:r>
              <a:rPr lang="en-GB" sz="2600" dirty="0">
                <a:latin typeface="Preeti" pitchFamily="2" charset="0"/>
              </a:rPr>
              <a:t>/;s]kl5 </a:t>
            </a:r>
            <a:r>
              <a:rPr lang="en-GB" sz="2600" dirty="0" err="1">
                <a:latin typeface="Preeti" pitchFamily="2" charset="0"/>
              </a:rPr>
              <a:t>tyf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</a:t>
            </a:r>
            <a:r>
              <a:rPr lang="en-GB" sz="2600" dirty="0" err="1">
                <a:latin typeface="Preeti" pitchFamily="2" charset="0"/>
              </a:rPr>
              <a:t>cfO</a:t>
            </a:r>
            <a:r>
              <a:rPr lang="en-GB" sz="2600" dirty="0">
                <a:latin typeface="Preeti" pitchFamily="2" charset="0"/>
              </a:rPr>
              <a:t>{</a:t>
            </a:r>
            <a:r>
              <a:rPr lang="en-GB" sz="2600" dirty="0" err="1">
                <a:latin typeface="Preeti" pitchFamily="2" charset="0"/>
              </a:rPr>
              <a:t>lk</a:t>
            </a:r>
            <a:r>
              <a:rPr lang="en-GB" sz="2600" dirty="0">
                <a:latin typeface="Preeti" pitchFamily="2" charset="0"/>
              </a:rPr>
              <a:t> P8«]; </a:t>
            </a:r>
            <a:r>
              <a:rPr lang="en-GB" sz="2600" dirty="0" err="1">
                <a:latin typeface="Preeti" pitchFamily="2" charset="0"/>
              </a:rPr>
              <a:t>kQf</a:t>
            </a:r>
            <a:r>
              <a:rPr lang="en-GB" sz="2600" dirty="0">
                <a:latin typeface="Preeti" pitchFamily="2" charset="0"/>
              </a:rPr>
              <a:t> nflu;skl5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lk5f </a:t>
            </a:r>
            <a:r>
              <a:rPr lang="en-GB" sz="2600" dirty="0" err="1">
                <a:latin typeface="Preeti" pitchFamily="2" charset="0"/>
              </a:rPr>
              <a:t>ub</a:t>
            </a:r>
            <a:r>
              <a:rPr lang="en-GB" sz="2600" dirty="0">
                <a:latin typeface="Preeti" pitchFamily="2" charset="0"/>
              </a:rPr>
              <a:t>{5g </a:t>
            </a:r>
            <a:r>
              <a:rPr lang="en-GB" sz="2600" dirty="0" err="1">
                <a:latin typeface="Preeti" pitchFamily="2" charset="0"/>
              </a:rPr>
              <a:t>h;n</a:t>
            </a:r>
            <a:r>
              <a:rPr lang="en-GB" sz="2600" dirty="0">
                <a:latin typeface="Preeti" pitchFamily="2" charset="0"/>
              </a:rPr>
              <a:t>]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] sDKo'6/ l;:6ddf </a:t>
            </a:r>
            <a:r>
              <a:rPr lang="en-GB" sz="2600" dirty="0" err="1">
                <a:latin typeface="Preeti" pitchFamily="2" charset="0"/>
              </a:rPr>
              <a:t>k|j</a:t>
            </a:r>
            <a:r>
              <a:rPr lang="en-GB" sz="2600" dirty="0">
                <a:latin typeface="Preeti" pitchFamily="2" charset="0"/>
              </a:rPr>
              <a:t>]z u/L ;"</a:t>
            </a:r>
            <a:r>
              <a:rPr lang="en-GB" sz="2600" dirty="0" err="1">
                <a:latin typeface="Preeti" pitchFamily="2" charset="0"/>
              </a:rPr>
              <a:t>rgfx</a:t>
            </a:r>
            <a:r>
              <a:rPr lang="en-GB" sz="2600" dirty="0">
                <a:latin typeface="Preeti" pitchFamily="2" charset="0"/>
              </a:rPr>
              <a:t>? </a:t>
            </a:r>
            <a:r>
              <a:rPr lang="en-GB" sz="2600" dirty="0" err="1">
                <a:latin typeface="Preeti" pitchFamily="2" charset="0"/>
              </a:rPr>
              <a:t>rf</a:t>
            </a:r>
            <a:r>
              <a:rPr lang="en-GB" sz="2600" dirty="0">
                <a:latin typeface="Preeti" pitchFamily="2" charset="0"/>
              </a:rPr>
              <a:t>]/L </a:t>
            </a:r>
            <a:r>
              <a:rPr lang="en-GB" sz="2600" dirty="0" err="1">
                <a:latin typeface="Preeti" pitchFamily="2" charset="0"/>
              </a:rPr>
              <a:t>ug</a:t>
            </a:r>
            <a:r>
              <a:rPr lang="en-GB" sz="2600" dirty="0">
                <a:latin typeface="Preeti" pitchFamily="2" charset="0"/>
              </a:rPr>
              <a:t>'{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 ;</a:t>
            </a:r>
            <a:r>
              <a:rPr lang="en-GB" sz="2600" dirty="0" err="1">
                <a:latin typeface="Preeti" pitchFamily="2" charset="0"/>
              </a:rPr>
              <a:t>fy</a:t>
            </a:r>
            <a:r>
              <a:rPr lang="en-GB" sz="2600" dirty="0">
                <a:latin typeface="Preeti" pitchFamily="2" charset="0"/>
              </a:rPr>
              <a:t>}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 O{d]</a:t>
            </a:r>
            <a:r>
              <a:rPr lang="en-GB" sz="2600" dirty="0" err="1">
                <a:latin typeface="Preeti" pitchFamily="2" charset="0"/>
              </a:rPr>
              <a:t>nx</a:t>
            </a:r>
            <a:r>
              <a:rPr lang="en-GB" sz="2600" dirty="0">
                <a:latin typeface="Preeti" pitchFamily="2" charset="0"/>
              </a:rPr>
              <a:t>? </a:t>
            </a:r>
            <a:br>
              <a:rPr lang="en-GB" sz="2600" dirty="0">
                <a:latin typeface="Preeti" pitchFamily="2" charset="0"/>
              </a:rPr>
            </a:br>
            <a:r>
              <a:rPr lang="en-GB" sz="2600" dirty="0">
                <a:latin typeface="Preeti" pitchFamily="2" charset="0"/>
              </a:rPr>
              <a:t>x]g'{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cltl</a:t>
            </a:r>
            <a:r>
              <a:rPr lang="en-GB" sz="2600" dirty="0">
                <a:latin typeface="Preeti" pitchFamily="2" charset="0"/>
              </a:rPr>
              <a:t>/</a:t>
            </a:r>
            <a:r>
              <a:rPr lang="en-GB" sz="2600" dirty="0" err="1">
                <a:latin typeface="Preeti" pitchFamily="2" charset="0"/>
              </a:rPr>
              <a:t>Qm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{+n] s:tf s:tf j]</a:t>
            </a:r>
            <a:r>
              <a:rPr lang="en-GB" sz="2600" dirty="0" err="1">
                <a:latin typeface="Preeti" pitchFamily="2" charset="0"/>
              </a:rPr>
              <a:t>a;fO</a:t>
            </a:r>
            <a:r>
              <a:rPr lang="en-GB" sz="2600" dirty="0">
                <a:latin typeface="Preeti" pitchFamily="2" charset="0"/>
              </a:rPr>
              <a:t>{6x? </a:t>
            </a:r>
            <a:r>
              <a:rPr lang="en-GB" sz="2600" dirty="0" err="1">
                <a:latin typeface="Preeti" pitchFamily="2" charset="0"/>
              </a:rPr>
              <a:t>k|of</a:t>
            </a:r>
            <a:r>
              <a:rPr lang="en-GB" sz="2600" dirty="0">
                <a:latin typeface="Preeti" pitchFamily="2" charset="0"/>
              </a:rPr>
              <a:t>]u </a:t>
            </a:r>
            <a:r>
              <a:rPr lang="en-GB" sz="2600" dirty="0" err="1">
                <a:latin typeface="Preeti" pitchFamily="2" charset="0"/>
              </a:rPr>
              <a:t>ug</a:t>
            </a:r>
            <a:r>
              <a:rPr lang="en-GB" sz="2600" dirty="0">
                <a:latin typeface="Preeti" pitchFamily="2" charset="0"/>
              </a:rPr>
              <a:t>'{ </a:t>
            </a:r>
            <a:r>
              <a:rPr lang="en-GB" sz="2600" dirty="0" err="1">
                <a:latin typeface="Preeti" pitchFamily="2" charset="0"/>
              </a:rPr>
              <a:t>ePsf</a:t>
            </a:r>
            <a:r>
              <a:rPr lang="en-GB" sz="2600" dirty="0">
                <a:latin typeface="Preeti" pitchFamily="2" charset="0"/>
              </a:rPr>
              <a:t>] 5 ;</a:t>
            </a:r>
            <a:r>
              <a:rPr lang="en-GB" sz="2600" dirty="0" err="1">
                <a:latin typeface="Preeti" pitchFamily="2" charset="0"/>
              </a:rPr>
              <a:t>lhn</a:t>
            </a:r>
            <a:r>
              <a:rPr lang="en-GB" sz="2600" dirty="0">
                <a:latin typeface="Preeti" pitchFamily="2" charset="0"/>
              </a:rPr>
              <a:t>} ;+u </a:t>
            </a:r>
            <a:r>
              <a:rPr lang="en-GB" sz="2600" dirty="0" err="1">
                <a:latin typeface="Preeti" pitchFamily="2" charset="0"/>
              </a:rPr>
              <a:t>kQf</a:t>
            </a:r>
            <a:r>
              <a:rPr lang="en-GB" sz="2600" dirty="0">
                <a:latin typeface="Preeti" pitchFamily="2" charset="0"/>
              </a:rPr>
              <a:t> </a:t>
            </a:r>
            <a:r>
              <a:rPr lang="en-GB" sz="2600" dirty="0" err="1">
                <a:latin typeface="Preeti" pitchFamily="2" charset="0"/>
              </a:rPr>
              <a:t>nufO</a:t>
            </a:r>
            <a:r>
              <a:rPr lang="en-GB" sz="2600" dirty="0">
                <a:latin typeface="Preeti" pitchFamily="2" charset="0"/>
              </a:rPr>
              <a:t>{ </a:t>
            </a:r>
            <a:r>
              <a:rPr lang="en-GB" sz="2600" dirty="0" err="1">
                <a:latin typeface="Preeti" pitchFamily="2" charset="0"/>
              </a:rPr>
              <a:t>tkfO</a:t>
            </a:r>
            <a:r>
              <a:rPr lang="en-GB" sz="2600" dirty="0">
                <a:latin typeface="Preeti" pitchFamily="2" charset="0"/>
              </a:rPr>
              <a:t>{+;+u </a:t>
            </a:r>
            <a:r>
              <a:rPr lang="en-GB" sz="2600" dirty="0" err="1">
                <a:latin typeface="Preeti" pitchFamily="2" charset="0"/>
              </a:rPr>
              <a:t>kmfO</a:t>
            </a:r>
            <a:r>
              <a:rPr lang="en-GB" sz="2600" dirty="0">
                <a:latin typeface="Preeti" pitchFamily="2" charset="0"/>
              </a:rPr>
              <a:t>{bf p7fO{/x]</a:t>
            </a:r>
            <a:r>
              <a:rPr lang="en-GB" sz="2600" dirty="0" err="1">
                <a:latin typeface="Preeti" pitchFamily="2" charset="0"/>
              </a:rPr>
              <a:t>sf</a:t>
            </a:r>
            <a:r>
              <a:rPr lang="en-GB" sz="2600" dirty="0">
                <a:latin typeface="Preeti" pitchFamily="2" charset="0"/>
              </a:rPr>
              <a:t> x'G5g .</a:t>
            </a:r>
            <a:endParaRPr lang="en-US" sz="26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339502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800" b="1" dirty="0">
                <a:latin typeface="Preeti" pitchFamily="2" charset="0"/>
              </a:rPr>
              <a:t>j]</a:t>
            </a:r>
            <a:r>
              <a:rPr lang="en-GB" sz="2800" b="1" dirty="0" err="1">
                <a:latin typeface="Preeti" pitchFamily="2" charset="0"/>
              </a:rPr>
              <a:t>a;fO</a:t>
            </a:r>
            <a:r>
              <a:rPr lang="en-GB" sz="2800" b="1" dirty="0">
                <a:latin typeface="Preeti" pitchFamily="2" charset="0"/>
              </a:rPr>
              <a:t>{6 </a:t>
            </a:r>
            <a:r>
              <a:rPr lang="en-GB" sz="2800" b="1" dirty="0" err="1">
                <a:latin typeface="Preeti" pitchFamily="2" charset="0"/>
              </a:rPr>
              <a:t>Snf</a:t>
            </a:r>
            <a:r>
              <a:rPr lang="en-GB" sz="2800" b="1" dirty="0">
                <a:latin typeface="Preeti" pitchFamily="2" charset="0"/>
              </a:rPr>
              <a:t>]</a:t>
            </a:r>
            <a:r>
              <a:rPr lang="en-GB" sz="2800" b="1" dirty="0" err="1">
                <a:latin typeface="Preeti" pitchFamily="2" charset="0"/>
              </a:rPr>
              <a:t>lg</a:t>
            </a:r>
            <a:r>
              <a:rPr lang="en-GB" sz="2800" b="1" dirty="0">
                <a:latin typeface="Preeti" pitchFamily="2" charset="0"/>
              </a:rPr>
              <a:t>ª\ -j]</a:t>
            </a:r>
            <a:r>
              <a:rPr lang="en-GB" sz="2800" b="1" dirty="0" err="1">
                <a:latin typeface="Preeti" pitchFamily="2" charset="0"/>
              </a:rPr>
              <a:t>a;fO</a:t>
            </a:r>
            <a:r>
              <a:rPr lang="en-GB" sz="2800" b="1" dirty="0">
                <a:latin typeface="Preeti" pitchFamily="2" charset="0"/>
              </a:rPr>
              <a:t>{6sf] </a:t>
            </a:r>
            <a:r>
              <a:rPr lang="en-GB" sz="2800" b="1" dirty="0" err="1">
                <a:latin typeface="Preeti" pitchFamily="2" charset="0"/>
              </a:rPr>
              <a:t>k|lt?k</a:t>
            </a:r>
            <a:r>
              <a:rPr lang="en-GB" sz="2800" b="1" dirty="0">
                <a:latin typeface="Preeti" pitchFamily="2" charset="0"/>
              </a:rPr>
              <a:t> </a:t>
            </a:r>
            <a:r>
              <a:rPr lang="en-GB" sz="2800" b="1" dirty="0" err="1">
                <a:latin typeface="Preeti" pitchFamily="2" charset="0"/>
              </a:rPr>
              <a:t>tof</a:t>
            </a:r>
            <a:r>
              <a:rPr lang="en-GB" sz="2800" b="1" dirty="0">
                <a:latin typeface="Preeti" pitchFamily="2" charset="0"/>
              </a:rPr>
              <a:t>/ </a:t>
            </a:r>
            <a:r>
              <a:rPr lang="en-GB" sz="2800" b="1" dirty="0" err="1">
                <a:latin typeface="Preeti" pitchFamily="2" charset="0"/>
              </a:rPr>
              <a:t>ul</a:t>
            </a:r>
            <a:r>
              <a:rPr lang="en-GB" sz="2800" b="1" dirty="0">
                <a:latin typeface="Preeti" pitchFamily="2" charset="0"/>
              </a:rPr>
              <a:t>/ 7uL </a:t>
            </a:r>
            <a:r>
              <a:rPr lang="en-GB" sz="2800" b="1" dirty="0" err="1">
                <a:latin typeface="Preeti" pitchFamily="2" charset="0"/>
              </a:rPr>
              <a:t>ug</a:t>
            </a:r>
            <a:r>
              <a:rPr lang="en-GB" sz="2800" b="1" dirty="0">
                <a:latin typeface="Preeti" pitchFamily="2" charset="0"/>
              </a:rPr>
              <a:t>'{_ –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s'g</a:t>
            </a:r>
            <a:r>
              <a:rPr lang="en-GB" sz="2800" dirty="0">
                <a:latin typeface="Preeti" pitchFamily="2" charset="0"/>
              </a:rPr>
              <a:t>}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a}+s of ;+3;+:</a:t>
            </a:r>
            <a:r>
              <a:rPr lang="en-GB" sz="2800" dirty="0" err="1">
                <a:latin typeface="Preeti" pitchFamily="2" charset="0"/>
              </a:rPr>
              <a:t>yfsf</a:t>
            </a:r>
            <a:r>
              <a:rPr lang="en-GB" sz="2800" dirty="0">
                <a:latin typeface="Preeti" pitchFamily="2" charset="0"/>
              </a:rPr>
              <a:t> j]</a:t>
            </a:r>
            <a:r>
              <a:rPr lang="en-GB" sz="2800" dirty="0" err="1">
                <a:latin typeface="Preeti" pitchFamily="2" charset="0"/>
              </a:rPr>
              <a:t>a;fO</a:t>
            </a:r>
            <a:r>
              <a:rPr lang="en-GB" sz="2800" dirty="0">
                <a:latin typeface="Preeti" pitchFamily="2" charset="0"/>
              </a:rPr>
              <a:t>{6nfO{ </a:t>
            </a:r>
            <a:r>
              <a:rPr lang="en-GB" sz="2800" dirty="0" err="1">
                <a:latin typeface="Preeti" pitchFamily="2" charset="0"/>
              </a:rPr>
              <a:t>x'ax</a:t>
            </a:r>
            <a:r>
              <a:rPr lang="en-GB" sz="2800" dirty="0">
                <a:latin typeface="Preeti" pitchFamily="2" charset="0"/>
              </a:rPr>
              <a:t>' ?</a:t>
            </a:r>
            <a:r>
              <a:rPr lang="en-GB" sz="2800" dirty="0" err="1">
                <a:latin typeface="Preeti" pitchFamily="2" charset="0"/>
              </a:rPr>
              <a:t>kdf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k|ltlnlk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tof</a:t>
            </a:r>
            <a:r>
              <a:rPr lang="en-GB" sz="2800" dirty="0">
                <a:latin typeface="Preeti" pitchFamily="2" charset="0"/>
              </a:rPr>
              <a:t>/ u/L </a:t>
            </a:r>
            <a:r>
              <a:rPr lang="en-GB" sz="2800" dirty="0" err="1">
                <a:latin typeface="Preeti" pitchFamily="2" charset="0"/>
              </a:rPr>
              <a:t>jf:tljs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alg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ljleGg</a:t>
            </a:r>
            <a:r>
              <a:rPr lang="en-GB" sz="2800" dirty="0">
                <a:latin typeface="Preeti" pitchFamily="2" charset="0"/>
              </a:rPr>
              <a:t>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 err="1">
                <a:latin typeface="Preeti" pitchFamily="2" charset="0"/>
              </a:rPr>
              <a:t>tj</a:t>
            </a:r>
            <a:r>
              <a:rPr lang="en-GB" sz="2800" dirty="0">
                <a:latin typeface="Preeti" pitchFamily="2" charset="0"/>
              </a:rPr>
              <a:t>/n] 7uL </a:t>
            </a:r>
            <a:r>
              <a:rPr lang="en-GB" sz="2800" dirty="0" err="1">
                <a:latin typeface="Preeti" pitchFamily="2" charset="0"/>
              </a:rPr>
              <a:t>ub</a:t>
            </a:r>
            <a:r>
              <a:rPr lang="en-GB" sz="2800" dirty="0">
                <a:latin typeface="Preeti" pitchFamily="2" charset="0"/>
              </a:rPr>
              <a:t>{5g .</a:t>
            </a:r>
            <a:endParaRPr lang="en-US" sz="2800" dirty="0">
              <a:latin typeface="Preeti" pitchFamily="2" charset="0"/>
            </a:endParaRPr>
          </a:p>
          <a:p>
            <a:r>
              <a:rPr lang="en-GB" sz="2800" dirty="0" err="1">
                <a:latin typeface="Preeti" pitchFamily="2" charset="0"/>
              </a:rPr>
              <a:t>hltklg</a:t>
            </a:r>
            <a:r>
              <a:rPr lang="en-GB" sz="2800" dirty="0">
                <a:latin typeface="Preeti" pitchFamily="2" charset="0"/>
              </a:rPr>
              <a:t> O{G6/g]6af6 </a:t>
            </a:r>
            <a:r>
              <a:rPr lang="en-GB" sz="2800" dirty="0" err="1">
                <a:latin typeface="Preeti" pitchFamily="2" charset="0"/>
              </a:rPr>
              <a:t>x'g</a:t>
            </a:r>
            <a:r>
              <a:rPr lang="en-GB" sz="2800" dirty="0">
                <a:latin typeface="Preeti" pitchFamily="2" charset="0"/>
              </a:rPr>
              <a:t>] u/]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 7uLx?df O{d]</a:t>
            </a:r>
            <a:r>
              <a:rPr lang="en-GB" sz="2800" dirty="0" err="1">
                <a:latin typeface="Preeti" pitchFamily="2" charset="0"/>
              </a:rPr>
              <a:t>nsf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k|of</a:t>
            </a:r>
            <a:r>
              <a:rPr lang="en-GB" sz="2800" dirty="0">
                <a:latin typeface="Preeti" pitchFamily="2" charset="0"/>
              </a:rPr>
              <a:t>]u </a:t>
            </a:r>
            <a:r>
              <a:rPr lang="en-GB" sz="2800" dirty="0" err="1">
                <a:latin typeface="Preeti" pitchFamily="2" charset="0"/>
              </a:rPr>
              <a:t>k|d'v</a:t>
            </a:r>
            <a:r>
              <a:rPr lang="en-GB" sz="2800" dirty="0">
                <a:latin typeface="Preeti" pitchFamily="2" charset="0"/>
              </a:rPr>
              <a:t> ?</a:t>
            </a:r>
            <a:r>
              <a:rPr lang="en-GB" sz="2800" dirty="0" err="1">
                <a:latin typeface="Preeti" pitchFamily="2" charset="0"/>
              </a:rPr>
              <a:t>kdf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ul</a:t>
            </a:r>
            <a:r>
              <a:rPr lang="en-GB" sz="2800" dirty="0">
                <a:latin typeface="Preeti" pitchFamily="2" charset="0"/>
              </a:rPr>
              <a:t>/</a:t>
            </a:r>
            <a:r>
              <a:rPr lang="en-GB" sz="2800" dirty="0" err="1">
                <a:latin typeface="Preeti" pitchFamily="2" charset="0"/>
              </a:rPr>
              <a:t>Psf</a:t>
            </a:r>
            <a:r>
              <a:rPr lang="en-GB" sz="2800" dirty="0">
                <a:latin typeface="Preeti" pitchFamily="2" charset="0"/>
              </a:rPr>
              <a:t>]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 err="1">
                <a:latin typeface="Preeti" pitchFamily="2" charset="0"/>
              </a:rPr>
              <a:t>kfO</a:t>
            </a:r>
            <a:r>
              <a:rPr lang="en-GB" sz="2800" dirty="0">
                <a:latin typeface="Preeti" pitchFamily="2" charset="0"/>
              </a:rPr>
              <a:t>{G5 . </a:t>
            </a:r>
            <a:r>
              <a:rPr lang="en-GB" sz="2800" dirty="0" err="1">
                <a:latin typeface="Preeti" pitchFamily="2" charset="0"/>
              </a:rPr>
              <a:t>Psvfn</a:t>
            </a:r>
            <a:r>
              <a:rPr lang="en-GB" sz="2800" dirty="0">
                <a:latin typeface="Preeti" pitchFamily="2" charset="0"/>
              </a:rPr>
              <a:t>] O{d]</a:t>
            </a:r>
            <a:r>
              <a:rPr lang="en-GB" sz="2800" dirty="0" err="1">
                <a:latin typeface="Preeti" pitchFamily="2" charset="0"/>
              </a:rPr>
              <a:t>ndf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k|ToIf</a:t>
            </a:r>
            <a:r>
              <a:rPr lang="en-GB" sz="2800" dirty="0">
                <a:latin typeface="Preeti" pitchFamily="2" charset="0"/>
              </a:rPr>
              <a:t> ?</a:t>
            </a:r>
            <a:r>
              <a:rPr lang="en-GB" sz="2800" dirty="0" err="1">
                <a:latin typeface="Preeti" pitchFamily="2" charset="0"/>
              </a:rPr>
              <a:t>kdf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{+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ljljw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JolQmut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ljj</a:t>
            </a:r>
            <a:r>
              <a:rPr lang="en-GB" sz="2800" dirty="0">
                <a:latin typeface="Preeti" pitchFamily="2" charset="0"/>
              </a:rPr>
              <a:t>/0f </a:t>
            </a:r>
            <a:r>
              <a:rPr lang="en-GB" sz="2800" dirty="0" err="1">
                <a:latin typeface="Preeti" pitchFamily="2" charset="0"/>
              </a:rPr>
              <a:t>dfluPsf</a:t>
            </a:r>
            <a:r>
              <a:rPr lang="en-GB" sz="2800" dirty="0">
                <a:latin typeface="Preeti" pitchFamily="2" charset="0"/>
              </a:rPr>
              <a:t>] x'G5 </a:t>
            </a:r>
            <a:r>
              <a:rPr lang="en-GB" sz="2800" dirty="0" err="1">
                <a:latin typeface="Preeti" pitchFamily="2" charset="0"/>
              </a:rPr>
              <a:t>eg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csf</a:t>
            </a:r>
            <a:r>
              <a:rPr lang="en-GB" sz="2800" dirty="0">
                <a:latin typeface="Preeti" pitchFamily="2" charset="0"/>
              </a:rPr>
              <a:t>]{ </a:t>
            </a:r>
            <a:r>
              <a:rPr lang="en-GB" sz="2800" dirty="0" err="1">
                <a:latin typeface="Preeti" pitchFamily="2" charset="0"/>
              </a:rPr>
              <a:t>lsl;dsf</a:t>
            </a:r>
            <a:r>
              <a:rPr lang="en-GB" sz="2800" dirty="0">
                <a:latin typeface="Preeti" pitchFamily="2" charset="0"/>
              </a:rPr>
              <a:t>] O{d]</a:t>
            </a:r>
            <a:r>
              <a:rPr lang="en-GB" sz="2800" dirty="0" err="1">
                <a:latin typeface="Preeti" pitchFamily="2" charset="0"/>
              </a:rPr>
              <a:t>ndf</a:t>
            </a:r>
            <a:r>
              <a:rPr lang="en-GB" sz="2800" dirty="0">
                <a:latin typeface="Preeti" pitchFamily="2" charset="0"/>
              </a:rPr>
              <a:t> j]</a:t>
            </a:r>
            <a:r>
              <a:rPr lang="en-GB" sz="2800" dirty="0" err="1">
                <a:latin typeface="Preeti" pitchFamily="2" charset="0"/>
              </a:rPr>
              <a:t>a;fO</a:t>
            </a:r>
            <a:r>
              <a:rPr lang="en-GB" sz="2800" dirty="0">
                <a:latin typeface="Preeti" pitchFamily="2" charset="0"/>
              </a:rPr>
              <a:t>{6sf] </a:t>
            </a:r>
            <a:r>
              <a:rPr lang="en-GB" sz="2800" dirty="0" err="1">
                <a:latin typeface="Preeti" pitchFamily="2" charset="0"/>
              </a:rPr>
              <a:t>ln+s</a:t>
            </a:r>
            <a:r>
              <a:rPr lang="en-GB" sz="2800" dirty="0">
                <a:latin typeface="Preeti" pitchFamily="2" charset="0"/>
              </a:rPr>
              <a:t> k7fO{ </a:t>
            </a:r>
            <a:r>
              <a:rPr lang="en-GB" sz="2800" dirty="0" err="1">
                <a:latin typeface="Preeti" pitchFamily="2" charset="0"/>
              </a:rPr>
              <a:t>pQm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ln+s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dfkm</a:t>
            </a:r>
            <a:r>
              <a:rPr lang="en-GB" sz="2800" dirty="0">
                <a:latin typeface="Preeti" pitchFamily="2" charset="0"/>
              </a:rPr>
              <a:t>{t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ljj</a:t>
            </a:r>
            <a:r>
              <a:rPr lang="en-GB" sz="2800" dirty="0">
                <a:latin typeface="Preeti" pitchFamily="2" charset="0"/>
              </a:rPr>
              <a:t>/0f </a:t>
            </a:r>
            <a:r>
              <a:rPr lang="en-GB" sz="2800" dirty="0" err="1">
                <a:latin typeface="Preeti" pitchFamily="2" charset="0"/>
              </a:rPr>
              <a:t>lnO</a:t>
            </a:r>
            <a:r>
              <a:rPr lang="en-GB" sz="2800" dirty="0">
                <a:latin typeface="Preeti" pitchFamily="2" charset="0"/>
              </a:rPr>
              <a:t>{/x]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 x'G5g . </a:t>
            </a:r>
            <a:r>
              <a:rPr lang="en-GB" sz="2800" dirty="0" err="1">
                <a:latin typeface="Preeti" pitchFamily="2" charset="0"/>
              </a:rPr>
              <a:t>o;df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ljrf</a:t>
            </a:r>
            <a:r>
              <a:rPr lang="en-GB" sz="2800" dirty="0">
                <a:latin typeface="Preeti" pitchFamily="2" charset="0"/>
              </a:rPr>
              <a:t>/ k'/\</a:t>
            </a:r>
            <a:r>
              <a:rPr lang="en-GB" sz="2800" dirty="0" err="1">
                <a:latin typeface="Preeti" pitchFamily="2" charset="0"/>
              </a:rPr>
              <a:t>ofpg</a:t>
            </a:r>
            <a:r>
              <a:rPr lang="en-GB" sz="2800" dirty="0">
                <a:latin typeface="Preeti" pitchFamily="2" charset="0"/>
              </a:rPr>
              <a:t>' kg]{ s'/f s] 5 </a:t>
            </a:r>
            <a:r>
              <a:rPr lang="en-GB" sz="2800" dirty="0" err="1">
                <a:latin typeface="Preeti" pitchFamily="2" charset="0"/>
              </a:rPr>
              <a:t>eg</a:t>
            </a:r>
            <a:r>
              <a:rPr lang="en-GB" sz="2800" dirty="0">
                <a:latin typeface="Preeti" pitchFamily="2" charset="0"/>
              </a:rPr>
              <a:t>]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 err="1">
                <a:latin typeface="Preeti" pitchFamily="2" charset="0"/>
              </a:rPr>
              <a:t>jf:tljs</a:t>
            </a:r>
            <a:r>
              <a:rPr lang="en-GB" sz="2800" dirty="0">
                <a:latin typeface="Preeti" pitchFamily="2" charset="0"/>
              </a:rPr>
              <a:t> j}+</a:t>
            </a:r>
            <a:r>
              <a:rPr lang="en-GB" sz="2800" dirty="0" err="1">
                <a:latin typeface="Preeti" pitchFamily="2" charset="0"/>
              </a:rPr>
              <a:t>ls</a:t>
            </a:r>
            <a:r>
              <a:rPr lang="en-GB" sz="2800" dirty="0">
                <a:latin typeface="Preeti" pitchFamily="2" charset="0"/>
              </a:rPr>
              <a:t>ª </a:t>
            </a:r>
            <a:r>
              <a:rPr lang="en-GB" sz="2800" dirty="0" err="1">
                <a:latin typeface="Preeti" pitchFamily="2" charset="0"/>
              </a:rPr>
              <a:t>tyf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kmfO</a:t>
            </a:r>
            <a:r>
              <a:rPr lang="en-GB" sz="2800" dirty="0">
                <a:latin typeface="Preeti" pitchFamily="2" charset="0"/>
              </a:rPr>
              <a:t>{</a:t>
            </a:r>
            <a:r>
              <a:rPr lang="en-GB" sz="2800" dirty="0" err="1">
                <a:latin typeface="Preeti" pitchFamily="2" charset="0"/>
              </a:rPr>
              <a:t>gflG;on</a:t>
            </a:r>
            <a:r>
              <a:rPr lang="en-GB" sz="2800" dirty="0">
                <a:latin typeface="Preeti" pitchFamily="2" charset="0"/>
              </a:rPr>
              <a:t> ;+3 ;+:</a:t>
            </a:r>
            <a:r>
              <a:rPr lang="en-GB" sz="2800" dirty="0" err="1">
                <a:latin typeface="Preeti" pitchFamily="2" charset="0"/>
              </a:rPr>
              <a:t>yfn</a:t>
            </a:r>
            <a:r>
              <a:rPr lang="en-GB" sz="2800" dirty="0">
                <a:latin typeface="Preeti" pitchFamily="2" charset="0"/>
              </a:rPr>
              <a:t>] O{d]n </a:t>
            </a:r>
            <a:r>
              <a:rPr lang="en-GB" sz="2800" dirty="0" err="1">
                <a:latin typeface="Preeti" pitchFamily="2" charset="0"/>
              </a:rPr>
              <a:t>dfkm</a:t>
            </a:r>
            <a:r>
              <a:rPr lang="en-GB" sz="2800" dirty="0">
                <a:latin typeface="Preeti" pitchFamily="2" charset="0"/>
              </a:rPr>
              <a:t>{t </a:t>
            </a:r>
            <a:r>
              <a:rPr lang="en-GB" sz="2800" dirty="0" err="1">
                <a:latin typeface="Preeti" pitchFamily="2" charset="0"/>
              </a:rPr>
              <a:t>tkfO</a:t>
            </a:r>
            <a:r>
              <a:rPr lang="en-GB" sz="2800" dirty="0">
                <a:latin typeface="Preeti" pitchFamily="2" charset="0"/>
              </a:rPr>
              <a:t>{+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JolQmut</a:t>
            </a:r>
            <a:r>
              <a:rPr lang="en-GB" sz="2800" dirty="0">
                <a:latin typeface="Preeti" pitchFamily="2" charset="0"/>
              </a:rPr>
              <a:t> </a:t>
            </a:r>
            <a:br>
              <a:rPr lang="en-GB" sz="2800" dirty="0">
                <a:latin typeface="Preeti" pitchFamily="2" charset="0"/>
              </a:rPr>
            </a:br>
            <a:r>
              <a:rPr lang="en-GB" sz="2800" dirty="0" err="1">
                <a:latin typeface="Preeti" pitchFamily="2" charset="0"/>
              </a:rPr>
              <a:t>ljj</a:t>
            </a:r>
            <a:r>
              <a:rPr lang="en-GB" sz="2800" dirty="0">
                <a:latin typeface="Preeti" pitchFamily="2" charset="0"/>
              </a:rPr>
              <a:t>/0f </a:t>
            </a:r>
            <a:r>
              <a:rPr lang="en-GB" sz="2800" dirty="0" err="1">
                <a:latin typeface="Preeti" pitchFamily="2" charset="0"/>
              </a:rPr>
              <a:t>slxn</a:t>
            </a:r>
            <a:r>
              <a:rPr lang="en-GB" sz="2800" dirty="0">
                <a:latin typeface="Preeti" pitchFamily="2" charset="0"/>
              </a:rPr>
              <a:t>] </a:t>
            </a:r>
            <a:r>
              <a:rPr lang="en-GB" sz="2800" dirty="0" err="1">
                <a:latin typeface="Preeti" pitchFamily="2" charset="0"/>
              </a:rPr>
              <a:t>klg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dfu</a:t>
            </a:r>
            <a:r>
              <a:rPr lang="en-GB" sz="2800" dirty="0">
                <a:latin typeface="Preeti" pitchFamily="2" charset="0"/>
              </a:rPr>
              <a:t>]</a:t>
            </a:r>
            <a:r>
              <a:rPr lang="en-GB" sz="2800" dirty="0" err="1">
                <a:latin typeface="Preeti" pitchFamily="2" charset="0"/>
              </a:rPr>
              <a:t>sf</a:t>
            </a:r>
            <a:r>
              <a:rPr lang="en-GB" sz="2800" dirty="0">
                <a:latin typeface="Preeti" pitchFamily="2" charset="0"/>
              </a:rPr>
              <a:t> </a:t>
            </a:r>
            <a:r>
              <a:rPr lang="en-GB" sz="2800" dirty="0" err="1">
                <a:latin typeface="Preeti" pitchFamily="2" charset="0"/>
              </a:rPr>
              <a:t>x'+b</a:t>
            </a:r>
            <a:r>
              <a:rPr lang="en-GB" sz="2800" dirty="0">
                <a:latin typeface="Preeti" pitchFamily="2" charset="0"/>
              </a:rPr>
              <a:t>}</a:t>
            </a:r>
            <a:r>
              <a:rPr lang="en-GB" sz="2800" dirty="0" err="1">
                <a:latin typeface="Preeti" pitchFamily="2" charset="0"/>
              </a:rPr>
              <a:t>gg</a:t>
            </a:r>
            <a:r>
              <a:rPr lang="en-GB" sz="2800" dirty="0">
                <a:latin typeface="Preeti" pitchFamily="2" charset="0"/>
              </a:rPr>
              <a:t>\ .</a:t>
            </a:r>
            <a:endParaRPr lang="en-US" sz="28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1563638"/>
            <a:ext cx="8892480" cy="187220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8800" b="1" dirty="0" err="1">
                <a:latin typeface="Himalb" pitchFamily="2" charset="0"/>
              </a:rPr>
              <a:t>Wofg</a:t>
            </a:r>
            <a:r>
              <a:rPr lang="en-GB" sz="8800" b="1" dirty="0">
                <a:latin typeface="Himalb" pitchFamily="2" charset="0"/>
              </a:rPr>
              <a:t> </a:t>
            </a:r>
            <a:r>
              <a:rPr lang="en-GB" sz="8800" b="1" dirty="0" err="1">
                <a:latin typeface="Himalb" pitchFamily="2" charset="0"/>
              </a:rPr>
              <a:t>lbg'xf</a:t>
            </a:r>
            <a:r>
              <a:rPr lang="en-GB" sz="8800" b="1" dirty="0">
                <a:latin typeface="Himalb" pitchFamily="2" charset="0"/>
              </a:rPr>
              <a:t>]</a:t>
            </a:r>
            <a:r>
              <a:rPr lang="en-GB" sz="8800" b="1" dirty="0" err="1">
                <a:latin typeface="Himalb" pitchFamily="2" charset="0"/>
              </a:rPr>
              <a:t>nf</a:t>
            </a:r>
            <a:r>
              <a:rPr lang="en-GB" sz="8800" b="1" dirty="0">
                <a:latin typeface="Himalb" pitchFamily="2" charset="0"/>
              </a:rPr>
              <a:t> ===</a:t>
            </a:r>
            <a:endParaRPr lang="en-US" sz="8800" dirty="0">
              <a:latin typeface="Himalb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-20538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400" b="1" dirty="0">
                <a:latin typeface="Preeti" pitchFamily="2" charset="0"/>
              </a:rPr>
              <a:t>!=	</a:t>
            </a:r>
            <a:r>
              <a:rPr lang="en-GB" sz="2400" b="1" dirty="0" err="1">
                <a:latin typeface="Preeti" pitchFamily="2" charset="0"/>
              </a:rPr>
              <a:t>cgnfO</a:t>
            </a:r>
            <a:r>
              <a:rPr lang="en-GB" sz="2400" b="1" dirty="0">
                <a:latin typeface="Preeti" pitchFamily="2" charset="0"/>
              </a:rPr>
              <a:t>{g af6 ;</a:t>
            </a:r>
            <a:r>
              <a:rPr lang="en-GB" sz="2400" b="1" dirty="0" err="1">
                <a:latin typeface="Preeti" pitchFamily="2" charset="0"/>
              </a:rPr>
              <a:t>fdfg</a:t>
            </a:r>
            <a:r>
              <a:rPr lang="en-GB" sz="2400" b="1" dirty="0">
                <a:latin typeface="Preeti" pitchFamily="2" charset="0"/>
              </a:rPr>
              <a:t> </a:t>
            </a:r>
            <a:r>
              <a:rPr lang="en-GB" sz="2400" b="1" dirty="0" err="1">
                <a:latin typeface="Preeti" pitchFamily="2" charset="0"/>
              </a:rPr>
              <a:t>lsGb</a:t>
            </a:r>
            <a:r>
              <a:rPr lang="en-GB" sz="2400" b="1" dirty="0">
                <a:latin typeface="Preeti" pitchFamily="2" charset="0"/>
              </a:rPr>
              <a:t>}x'g'x'G5 &lt;</a:t>
            </a:r>
            <a:endParaRPr lang="en-US" sz="2400" dirty="0">
              <a:latin typeface="Preeti" pitchFamily="2" charset="0"/>
            </a:endParaRPr>
          </a:p>
          <a:p>
            <a:pPr lvl="0"/>
            <a:r>
              <a:rPr lang="en-GB" sz="2400" dirty="0">
                <a:latin typeface="Preeti" pitchFamily="2" charset="0"/>
              </a:rPr>
              <a:t>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 </a:t>
            </a:r>
            <a:r>
              <a:rPr lang="en-GB" sz="2400" dirty="0" err="1">
                <a:latin typeface="Preeti" pitchFamily="2" charset="0"/>
              </a:rPr>
              <a:t>dfkm</a:t>
            </a:r>
            <a:r>
              <a:rPr lang="en-GB" sz="2400" dirty="0">
                <a:latin typeface="Preeti" pitchFamily="2" charset="0"/>
              </a:rPr>
              <a:t>{t </a:t>
            </a:r>
            <a:r>
              <a:rPr lang="en-GB" sz="2400" dirty="0" err="1">
                <a:latin typeface="Preeti" pitchFamily="2" charset="0"/>
              </a:rPr>
              <a:t>x'g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lsga</a:t>
            </a:r>
            <a:r>
              <a:rPr lang="en-GB" sz="2400" dirty="0">
                <a:latin typeface="Preeti" pitchFamily="2" charset="0"/>
              </a:rPr>
              <a:t>]r s;/L x'G5 ;f]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af</a:t>
            </a:r>
            <a:r>
              <a:rPr lang="en-GB" sz="2400" dirty="0">
                <a:latin typeface="Preeti" pitchFamily="2" charset="0"/>
              </a:rPr>
              <a:t>/]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uxg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cWoog</a:t>
            </a:r>
            <a:r>
              <a:rPr lang="en-GB" sz="2400" dirty="0">
                <a:latin typeface="Preeti" pitchFamily="2" charset="0"/>
              </a:rPr>
              <a:t> u/]/ </a:t>
            </a:r>
            <a:r>
              <a:rPr lang="en-GB" sz="2400" dirty="0" err="1">
                <a:latin typeface="Preeti" pitchFamily="2" charset="0"/>
              </a:rPr>
              <a:t>dfq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cgnfO</a:t>
            </a:r>
            <a:r>
              <a:rPr lang="en-GB" sz="2400" dirty="0">
                <a:latin typeface="Preeti" pitchFamily="2" charset="0"/>
              </a:rPr>
              <a:t>{g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v/</a:t>
            </a:r>
            <a:r>
              <a:rPr lang="en-GB" sz="2400" dirty="0" err="1">
                <a:latin typeface="Preeti" pitchFamily="2" charset="0"/>
              </a:rPr>
              <a:t>Lbdf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xft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xfNg'xf</a:t>
            </a:r>
            <a:r>
              <a:rPr lang="en-GB" sz="2400" dirty="0">
                <a:latin typeface="Preeti" pitchFamily="2" charset="0"/>
              </a:rPr>
              <a:t>];\ .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lrhsf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bfd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xfNg</a:t>
            </a:r>
            <a:r>
              <a:rPr lang="en-GB" sz="2400" dirty="0">
                <a:latin typeface="Preeti" pitchFamily="2" charset="0"/>
              </a:rPr>
              <a:t>' </a:t>
            </a:r>
            <a:r>
              <a:rPr lang="en-GB" sz="2400" dirty="0" err="1">
                <a:latin typeface="Preeti" pitchFamily="2" charset="0"/>
              </a:rPr>
              <a:t>eGbf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klxn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ljqm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tf</a:t>
            </a:r>
            <a:r>
              <a:rPr lang="en-GB" sz="2400" dirty="0">
                <a:latin typeface="Preeti" pitchFamily="2" charset="0"/>
              </a:rPr>
              <a:t> / </a:t>
            </a:r>
            <a:r>
              <a:rPr lang="en-GB" sz="2400" dirty="0" err="1">
                <a:latin typeface="Preeti" pitchFamily="2" charset="0"/>
              </a:rPr>
              <a:t>qm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tfsf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pQm</a:t>
            </a:r>
            <a:r>
              <a:rPr lang="en-GB" sz="2400" dirty="0">
                <a:latin typeface="Preeti" pitchFamily="2" charset="0"/>
              </a:rPr>
              <a:t>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v/</a:t>
            </a:r>
            <a:r>
              <a:rPr lang="en-GB" sz="2400" dirty="0" err="1">
                <a:latin typeface="Preeti" pitchFamily="2" charset="0"/>
              </a:rPr>
              <a:t>Lbsf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bfloTjx</a:t>
            </a:r>
            <a:r>
              <a:rPr lang="en-GB" sz="2400" dirty="0">
                <a:latin typeface="Preeti" pitchFamily="2" charset="0"/>
              </a:rPr>
              <a:t>? s] s] 5g\ </a:t>
            </a:r>
            <a:r>
              <a:rPr lang="en-GB" sz="2400" dirty="0" err="1">
                <a:latin typeface="Preeti" pitchFamily="2" charset="0"/>
              </a:rPr>
              <a:t>ljrf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>
                <a:latin typeface="Preeti" pitchFamily="2" charset="0"/>
              </a:rPr>
              <a:t>;</a:t>
            </a:r>
            <a:r>
              <a:rPr lang="en-GB" sz="2400" dirty="0" err="1">
                <a:latin typeface="Preeti" pitchFamily="2" charset="0"/>
              </a:rPr>
              <a:t>fdfg</a:t>
            </a:r>
            <a:r>
              <a:rPr lang="en-GB" sz="2400" dirty="0">
                <a:latin typeface="Preeti" pitchFamily="2" charset="0"/>
              </a:rPr>
              <a:t> 8]</a:t>
            </a:r>
            <a:r>
              <a:rPr lang="en-GB" sz="2400" dirty="0" err="1">
                <a:latin typeface="Preeti" pitchFamily="2" charset="0"/>
              </a:rPr>
              <a:t>lne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Lsf</a:t>
            </a:r>
            <a:r>
              <a:rPr lang="en-GB" sz="2400" dirty="0">
                <a:latin typeface="Preeti" pitchFamily="2" charset="0"/>
              </a:rPr>
              <a:t> ;t{x? s] s] 5g\ &lt; 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ljqm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tfsf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af</a:t>
            </a:r>
            <a:r>
              <a:rPr lang="en-GB" sz="2400" dirty="0">
                <a:latin typeface="Preeti" pitchFamily="2" charset="0"/>
              </a:rPr>
              <a:t>/]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a9L ;] a9L </a:t>
            </a:r>
            <a:r>
              <a:rPr lang="en-GB" sz="2400" dirty="0" err="1">
                <a:latin typeface="Preeti" pitchFamily="2" charset="0"/>
              </a:rPr>
              <a:t>hfgsf</a:t>
            </a:r>
            <a:r>
              <a:rPr lang="en-GB" sz="2400" dirty="0">
                <a:latin typeface="Preeti" pitchFamily="2" charset="0"/>
              </a:rPr>
              <a:t>/L </a:t>
            </a:r>
            <a:r>
              <a:rPr lang="en-GB" sz="2400" dirty="0" err="1">
                <a:latin typeface="Preeti" pitchFamily="2" charset="0"/>
              </a:rPr>
              <a:t>lng'xf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cGo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qm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tfx?n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pQm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ljqm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tfsf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af</a:t>
            </a:r>
            <a:r>
              <a:rPr lang="en-GB" sz="2400" dirty="0">
                <a:latin typeface="Preeti" pitchFamily="2" charset="0"/>
              </a:rPr>
              <a:t>/]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lbO</a:t>
            </a:r>
            <a:r>
              <a:rPr lang="en-GB" sz="2400" dirty="0">
                <a:latin typeface="Preeti" pitchFamily="2" charset="0"/>
              </a:rPr>
              <a:t>{</a:t>
            </a:r>
            <a:r>
              <a:rPr lang="en-GB" sz="2400" dirty="0" err="1">
                <a:latin typeface="Preeti" pitchFamily="2" charset="0"/>
              </a:rPr>
              <a:t>Psf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k|ltlqmofx</a:t>
            </a:r>
            <a:r>
              <a:rPr lang="en-GB" sz="2400" dirty="0">
                <a:latin typeface="Preeti" pitchFamily="2" charset="0"/>
              </a:rPr>
              <a:t>? </a:t>
            </a:r>
            <a:r>
              <a:rPr lang="en-GB" sz="2400" dirty="0" err="1">
                <a:latin typeface="Preeti" pitchFamily="2" charset="0"/>
              </a:rPr>
              <a:t>cWoog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>
                <a:latin typeface="Preeti" pitchFamily="2" charset="0"/>
              </a:rPr>
              <a:t>k};</a:t>
            </a:r>
            <a:r>
              <a:rPr lang="en-GB" sz="2400" dirty="0" err="1">
                <a:latin typeface="Preeti" pitchFamily="2" charset="0"/>
              </a:rPr>
              <a:t>fsf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e'QmfgL</a:t>
            </a:r>
            <a:r>
              <a:rPr lang="en-GB" sz="2400" dirty="0">
                <a:latin typeface="Preeti" pitchFamily="2" charset="0"/>
              </a:rPr>
              <a:t> s;/L </a:t>
            </a:r>
            <a:r>
              <a:rPr lang="en-GB" sz="2400" dirty="0" err="1">
                <a:latin typeface="Preeti" pitchFamily="2" charset="0"/>
              </a:rPr>
              <a:t>dflu</a:t>
            </a:r>
            <a:r>
              <a:rPr lang="en-GB" sz="2400" dirty="0">
                <a:latin typeface="Preeti" pitchFamily="2" charset="0"/>
              </a:rPr>
              <a:t>/x]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5 </a:t>
            </a:r>
            <a:r>
              <a:rPr lang="en-GB" sz="2400" dirty="0" err="1">
                <a:latin typeface="Preeti" pitchFamily="2" charset="0"/>
              </a:rPr>
              <a:t>ljrf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k};f k7fpg] Ph]G6 </a:t>
            </a:r>
            <a:r>
              <a:rPr lang="en-GB" sz="2400" dirty="0" err="1">
                <a:latin typeface="Preeti" pitchFamily="2" charset="0"/>
              </a:rPr>
              <a:t>dfkm</a:t>
            </a:r>
            <a:r>
              <a:rPr lang="en-GB" sz="2400" dirty="0">
                <a:latin typeface="Preeti" pitchFamily="2" charset="0"/>
              </a:rPr>
              <a:t>{t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sbfkL</a:t>
            </a:r>
            <a:r>
              <a:rPr lang="en-GB" sz="2400" dirty="0">
                <a:latin typeface="Preeti" pitchFamily="2" charset="0"/>
              </a:rPr>
              <a:t> k};f gk7fpg'xf];\ . </a:t>
            </a:r>
            <a:r>
              <a:rPr lang="en-GB" sz="2400" dirty="0" err="1">
                <a:latin typeface="Preeti" pitchFamily="2" charset="0"/>
              </a:rPr>
              <a:t>hlxn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qm</a:t>
            </a:r>
            <a:r>
              <a:rPr lang="en-GB" sz="2400" dirty="0">
                <a:latin typeface="Preeti" pitchFamily="2" charset="0"/>
              </a:rPr>
              <a:t>]l86 sf8{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]u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 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>
                <a:latin typeface="Preeti" pitchFamily="2" charset="0"/>
              </a:rPr>
              <a:t>o;/L </a:t>
            </a:r>
            <a:r>
              <a:rPr lang="en-GB" sz="2400" dirty="0" err="1">
                <a:latin typeface="Preeti" pitchFamily="2" charset="0"/>
              </a:rPr>
              <a:t>cgnfO</a:t>
            </a:r>
            <a:r>
              <a:rPr lang="en-GB" sz="2400" dirty="0">
                <a:latin typeface="Preeti" pitchFamily="2" charset="0"/>
              </a:rPr>
              <a:t>{g </a:t>
            </a:r>
            <a:r>
              <a:rPr lang="en-GB" sz="2400" dirty="0" err="1">
                <a:latin typeface="Preeti" pitchFamily="2" charset="0"/>
              </a:rPr>
              <a:t>em'QmfgL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ubf</a:t>
            </a:r>
            <a:r>
              <a:rPr lang="en-GB" sz="2400" dirty="0">
                <a:latin typeface="Preeti" pitchFamily="2" charset="0"/>
              </a:rPr>
              <a:t>{ ;'/</a:t>
            </a:r>
            <a:r>
              <a:rPr lang="en-GB" sz="2400" dirty="0" err="1">
                <a:latin typeface="Preeti" pitchFamily="2" charset="0"/>
              </a:rPr>
              <a:t>lIft</a:t>
            </a:r>
            <a:r>
              <a:rPr lang="en-GB" sz="2400" dirty="0">
                <a:latin typeface="Preeti" pitchFamily="2" charset="0"/>
              </a:rPr>
              <a:t> 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{6sf] </a:t>
            </a:r>
            <a:r>
              <a:rPr lang="en-GB" sz="2400" dirty="0" err="1">
                <a:latin typeface="Preeti" pitchFamily="2" charset="0"/>
              </a:rPr>
              <a:t>dfq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]u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b]z </a:t>
            </a:r>
            <a:r>
              <a:rPr lang="en-GB" sz="2400" dirty="0" err="1">
                <a:latin typeface="Preeti" pitchFamily="2" charset="0"/>
              </a:rPr>
              <a:t>afx</a:t>
            </a:r>
            <a:r>
              <a:rPr lang="en-GB" sz="2400" dirty="0">
                <a:latin typeface="Preeti" pitchFamily="2" charset="0"/>
              </a:rPr>
              <a:t>]s </a:t>
            </a:r>
            <a:r>
              <a:rPr lang="en-GB" sz="2400" dirty="0" err="1">
                <a:latin typeface="Preeti" pitchFamily="2" charset="0"/>
              </a:rPr>
              <a:t>cGo</a:t>
            </a:r>
            <a:r>
              <a:rPr lang="en-GB" sz="2400" dirty="0">
                <a:latin typeface="Preeti" pitchFamily="2" charset="0"/>
              </a:rPr>
              <a:t> b]zaf6 </a:t>
            </a:r>
            <a:r>
              <a:rPr lang="en-GB" sz="2400" dirty="0" err="1">
                <a:latin typeface="Preeti" pitchFamily="2" charset="0"/>
              </a:rPr>
              <a:t>cgnfO</a:t>
            </a:r>
            <a:r>
              <a:rPr lang="en-GB" sz="2400" dirty="0">
                <a:latin typeface="Preeti" pitchFamily="2" charset="0"/>
              </a:rPr>
              <a:t>{g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/f]</a:t>
            </a:r>
            <a:r>
              <a:rPr lang="en-GB" sz="2400" dirty="0" err="1">
                <a:latin typeface="Preeti" pitchFamily="2" charset="0"/>
              </a:rPr>
              <a:t>af</a:t>
            </a:r>
            <a:r>
              <a:rPr lang="en-GB" sz="2400" dirty="0">
                <a:latin typeface="Preeti" pitchFamily="2" charset="0"/>
              </a:rPr>
              <a:t>/ e/;s </a:t>
            </a:r>
            <a:r>
              <a:rPr lang="en-GB" sz="2400" dirty="0" err="1">
                <a:latin typeface="Preeti" pitchFamily="2" charset="0"/>
              </a:rPr>
              <a:t>gug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JolQmut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ljj</a:t>
            </a:r>
            <a:r>
              <a:rPr lang="en-GB" sz="2400" dirty="0">
                <a:latin typeface="Preeti" pitchFamily="2" charset="0"/>
              </a:rPr>
              <a:t>/0f </a:t>
            </a:r>
            <a:r>
              <a:rPr lang="en-GB" sz="2400" dirty="0" err="1">
                <a:latin typeface="Preeti" pitchFamily="2" charset="0"/>
              </a:rPr>
              <a:t>cgfjZos</a:t>
            </a:r>
            <a:r>
              <a:rPr lang="en-GB" sz="2400" dirty="0">
                <a:latin typeface="Preeti" pitchFamily="2" charset="0"/>
              </a:rPr>
              <a:t> ?</a:t>
            </a:r>
            <a:r>
              <a:rPr lang="en-GB" sz="2400" dirty="0" err="1">
                <a:latin typeface="Preeti" pitchFamily="2" charset="0"/>
              </a:rPr>
              <a:t>kdf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ljqm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tf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nfO</a:t>
            </a:r>
            <a:r>
              <a:rPr lang="en-GB" sz="2400" dirty="0">
                <a:latin typeface="Preeti" pitchFamily="2" charset="0"/>
              </a:rPr>
              <a:t>{ </a:t>
            </a:r>
            <a:r>
              <a:rPr lang="en-GB" sz="2400" dirty="0" err="1">
                <a:latin typeface="Preeti" pitchFamily="2" charset="0"/>
              </a:rPr>
              <a:t>glbg'xf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sDkgLsf</a:t>
            </a:r>
            <a:r>
              <a:rPr lang="en-GB" sz="2400" dirty="0">
                <a:latin typeface="Preeti" pitchFamily="2" charset="0"/>
              </a:rPr>
              <a:t>] 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 x]/]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e/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/f]</a:t>
            </a:r>
            <a:r>
              <a:rPr lang="en-GB" sz="2400" dirty="0" err="1">
                <a:latin typeface="Preeti" pitchFamily="2" charset="0"/>
              </a:rPr>
              <a:t>af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gug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339502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400" b="1" dirty="0">
                <a:latin typeface="Preeti" pitchFamily="2" charset="0"/>
              </a:rPr>
              <a:t>@=	8]la6, </a:t>
            </a:r>
            <a:r>
              <a:rPr lang="en-GB" sz="2400" b="1" dirty="0" err="1">
                <a:latin typeface="Preeti" pitchFamily="2" charset="0"/>
              </a:rPr>
              <a:t>qm</a:t>
            </a:r>
            <a:r>
              <a:rPr lang="en-GB" sz="2400" b="1" dirty="0">
                <a:latin typeface="Preeti" pitchFamily="2" charset="0"/>
              </a:rPr>
              <a:t>]l86 sf8{</a:t>
            </a:r>
            <a:r>
              <a:rPr lang="en-GB" sz="2400" b="1" dirty="0" err="1">
                <a:latin typeface="Preeti" pitchFamily="2" charset="0"/>
              </a:rPr>
              <a:t>sf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cgnfO</a:t>
            </a:r>
            <a:r>
              <a:rPr lang="en-GB" sz="2400" b="1" dirty="0">
                <a:latin typeface="Preeti" pitchFamily="2" charset="0"/>
              </a:rPr>
              <a:t>{g </a:t>
            </a:r>
            <a:r>
              <a:rPr lang="en-GB" sz="2400" b="1" dirty="0" err="1">
                <a:latin typeface="Preeti" pitchFamily="2" charset="0"/>
              </a:rPr>
              <a:t>k|of</a:t>
            </a:r>
            <a:r>
              <a:rPr lang="en-GB" sz="2400" b="1" dirty="0">
                <a:latin typeface="Preeti" pitchFamily="2" charset="0"/>
              </a:rPr>
              <a:t>]u </a:t>
            </a:r>
            <a:r>
              <a:rPr lang="en-GB" sz="2400" b="1" dirty="0" err="1">
                <a:latin typeface="Preeti" pitchFamily="2" charset="0"/>
              </a:rPr>
              <a:t>ub</a:t>
            </a:r>
            <a:r>
              <a:rPr lang="en-GB" sz="2400" b="1" dirty="0">
                <a:latin typeface="Preeti" pitchFamily="2" charset="0"/>
              </a:rPr>
              <a:t>{} x'g'x'G5 &lt;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cfkm'n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]u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]{ 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 </a:t>
            </a:r>
            <a:r>
              <a:rPr lang="en-GB" sz="2400" dirty="0" err="1">
                <a:latin typeface="Preeti" pitchFamily="2" charset="0"/>
              </a:rPr>
              <a:t>ljZjfl;nf</a:t>
            </a:r>
            <a:r>
              <a:rPr lang="en-GB" sz="2400" dirty="0">
                <a:latin typeface="Preeti" pitchFamily="2" charset="0"/>
              </a:rPr>
              <a:t>] / e/</a:t>
            </a:r>
            <a:r>
              <a:rPr lang="en-GB" sz="2400" dirty="0" err="1">
                <a:latin typeface="Preeti" pitchFamily="2" charset="0"/>
              </a:rPr>
              <a:t>kbf</a:t>
            </a:r>
            <a:r>
              <a:rPr lang="en-GB" sz="2400" dirty="0">
                <a:latin typeface="Preeti" pitchFamily="2" charset="0"/>
              </a:rPr>
              <a:t>]{ 5 5}g </a:t>
            </a:r>
            <a:r>
              <a:rPr lang="en-GB" sz="2400" dirty="0" err="1">
                <a:latin typeface="Preeti" pitchFamily="2" charset="0"/>
              </a:rPr>
              <a:t>eGg</a:t>
            </a:r>
            <a:r>
              <a:rPr lang="en-GB" sz="2400" dirty="0">
                <a:latin typeface="Preeti" pitchFamily="2" charset="0"/>
              </a:rPr>
              <a:t>] s'/f </a:t>
            </a:r>
            <a:r>
              <a:rPr lang="en-GB" sz="2400" dirty="0" err="1">
                <a:latin typeface="Preeti" pitchFamily="2" charset="0"/>
              </a:rPr>
              <a:t>ljrf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gu</a:t>
            </a:r>
            <a:r>
              <a:rPr lang="en-GB" sz="2400" dirty="0">
                <a:latin typeface="Preeti" pitchFamily="2" charset="0"/>
              </a:rPr>
              <a:t>/L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qm</a:t>
            </a:r>
            <a:r>
              <a:rPr lang="en-GB" sz="2400" dirty="0">
                <a:latin typeface="Preeti" pitchFamily="2" charset="0"/>
              </a:rPr>
              <a:t>]l86 sf8{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ljj</a:t>
            </a:r>
            <a:r>
              <a:rPr lang="en-GB" sz="2400" dirty="0">
                <a:latin typeface="Preeti" pitchFamily="2" charset="0"/>
              </a:rPr>
              <a:t>/0f </a:t>
            </a:r>
            <a:r>
              <a:rPr lang="en-GB" sz="2400" dirty="0" err="1">
                <a:latin typeface="Preeti" pitchFamily="2" charset="0"/>
              </a:rPr>
              <a:t>sbfkL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glbg'xf</a:t>
            </a:r>
            <a:r>
              <a:rPr lang="en-GB" sz="2400" dirty="0">
                <a:latin typeface="Preeti" pitchFamily="2" charset="0"/>
              </a:rPr>
              <a:t>];\ . 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>
                <a:latin typeface="Preeti" pitchFamily="2" charset="0"/>
              </a:rPr>
              <a:t>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 e/</a:t>
            </a:r>
            <a:r>
              <a:rPr lang="en-GB" sz="2400" dirty="0" err="1">
                <a:latin typeface="Preeti" pitchFamily="2" charset="0"/>
              </a:rPr>
              <a:t>kbf</a:t>
            </a:r>
            <a:r>
              <a:rPr lang="en-GB" sz="2400" dirty="0">
                <a:latin typeface="Preeti" pitchFamily="2" charset="0"/>
              </a:rPr>
              <a:t>]{ / ;'/</a:t>
            </a:r>
            <a:r>
              <a:rPr lang="en-GB" sz="2400" dirty="0" err="1">
                <a:latin typeface="Preeti" pitchFamily="2" charset="0"/>
              </a:rPr>
              <a:t>lIft</a:t>
            </a:r>
            <a:r>
              <a:rPr lang="en-GB" sz="2400" dirty="0">
                <a:latin typeface="Preeti" pitchFamily="2" charset="0"/>
              </a:rPr>
              <a:t> 5 5}g </a:t>
            </a:r>
            <a:r>
              <a:rPr lang="en-GB" sz="2400" dirty="0" err="1">
                <a:latin typeface="Preeti" pitchFamily="2" charset="0"/>
              </a:rPr>
              <a:t>eGg</a:t>
            </a:r>
            <a:r>
              <a:rPr lang="en-GB" sz="2400" dirty="0">
                <a:latin typeface="Preeti" pitchFamily="2" charset="0"/>
              </a:rPr>
              <a:t>] s'/</a:t>
            </a:r>
            <a:r>
              <a:rPr lang="en-GB" sz="2400" dirty="0" err="1">
                <a:latin typeface="Preeti" pitchFamily="2" charset="0"/>
              </a:rPr>
              <a:t>fsf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hfgsf</a:t>
            </a:r>
            <a:r>
              <a:rPr lang="en-GB" sz="2400" dirty="0">
                <a:latin typeface="Preeti" pitchFamily="2" charset="0"/>
              </a:rPr>
              <a:t>/L </a:t>
            </a:r>
            <a:r>
              <a:rPr lang="en-GB" sz="2400" dirty="0" err="1">
                <a:latin typeface="Preeti" pitchFamily="2" charset="0"/>
              </a:rPr>
              <a:t>kfpg</a:t>
            </a:r>
            <a:r>
              <a:rPr lang="en-GB" sz="2400" dirty="0">
                <a:latin typeface="Preeti" pitchFamily="2" charset="0"/>
              </a:rPr>
              <a:t> 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{6sf]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 7fp+df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tfnf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c+lst</a:t>
            </a:r>
            <a:r>
              <a:rPr lang="en-GB" sz="2400" dirty="0">
                <a:latin typeface="Preeti" pitchFamily="2" charset="0"/>
              </a:rPr>
              <a:t> ;]So'8{ </a:t>
            </a:r>
            <a:r>
              <a:rPr lang="en-GB" sz="2400" dirty="0" err="1">
                <a:latin typeface="Preeti" pitchFamily="2" charset="0"/>
              </a:rPr>
              <a:t>afO</a:t>
            </a:r>
            <a:r>
              <a:rPr lang="en-GB" sz="2400" dirty="0">
                <a:latin typeface="Preeti" pitchFamily="2" charset="0"/>
              </a:rPr>
              <a:t>{ ====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lrGx</a:t>
            </a:r>
            <a:r>
              <a:rPr lang="en-GB" sz="2400" dirty="0">
                <a:latin typeface="Preeti" pitchFamily="2" charset="0"/>
              </a:rPr>
              <a:t> x]g'{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>
                <a:latin typeface="Preeti" pitchFamily="2" charset="0"/>
              </a:rPr>
              <a:t>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{6sf] P8«]; Prl6l6lkP; af6 z'? </a:t>
            </a:r>
            <a:r>
              <a:rPr lang="en-GB" sz="2400" dirty="0" err="1">
                <a:latin typeface="Preeti" pitchFamily="2" charset="0"/>
              </a:rPr>
              <a:t>ePsf</a:t>
            </a:r>
            <a:r>
              <a:rPr lang="en-GB" sz="2400" dirty="0">
                <a:latin typeface="Preeti" pitchFamily="2" charset="0"/>
              </a:rPr>
              <a:t>] 5 5}g </a:t>
            </a:r>
            <a:r>
              <a:rPr lang="en-GB" sz="2400" dirty="0" err="1">
                <a:latin typeface="Preeti" pitchFamily="2" charset="0"/>
              </a:rPr>
              <a:t>ljrf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 </a:t>
            </a:r>
            <a:r>
              <a:rPr lang="en-GB" sz="2400" dirty="0" err="1">
                <a:latin typeface="Preeti" pitchFamily="2" charset="0"/>
              </a:rPr>
              <a:t>olb</a:t>
            </a:r>
            <a:r>
              <a:rPr lang="en-GB" sz="2400" dirty="0">
                <a:latin typeface="Preeti" pitchFamily="2" charset="0"/>
              </a:rPr>
              <a:t> Prl6l6lk </a:t>
            </a:r>
            <a:r>
              <a:rPr lang="en-GB" sz="2400" dirty="0" err="1">
                <a:latin typeface="Preeti" pitchFamily="2" charset="0"/>
              </a:rPr>
              <a:t>dfq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eP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klxnf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ljrf</a:t>
            </a:r>
            <a:r>
              <a:rPr lang="en-GB" sz="2400" dirty="0">
                <a:latin typeface="Preeti" pitchFamily="2" charset="0"/>
              </a:rPr>
              <a:t>/ u/]/ </a:t>
            </a:r>
            <a:r>
              <a:rPr lang="en-GB" sz="2400" dirty="0" err="1">
                <a:latin typeface="Preeti" pitchFamily="2" charset="0"/>
              </a:rPr>
              <a:t>dfq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/f]</a:t>
            </a:r>
            <a:r>
              <a:rPr lang="en-GB" sz="2400" dirty="0" err="1">
                <a:latin typeface="Preeti" pitchFamily="2" charset="0"/>
              </a:rPr>
              <a:t>af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sDkgLsf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jf:tljs</a:t>
            </a:r>
            <a:r>
              <a:rPr lang="en-GB" sz="2400" dirty="0">
                <a:latin typeface="Preeti" pitchFamily="2" charset="0"/>
              </a:rPr>
              <a:t> 7]</a:t>
            </a:r>
            <a:r>
              <a:rPr lang="en-GB" sz="2400" dirty="0" err="1">
                <a:latin typeface="Preeti" pitchFamily="2" charset="0"/>
              </a:rPr>
              <a:t>ufgf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kQf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nufpg'xf</a:t>
            </a:r>
            <a:r>
              <a:rPr lang="en-GB" sz="2400" dirty="0">
                <a:latin typeface="Preeti" pitchFamily="2" charset="0"/>
              </a:rPr>
              <a:t>];\ . O{d]n P8«]; / </a:t>
            </a:r>
            <a:r>
              <a:rPr lang="en-GB" sz="2400" dirty="0" err="1">
                <a:latin typeface="Preeti" pitchFamily="2" charset="0"/>
              </a:rPr>
              <a:t>kf</a:t>
            </a:r>
            <a:r>
              <a:rPr lang="en-GB" sz="2400" dirty="0">
                <a:latin typeface="Preeti" pitchFamily="2" charset="0"/>
              </a:rPr>
              <a:t>]i6 </a:t>
            </a:r>
            <a:r>
              <a:rPr lang="en-GB" sz="2400" dirty="0" err="1">
                <a:latin typeface="Preeti" pitchFamily="2" charset="0"/>
              </a:rPr>
              <a:t>aS</a:t>
            </a:r>
            <a:r>
              <a:rPr lang="en-GB" sz="2400" dirty="0">
                <a:latin typeface="Preeti" pitchFamily="2" charset="0"/>
              </a:rPr>
              <a:t>; g+=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cfwf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dfq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lj:jf</a:t>
            </a:r>
            <a:r>
              <a:rPr lang="en-GB" sz="2400" dirty="0">
                <a:latin typeface="Preeti" pitchFamily="2" charset="0"/>
              </a:rPr>
              <a:t>; </a:t>
            </a:r>
            <a:r>
              <a:rPr lang="en-GB" sz="2400" dirty="0" err="1">
                <a:latin typeface="Preeti" pitchFamily="2" charset="0"/>
              </a:rPr>
              <a:t>gug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marL="287338" lvl="0" indent="-287338">
              <a:buFont typeface="Arial" pitchFamily="34" charset="0"/>
              <a:buChar char="•"/>
            </a:pPr>
            <a:r>
              <a:rPr lang="en-GB" sz="2400" dirty="0" err="1">
                <a:latin typeface="Preeti" pitchFamily="2" charset="0"/>
              </a:rPr>
              <a:t>sDklgn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k|bfg</a:t>
            </a:r>
            <a:r>
              <a:rPr lang="en-GB" sz="2400" dirty="0">
                <a:latin typeface="Preeti" pitchFamily="2" charset="0"/>
              </a:rPr>
              <a:t> u/]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6]</a:t>
            </a:r>
            <a:r>
              <a:rPr lang="en-GB" sz="2400" dirty="0" err="1">
                <a:latin typeface="Preeti" pitchFamily="2" charset="0"/>
              </a:rPr>
              <a:t>lnkmf</a:t>
            </a:r>
            <a:r>
              <a:rPr lang="en-GB" sz="2400" dirty="0">
                <a:latin typeface="Preeti" pitchFamily="2" charset="0"/>
              </a:rPr>
              <a:t>]g </a:t>
            </a:r>
            <a:r>
              <a:rPr lang="en-GB" sz="2400" dirty="0" err="1">
                <a:latin typeface="Preeti" pitchFamily="2" charset="0"/>
              </a:rPr>
              <a:t>gDa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kmf</a:t>
            </a:r>
            <a:r>
              <a:rPr lang="en-GB" sz="2400" dirty="0">
                <a:latin typeface="Preeti" pitchFamily="2" charset="0"/>
              </a:rPr>
              <a:t>]g u/]/ / O{d]n P8«];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Pp6f O{d]n k7fP/ </a:t>
            </a:r>
            <a:r>
              <a:rPr lang="en-GB" sz="2400" dirty="0" err="1">
                <a:latin typeface="Preeti" pitchFamily="2" charset="0"/>
              </a:rPr>
              <a:t>pQm</a:t>
            </a:r>
            <a:r>
              <a:rPr lang="en-GB" sz="2400" dirty="0">
                <a:latin typeface="Preeti" pitchFamily="2" charset="0"/>
              </a:rPr>
              <a:t> P8«]; ;</a:t>
            </a:r>
            <a:r>
              <a:rPr lang="en-GB" sz="2400" dirty="0" err="1">
                <a:latin typeface="Preeti" pitchFamily="2" charset="0"/>
              </a:rPr>
              <a:t>xL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ls</a:t>
            </a:r>
            <a:r>
              <a:rPr lang="en-GB" sz="2400" dirty="0">
                <a:latin typeface="Preeti" pitchFamily="2" charset="0"/>
              </a:rPr>
              <a:t> x}g </a:t>
            </a:r>
            <a:r>
              <a:rPr lang="en-GB" sz="2400" dirty="0" err="1">
                <a:latin typeface="Preeti" pitchFamily="2" charset="0"/>
              </a:rPr>
              <a:t>lglZrt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95536" y="339502"/>
            <a:ext cx="8229600" cy="565571"/>
          </a:xfrm>
        </p:spPr>
        <p:txBody>
          <a:bodyPr>
            <a:noAutofit/>
          </a:bodyPr>
          <a:lstStyle/>
          <a:p>
            <a:r>
              <a:rPr lang="en-GB" sz="4400" b="0" dirty="0">
                <a:latin typeface="Himalb" pitchFamily="2" charset="0"/>
              </a:rPr>
              <a:t>;</a:t>
            </a:r>
            <a:r>
              <a:rPr lang="en-GB" sz="4400" b="0" dirty="0" err="1">
                <a:latin typeface="Himalb" pitchFamily="2" charset="0"/>
              </a:rPr>
              <a:t>dfhdf</a:t>
            </a:r>
            <a:r>
              <a:rPr lang="en-GB" sz="4400" b="0" dirty="0">
                <a:latin typeface="Himalb" pitchFamily="2" charset="0"/>
              </a:rPr>
              <a:t> ;</a:t>
            </a:r>
            <a:r>
              <a:rPr lang="en-GB" sz="4400" b="0" dirty="0" err="1">
                <a:latin typeface="Himalb" pitchFamily="2" charset="0"/>
              </a:rPr>
              <a:t>fdflhs</a:t>
            </a:r>
            <a:r>
              <a:rPr lang="en-GB" sz="4400" b="0" dirty="0">
                <a:latin typeface="Himalb" pitchFamily="2" charset="0"/>
              </a:rPr>
              <a:t> ;+</a:t>
            </a:r>
            <a:r>
              <a:rPr lang="en-GB" sz="4400" b="0" dirty="0" err="1">
                <a:latin typeface="Himalb" pitchFamily="2" charset="0"/>
              </a:rPr>
              <a:t>hfnsf</a:t>
            </a:r>
            <a:r>
              <a:rPr lang="en-GB" sz="4400" b="0" dirty="0">
                <a:latin typeface="Himalb" pitchFamily="2" charset="0"/>
              </a:rPr>
              <a:t> </a:t>
            </a:r>
            <a:r>
              <a:rPr lang="en-GB" sz="4400" b="0" dirty="0" err="1">
                <a:latin typeface="Himalb" pitchFamily="2" charset="0"/>
              </a:rPr>
              <a:t>k|efjx</a:t>
            </a:r>
            <a:r>
              <a:rPr lang="en-GB" sz="4400" b="0" dirty="0">
                <a:latin typeface="Himalb" pitchFamily="2" charset="0"/>
              </a:rPr>
              <a:t>?</a:t>
            </a:r>
            <a:endParaRPr lang="en-US" sz="4400" b="0" dirty="0">
              <a:latin typeface="Himalb" pitchFamily="2" charset="0"/>
            </a:endParaRPr>
          </a:p>
        </p:txBody>
      </p:sp>
      <p:pic>
        <p:nvPicPr>
          <p:cNvPr id="31748" name="Picture 4" descr="Image result for facebook"/>
          <p:cNvPicPr>
            <a:picLocks noChangeAspect="1" noChangeArrowheads="1"/>
          </p:cNvPicPr>
          <p:nvPr/>
        </p:nvPicPr>
        <p:blipFill>
          <a:blip r:embed="rId2" cstate="print"/>
          <a:srcRect t="12393" r="61513" b="9116"/>
          <a:stretch>
            <a:fillRect/>
          </a:stretch>
        </p:blipFill>
        <p:spPr bwMode="auto">
          <a:xfrm>
            <a:off x="683569" y="1203598"/>
            <a:ext cx="1008112" cy="1368152"/>
          </a:xfrm>
          <a:prstGeom prst="rect">
            <a:avLst/>
          </a:prstGeom>
          <a:noFill/>
        </p:spPr>
      </p:pic>
      <p:pic>
        <p:nvPicPr>
          <p:cNvPr id="8" name="Picture 7" descr="social logos.jpg"/>
          <p:cNvPicPr>
            <a:picLocks noChangeAspect="1"/>
          </p:cNvPicPr>
          <p:nvPr/>
        </p:nvPicPr>
        <p:blipFill>
          <a:blip r:embed="rId3" cstate="print"/>
          <a:srcRect t="16343" r="63887" b="16343"/>
          <a:stretch>
            <a:fillRect/>
          </a:stretch>
        </p:blipFill>
        <p:spPr>
          <a:xfrm>
            <a:off x="3491881" y="1347614"/>
            <a:ext cx="1080120" cy="1049822"/>
          </a:xfrm>
          <a:prstGeom prst="rect">
            <a:avLst/>
          </a:prstGeom>
        </p:spPr>
      </p:pic>
      <p:sp>
        <p:nvSpPr>
          <p:cNvPr id="31750" name="AutoShape 6" descr="Image result for viber linked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2" name="AutoShape 8" descr="Image result for viber linked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4" name="AutoShape 10" descr="Image result for inst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756" name="Picture 12" descr="Image result for instagram"/>
          <p:cNvPicPr>
            <a:picLocks noChangeAspect="1" noChangeArrowheads="1"/>
          </p:cNvPicPr>
          <p:nvPr/>
        </p:nvPicPr>
        <p:blipFill>
          <a:blip r:embed="rId4" cstate="print"/>
          <a:srcRect l="19933" r="20267"/>
          <a:stretch>
            <a:fillRect/>
          </a:stretch>
        </p:blipFill>
        <p:spPr bwMode="auto">
          <a:xfrm>
            <a:off x="1907705" y="1275606"/>
            <a:ext cx="1296144" cy="1219200"/>
          </a:xfrm>
          <a:prstGeom prst="rect">
            <a:avLst/>
          </a:prstGeom>
          <a:noFill/>
        </p:spPr>
      </p:pic>
      <p:pic>
        <p:nvPicPr>
          <p:cNvPr id="31758" name="Picture 14" descr="Image result for linked in"/>
          <p:cNvPicPr>
            <a:picLocks noChangeAspect="1" noChangeArrowheads="1"/>
          </p:cNvPicPr>
          <p:nvPr/>
        </p:nvPicPr>
        <p:blipFill>
          <a:blip r:embed="rId5" cstate="print"/>
          <a:srcRect t="12500" b="18750"/>
          <a:stretch>
            <a:fillRect/>
          </a:stretch>
        </p:blipFill>
        <p:spPr bwMode="auto">
          <a:xfrm>
            <a:off x="5868145" y="3147814"/>
            <a:ext cx="2304255" cy="792088"/>
          </a:xfrm>
          <a:prstGeom prst="rect">
            <a:avLst/>
          </a:prstGeom>
          <a:noFill/>
        </p:spPr>
      </p:pic>
      <p:sp>
        <p:nvSpPr>
          <p:cNvPr id="31760" name="AutoShape 16" descr="Image result for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62" name="AutoShape 18" descr="Image result for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64" name="AutoShape 20" descr="Related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 descr="youtub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5857" y="3075806"/>
            <a:ext cx="2378596" cy="991082"/>
          </a:xfrm>
          <a:prstGeom prst="rect">
            <a:avLst/>
          </a:prstGeom>
        </p:spPr>
      </p:pic>
      <p:pic>
        <p:nvPicPr>
          <p:cNvPr id="18" name="Picture 17" descr="Vibe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32041" y="1419622"/>
            <a:ext cx="1717323" cy="864096"/>
          </a:xfrm>
          <a:prstGeom prst="rect">
            <a:avLst/>
          </a:prstGeom>
        </p:spPr>
      </p:pic>
      <p:pic>
        <p:nvPicPr>
          <p:cNvPr id="19" name="Picture 4" descr="Image result for facebook"/>
          <p:cNvPicPr>
            <a:picLocks noChangeAspect="1" noChangeArrowheads="1"/>
          </p:cNvPicPr>
          <p:nvPr/>
        </p:nvPicPr>
        <p:blipFill>
          <a:blip r:embed="rId2" cstate="print"/>
          <a:srcRect l="57730" t="8262" b="9116"/>
          <a:stretch>
            <a:fillRect/>
          </a:stretch>
        </p:blipFill>
        <p:spPr bwMode="auto">
          <a:xfrm>
            <a:off x="683569" y="2931790"/>
            <a:ext cx="996486" cy="1296144"/>
          </a:xfrm>
          <a:prstGeom prst="rect">
            <a:avLst/>
          </a:prstGeom>
          <a:noFill/>
        </p:spPr>
      </p:pic>
      <p:pic>
        <p:nvPicPr>
          <p:cNvPr id="20" name="Picture 19" descr="social logos.jpg"/>
          <p:cNvPicPr>
            <a:picLocks noChangeAspect="1"/>
          </p:cNvPicPr>
          <p:nvPr/>
        </p:nvPicPr>
        <p:blipFill>
          <a:blip r:embed="rId3" cstate="print"/>
          <a:srcRect l="36112" t="16343" r="32024" b="16343"/>
          <a:stretch>
            <a:fillRect/>
          </a:stretch>
        </p:blipFill>
        <p:spPr>
          <a:xfrm>
            <a:off x="7092281" y="1419622"/>
            <a:ext cx="792088" cy="872519"/>
          </a:xfrm>
          <a:prstGeom prst="rect">
            <a:avLst/>
          </a:prstGeom>
        </p:spPr>
      </p:pic>
      <p:pic>
        <p:nvPicPr>
          <p:cNvPr id="21" name="Picture 20" descr="social logos.jpg"/>
          <p:cNvPicPr>
            <a:picLocks noChangeAspect="1"/>
          </p:cNvPicPr>
          <p:nvPr/>
        </p:nvPicPr>
        <p:blipFill>
          <a:blip r:embed="rId3" cstate="print"/>
          <a:srcRect l="67976" t="16343" b="16343"/>
          <a:stretch>
            <a:fillRect/>
          </a:stretch>
        </p:blipFill>
        <p:spPr>
          <a:xfrm>
            <a:off x="1907705" y="3003798"/>
            <a:ext cx="1085528" cy="118979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123478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400" b="1" dirty="0">
                <a:latin typeface="Preeti" pitchFamily="2" charset="0"/>
              </a:rPr>
              <a:t>#=	</a:t>
            </a:r>
            <a:r>
              <a:rPr lang="en-GB" sz="2400" b="1" dirty="0" err="1">
                <a:latin typeface="Preeti" pitchFamily="2" charset="0"/>
              </a:rPr>
              <a:t>gfO</a:t>
            </a:r>
            <a:r>
              <a:rPr lang="en-GB" sz="2400" b="1" dirty="0">
                <a:latin typeface="Preeti" pitchFamily="2" charset="0"/>
              </a:rPr>
              <a:t>{h]l/of </a:t>
            </a:r>
            <a:r>
              <a:rPr lang="en-GB" sz="2400" b="1" dirty="0" err="1">
                <a:latin typeface="Preeti" pitchFamily="2" charset="0"/>
              </a:rPr>
              <a:t>of</a:t>
            </a:r>
            <a:r>
              <a:rPr lang="en-GB" sz="2400" b="1" dirty="0">
                <a:latin typeface="Preeti" pitchFamily="2" charset="0"/>
              </a:rPr>
              <a:t> </a:t>
            </a:r>
            <a:r>
              <a:rPr lang="en-GB" sz="2400" b="1" dirty="0" err="1">
                <a:latin typeface="Preeti" pitchFamily="2" charset="0"/>
              </a:rPr>
              <a:t>cGo</a:t>
            </a:r>
            <a:r>
              <a:rPr lang="en-GB" sz="2400" b="1" dirty="0">
                <a:latin typeface="Preeti" pitchFamily="2" charset="0"/>
              </a:rPr>
              <a:t> </a:t>
            </a:r>
            <a:r>
              <a:rPr lang="en-GB" sz="2400" b="1" dirty="0" err="1">
                <a:latin typeface="Preeti" pitchFamily="2" charset="0"/>
              </a:rPr>
              <a:t>s'g</a:t>
            </a:r>
            <a:r>
              <a:rPr lang="en-GB" sz="2400" b="1" dirty="0">
                <a:latin typeface="Preeti" pitchFamily="2" charset="0"/>
              </a:rPr>
              <a:t>} </a:t>
            </a:r>
            <a:r>
              <a:rPr lang="en-GB" sz="2400" b="1" dirty="0" err="1">
                <a:latin typeface="Preeti" pitchFamily="2" charset="0"/>
              </a:rPr>
              <a:t>clkm|sL</a:t>
            </a:r>
            <a:r>
              <a:rPr lang="en-GB" sz="2400" b="1" dirty="0">
                <a:latin typeface="Preeti" pitchFamily="2" charset="0"/>
              </a:rPr>
              <a:t> of </a:t>
            </a:r>
            <a:r>
              <a:rPr lang="en-GB" sz="2400" b="1" dirty="0" err="1">
                <a:latin typeface="Preeti" pitchFamily="2" charset="0"/>
              </a:rPr>
              <a:t>cGo</a:t>
            </a:r>
            <a:r>
              <a:rPr lang="en-GB" sz="2400" b="1" dirty="0">
                <a:latin typeface="Preeti" pitchFamily="2" charset="0"/>
              </a:rPr>
              <a:t> d'n'saf6 s;}n] </a:t>
            </a:r>
            <a:r>
              <a:rPr lang="en-GB" sz="2400" b="1" dirty="0" err="1">
                <a:latin typeface="Preeti" pitchFamily="2" charset="0"/>
              </a:rPr>
              <a:t>tkfO</a:t>
            </a:r>
            <a:r>
              <a:rPr lang="en-GB" sz="2400" b="1" dirty="0">
                <a:latin typeface="Preeti" pitchFamily="2" charset="0"/>
              </a:rPr>
              <a:t>{+</a:t>
            </a:r>
            <a:r>
              <a:rPr lang="en-GB" sz="2400" b="1" dirty="0" err="1">
                <a:latin typeface="Preeti" pitchFamily="2" charset="0"/>
              </a:rPr>
              <a:t>sf</a:t>
            </a:r>
            <a:r>
              <a:rPr lang="en-GB" sz="2400" b="1" dirty="0">
                <a:latin typeface="Preeti" pitchFamily="2" charset="0"/>
              </a:rPr>
              <a:t>] a}+s csfp06df </a:t>
            </a:r>
            <a:br>
              <a:rPr lang="en-GB" sz="2400" b="1" dirty="0">
                <a:latin typeface="Preeti" pitchFamily="2" charset="0"/>
              </a:rPr>
            </a:br>
            <a:r>
              <a:rPr lang="en-GB" sz="2400" b="1" dirty="0">
                <a:latin typeface="Preeti" pitchFamily="2" charset="0"/>
              </a:rPr>
              <a:t>k};f k7fO{</a:t>
            </a:r>
            <a:r>
              <a:rPr lang="en-GB" sz="2400" b="1" dirty="0" err="1">
                <a:latin typeface="Preeti" pitchFamily="2" charset="0"/>
              </a:rPr>
              <a:t>lbg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k|nf</a:t>
            </a:r>
            <a:r>
              <a:rPr lang="en-GB" sz="2400" b="1" dirty="0">
                <a:latin typeface="Preeti" pitchFamily="2" charset="0"/>
              </a:rPr>
              <a:t>]</a:t>
            </a:r>
            <a:r>
              <a:rPr lang="en-GB" sz="2400" b="1" dirty="0" err="1">
                <a:latin typeface="Preeti" pitchFamily="2" charset="0"/>
              </a:rPr>
              <a:t>eg</a:t>
            </a:r>
            <a:r>
              <a:rPr lang="en-GB" sz="2400" b="1" dirty="0">
                <a:latin typeface="Preeti" pitchFamily="2" charset="0"/>
              </a:rPr>
              <a:t> </a:t>
            </a:r>
            <a:r>
              <a:rPr lang="en-GB" sz="2400" b="1" dirty="0" err="1">
                <a:latin typeface="Preeti" pitchFamily="2" charset="0"/>
              </a:rPr>
              <a:t>lbPsf</a:t>
            </a:r>
            <a:r>
              <a:rPr lang="en-GB" sz="2400" b="1" dirty="0">
                <a:latin typeface="Preeti" pitchFamily="2" charset="0"/>
              </a:rPr>
              <a:t> 5g &lt;</a:t>
            </a:r>
            <a:endParaRPr lang="en-US" sz="2400" dirty="0">
              <a:latin typeface="Preeti" pitchFamily="2" charset="0"/>
            </a:endParaRPr>
          </a:p>
          <a:p>
            <a:pPr lvl="0"/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clkm|sg</a:t>
            </a:r>
            <a:r>
              <a:rPr lang="en-GB" sz="2400" dirty="0">
                <a:latin typeface="Preeti" pitchFamily="2" charset="0"/>
              </a:rPr>
              <a:t> d'n'saf6 </a:t>
            </a:r>
            <a:r>
              <a:rPr lang="en-GB" sz="2400" dirty="0" err="1">
                <a:latin typeface="Preeti" pitchFamily="2" charset="0"/>
              </a:rPr>
              <a:t>cfpg</a:t>
            </a:r>
            <a:r>
              <a:rPr lang="en-GB" sz="2400" dirty="0">
                <a:latin typeface="Preeti" pitchFamily="2" charset="0"/>
              </a:rPr>
              <a:t>] o; </a:t>
            </a:r>
            <a:r>
              <a:rPr lang="en-GB" sz="2400" dirty="0" err="1">
                <a:latin typeface="Preeti" pitchFamily="2" charset="0"/>
              </a:rPr>
              <a:t>k|sf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O{d]</a:t>
            </a:r>
            <a:r>
              <a:rPr lang="en-GB" sz="2400" dirty="0" err="1">
                <a:latin typeface="Preeti" pitchFamily="2" charset="0"/>
              </a:rPr>
              <a:t>nx</a:t>
            </a:r>
            <a:r>
              <a:rPr lang="en-GB" sz="2400" dirty="0">
                <a:latin typeface="Preeti" pitchFamily="2" charset="0"/>
              </a:rPr>
              <a:t>? af6 </a:t>
            </a:r>
            <a:r>
              <a:rPr lang="en-GB" sz="2400" dirty="0" err="1">
                <a:latin typeface="Preeti" pitchFamily="2" charset="0"/>
              </a:rPr>
              <a:t>ljz</a:t>
            </a:r>
            <a:r>
              <a:rPr lang="en-GB" sz="2400" dirty="0">
                <a:latin typeface="Preeti" pitchFamily="2" charset="0"/>
              </a:rPr>
              <a:t>]if ;</a:t>
            </a:r>
            <a:r>
              <a:rPr lang="en-GB" sz="2400" dirty="0" err="1">
                <a:latin typeface="Preeti" pitchFamily="2" charset="0"/>
              </a:rPr>
              <a:t>fjwfgL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ckgfpg'xf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pPr lvl="0"/>
            <a:r>
              <a:rPr lang="en-GB" sz="2400" dirty="0">
                <a:latin typeface="Preeti" pitchFamily="2" charset="0"/>
              </a:rPr>
              <a:t>d]/f] </a:t>
            </a:r>
            <a:r>
              <a:rPr lang="en-GB" sz="2400" dirty="0" err="1">
                <a:latin typeface="Preeti" pitchFamily="2" charset="0"/>
              </a:rPr>
              <a:t>a'af</a:t>
            </a:r>
            <a:r>
              <a:rPr lang="en-GB" sz="2400" dirty="0">
                <a:latin typeface="Preeti" pitchFamily="2" charset="0"/>
              </a:rPr>
              <a:t> ;/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/L </a:t>
            </a:r>
            <a:r>
              <a:rPr lang="en-GB" sz="2400" dirty="0" err="1">
                <a:latin typeface="Preeti" pitchFamily="2" charset="0"/>
              </a:rPr>
              <a:t>hflu</a:t>
            </a:r>
            <a:r>
              <a:rPr lang="en-GB" sz="2400" dirty="0">
                <a:latin typeface="Preeti" pitchFamily="2" charset="0"/>
              </a:rPr>
              <a:t>/] </a:t>
            </a:r>
            <a:r>
              <a:rPr lang="en-GB" sz="2400" dirty="0" err="1">
                <a:latin typeface="Preeti" pitchFamily="2" charset="0"/>
              </a:rPr>
              <a:t>x'g'x'GYof</a:t>
            </a:r>
            <a:r>
              <a:rPr lang="en-GB" sz="2400" dirty="0">
                <a:latin typeface="Preeti" pitchFamily="2" charset="0"/>
              </a:rPr>
              <a:t>], </a:t>
            </a:r>
            <a:r>
              <a:rPr lang="en-GB" sz="2400" dirty="0" err="1">
                <a:latin typeface="Preeti" pitchFamily="2" charset="0"/>
              </a:rPr>
              <a:t>pxf+sf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c;dflos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lgwg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eof</a:t>
            </a:r>
            <a:r>
              <a:rPr lang="en-GB" sz="2400" dirty="0">
                <a:latin typeface="Preeti" pitchFamily="2" charset="0"/>
              </a:rPr>
              <a:t>], </a:t>
            </a:r>
            <a:r>
              <a:rPr lang="en-GB" sz="2400" dirty="0" err="1">
                <a:latin typeface="Preeti" pitchFamily="2" charset="0"/>
              </a:rPr>
              <a:t>pxf+n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;</a:t>
            </a:r>
            <a:r>
              <a:rPr lang="en-GB" sz="2400" dirty="0" err="1">
                <a:latin typeface="Preeti" pitchFamily="2" charset="0"/>
              </a:rPr>
              <a:t>DklQsf</a:t>
            </a:r>
            <a:r>
              <a:rPr lang="en-GB" sz="2400" dirty="0">
                <a:latin typeface="Preeti" pitchFamily="2" charset="0"/>
              </a:rPr>
              <a:t>]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xsbf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dnfO</a:t>
            </a:r>
            <a:r>
              <a:rPr lang="en-GB" sz="2400" dirty="0">
                <a:latin typeface="Preeti" pitchFamily="2" charset="0"/>
              </a:rPr>
              <a:t>{ </a:t>
            </a:r>
            <a:r>
              <a:rPr lang="en-GB" sz="2400" dirty="0" err="1">
                <a:latin typeface="Preeti" pitchFamily="2" charset="0"/>
              </a:rPr>
              <a:t>agfpg</a:t>
            </a:r>
            <a:r>
              <a:rPr lang="en-GB" sz="2400" dirty="0">
                <a:latin typeface="Preeti" pitchFamily="2" charset="0"/>
              </a:rPr>
              <a:t>' </a:t>
            </a:r>
            <a:r>
              <a:rPr lang="en-GB" sz="2400" dirty="0" err="1">
                <a:latin typeface="Preeti" pitchFamily="2" charset="0"/>
              </a:rPr>
              <a:t>ePsf</a:t>
            </a:r>
            <a:r>
              <a:rPr lang="en-GB" sz="2400" dirty="0">
                <a:latin typeface="Preeti" pitchFamily="2" charset="0"/>
              </a:rPr>
              <a:t>] 5 t/ d]/f] b]</a:t>
            </a:r>
            <a:r>
              <a:rPr lang="en-GB" sz="2400" dirty="0" err="1">
                <a:latin typeface="Preeti" pitchFamily="2" charset="0"/>
              </a:rPr>
              <a:t>zsf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sfg'g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cg';f</a:t>
            </a:r>
            <a:r>
              <a:rPr lang="en-GB" sz="2400" dirty="0">
                <a:latin typeface="Preeti" pitchFamily="2" charset="0"/>
              </a:rPr>
              <a:t>/ d}n] </a:t>
            </a:r>
            <a:r>
              <a:rPr lang="en-GB" sz="2400" dirty="0" err="1">
                <a:latin typeface="Preeti" pitchFamily="2" charset="0"/>
              </a:rPr>
              <a:t>pxf+sf</a:t>
            </a:r>
            <a:r>
              <a:rPr lang="en-GB" sz="2400" dirty="0">
                <a:latin typeface="Preeti" pitchFamily="2" charset="0"/>
              </a:rPr>
              <a:t>] k'/} ;</a:t>
            </a:r>
            <a:r>
              <a:rPr lang="en-GB" sz="2400" dirty="0" err="1">
                <a:latin typeface="Preeti" pitchFamily="2" charset="0"/>
              </a:rPr>
              <a:t>DklQ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kfpg</a:t>
            </a:r>
            <a:r>
              <a:rPr lang="en-GB" sz="2400" dirty="0">
                <a:latin typeface="Preeti" pitchFamily="2" charset="0"/>
              </a:rPr>
              <a:t>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c;dy</a:t>
            </a:r>
            <a:r>
              <a:rPr lang="en-GB" sz="2400" dirty="0">
                <a:latin typeface="Preeti" pitchFamily="2" charset="0"/>
              </a:rPr>
              <a:t>{ 5', t]/f] a}+s </a:t>
            </a:r>
            <a:r>
              <a:rPr lang="en-GB" sz="2400" dirty="0" err="1">
                <a:latin typeface="Preeti" pitchFamily="2" charset="0"/>
              </a:rPr>
              <a:t>ljj</a:t>
            </a:r>
            <a:r>
              <a:rPr lang="en-GB" sz="2400" dirty="0">
                <a:latin typeface="Preeti" pitchFamily="2" charset="0"/>
              </a:rPr>
              <a:t>/0f k7fO{b] </a:t>
            </a:r>
            <a:r>
              <a:rPr lang="en-GB" sz="2400" dirty="0" err="1">
                <a:latin typeface="Preeti" pitchFamily="2" charset="0"/>
              </a:rPr>
              <a:t>clg</a:t>
            </a:r>
            <a:r>
              <a:rPr lang="en-GB" sz="2400" dirty="0">
                <a:latin typeface="Preeti" pitchFamily="2" charset="0"/>
              </a:rPr>
              <a:t> t]/f] csfp06df k'/} k};f ;f/]kl5 </a:t>
            </a:r>
            <a:r>
              <a:rPr lang="en-GB" sz="2400" dirty="0" err="1">
                <a:latin typeface="Preeti" pitchFamily="2" charset="0"/>
              </a:rPr>
              <a:t>cfwf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cfwf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x'g</a:t>
            </a:r>
            <a:r>
              <a:rPr lang="en-GB" sz="2400" dirty="0">
                <a:latin typeface="Preeti" pitchFamily="2" charset="0"/>
              </a:rPr>
              <a:t>]5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cflb</a:t>
            </a:r>
            <a:r>
              <a:rPr lang="en-GB" sz="2400" dirty="0">
                <a:latin typeface="Preeti" pitchFamily="2" charset="0"/>
              </a:rPr>
              <a:t> .</a:t>
            </a:r>
            <a:endParaRPr lang="en-US" sz="2400" dirty="0">
              <a:latin typeface="Preeti" pitchFamily="2" charset="0"/>
            </a:endParaRPr>
          </a:p>
          <a:p>
            <a:pPr lvl="0"/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 ha </a:t>
            </a:r>
            <a:r>
              <a:rPr lang="en-GB" sz="2400" dirty="0" err="1">
                <a:latin typeface="Preeti" pitchFamily="2" charset="0"/>
              </a:rPr>
              <a:t>p;sf</a:t>
            </a:r>
            <a:r>
              <a:rPr lang="en-GB" sz="2400" dirty="0">
                <a:latin typeface="Preeti" pitchFamily="2" charset="0"/>
              </a:rPr>
              <a:t>] e/ k/]/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} a}+s </a:t>
            </a:r>
            <a:r>
              <a:rPr lang="en-GB" sz="2400" dirty="0" err="1">
                <a:latin typeface="Preeti" pitchFamily="2" charset="0"/>
              </a:rPr>
              <a:t>ljj</a:t>
            </a:r>
            <a:r>
              <a:rPr lang="en-GB" sz="2400" dirty="0">
                <a:latin typeface="Preeti" pitchFamily="2" charset="0"/>
              </a:rPr>
              <a:t>/0f k7fpg' x'G5 To;kl5 </a:t>
            </a:r>
            <a:r>
              <a:rPr lang="en-GB" sz="2400" dirty="0" err="1">
                <a:latin typeface="Preeti" pitchFamily="2" charset="0"/>
              </a:rPr>
              <a:t>ljleGg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b'vM</a:t>
            </a:r>
            <a:r>
              <a:rPr lang="en-GB" sz="2400" dirty="0">
                <a:latin typeface="Preeti" pitchFamily="2" charset="0"/>
              </a:rPr>
              <a:t> b]</a:t>
            </a:r>
            <a:r>
              <a:rPr lang="en-GB" sz="2400" dirty="0" err="1">
                <a:latin typeface="Preeti" pitchFamily="2" charset="0"/>
              </a:rPr>
              <a:t>vfP</a:t>
            </a:r>
            <a:r>
              <a:rPr lang="en-GB" sz="2400" dirty="0">
                <a:latin typeface="Preeti" pitchFamily="2" charset="0"/>
              </a:rPr>
              <a:t>/ k};f 6«fG;km/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]{ ;</a:t>
            </a:r>
            <a:r>
              <a:rPr lang="en-GB" sz="2400" dirty="0" err="1">
                <a:latin typeface="Preeti" pitchFamily="2" charset="0"/>
              </a:rPr>
              <a:t>Dd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vr</a:t>
            </a:r>
            <a:r>
              <a:rPr lang="en-GB" sz="2400" dirty="0">
                <a:latin typeface="Preeti" pitchFamily="2" charset="0"/>
              </a:rPr>
              <a:t>{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cefj</a:t>
            </a:r>
            <a:r>
              <a:rPr lang="en-GB" sz="2400" dirty="0">
                <a:latin typeface="Preeti" pitchFamily="2" charset="0"/>
              </a:rPr>
              <a:t> b]</a:t>
            </a:r>
            <a:r>
              <a:rPr lang="en-GB" sz="2400" dirty="0" err="1">
                <a:latin typeface="Preeti" pitchFamily="2" charset="0"/>
              </a:rPr>
              <a:t>vfP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clnslt</a:t>
            </a:r>
            <a:r>
              <a:rPr lang="en-GB" sz="2400" dirty="0">
                <a:latin typeface="Preeti" pitchFamily="2" charset="0"/>
              </a:rPr>
              <a:t> k};f k7fO{</a:t>
            </a:r>
            <a:r>
              <a:rPr lang="en-GB" sz="2400" dirty="0" err="1">
                <a:latin typeface="Preeti" pitchFamily="2" charset="0"/>
              </a:rPr>
              <a:t>lbg</a:t>
            </a:r>
            <a:r>
              <a:rPr lang="en-GB" sz="2400" dirty="0">
                <a:latin typeface="Preeti" pitchFamily="2" charset="0"/>
              </a:rPr>
              <a:t>' </a:t>
            </a:r>
            <a:r>
              <a:rPr lang="en-GB" sz="2400" dirty="0" err="1">
                <a:latin typeface="Preeti" pitchFamily="2" charset="0"/>
              </a:rPr>
              <a:t>elg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cfu|x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ub</a:t>
            </a:r>
            <a:r>
              <a:rPr lang="en-GB" sz="2400" dirty="0">
                <a:latin typeface="Preeti" pitchFamily="2" charset="0"/>
              </a:rPr>
              <a:t>{5g . To;kl5 </a:t>
            </a:r>
            <a:r>
              <a:rPr lang="en-GB" sz="2400" dirty="0" err="1">
                <a:latin typeface="Preeti" pitchFamily="2" charset="0"/>
              </a:rPr>
              <a:t>k'gM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csf</a:t>
            </a:r>
            <a:r>
              <a:rPr lang="en-GB" sz="2400" dirty="0">
                <a:latin typeface="Preeti" pitchFamily="2" charset="0"/>
              </a:rPr>
              <a:t>]{ gf6s </a:t>
            </a:r>
            <a:r>
              <a:rPr lang="en-GB" sz="2400" dirty="0" err="1">
                <a:latin typeface="Preeti" pitchFamily="2" charset="0"/>
              </a:rPr>
              <a:t>d~rg</a:t>
            </a:r>
            <a:r>
              <a:rPr lang="en-GB" sz="2400" dirty="0">
                <a:latin typeface="Preeti" pitchFamily="2" charset="0"/>
              </a:rPr>
              <a:t> u/]/ km]/L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efjgf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a'lem</a:t>
            </a:r>
            <a:r>
              <a:rPr lang="en-GB" sz="2400" dirty="0">
                <a:latin typeface="Preeti" pitchFamily="2" charset="0"/>
              </a:rPr>
              <a:t> c? </a:t>
            </a:r>
            <a:r>
              <a:rPr lang="en-GB" sz="2400" dirty="0" err="1">
                <a:latin typeface="Preeti" pitchFamily="2" charset="0"/>
              </a:rPr>
              <a:t>yk</a:t>
            </a:r>
            <a:r>
              <a:rPr lang="en-GB" sz="2400" dirty="0">
                <a:latin typeface="Preeti" pitchFamily="2" charset="0"/>
              </a:rPr>
              <a:t> k};f dfUb5g / </a:t>
            </a:r>
            <a:r>
              <a:rPr lang="en-GB" sz="2400" dirty="0" err="1">
                <a:latin typeface="Preeti" pitchFamily="2" charset="0"/>
              </a:rPr>
              <a:t>cGTodf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</a:t>
            </a:r>
            <a:r>
              <a:rPr lang="en-GB" sz="2400" dirty="0" err="1">
                <a:latin typeface="Preeti" pitchFamily="2" charset="0"/>
              </a:rPr>
              <a:t>nfO</a:t>
            </a:r>
            <a:r>
              <a:rPr lang="en-GB" sz="2400" dirty="0">
                <a:latin typeface="Preeti" pitchFamily="2" charset="0"/>
              </a:rPr>
              <a:t>{ </a:t>
            </a:r>
            <a:r>
              <a:rPr lang="en-GB" sz="2400" dirty="0" err="1">
                <a:latin typeface="Preeti" pitchFamily="2" charset="0"/>
              </a:rPr>
              <a:t>jf:t</a:t>
            </a:r>
            <a:r>
              <a:rPr lang="en-GB" sz="2400" dirty="0">
                <a:latin typeface="Preeti" pitchFamily="2" charset="0"/>
              </a:rPr>
              <a:t>} g/</a:t>
            </a:r>
            <a:r>
              <a:rPr lang="en-GB" sz="2400" dirty="0" err="1">
                <a:latin typeface="Preeti" pitchFamily="2" charset="0"/>
              </a:rPr>
              <a:t>flv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nfktf</a:t>
            </a:r>
            <a:r>
              <a:rPr lang="en-GB" sz="2400" dirty="0">
                <a:latin typeface="Preeti" pitchFamily="2" charset="0"/>
              </a:rPr>
              <a:t> x'G5g .</a:t>
            </a:r>
            <a:endParaRPr lang="en-US" sz="2400" dirty="0">
              <a:latin typeface="Preeti" pitchFamily="2" charset="0"/>
            </a:endParaRPr>
          </a:p>
          <a:p>
            <a:pPr lvl="0"/>
            <a:r>
              <a:rPr lang="en-GB" sz="2400" dirty="0" err="1">
                <a:latin typeface="Preeti" pitchFamily="2" charset="0"/>
              </a:rPr>
              <a:t>olb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</a:t>
            </a:r>
            <a:r>
              <a:rPr lang="en-GB" sz="2400" dirty="0" err="1">
                <a:latin typeface="Preeti" pitchFamily="2" charset="0"/>
              </a:rPr>
              <a:t>nfO</a:t>
            </a:r>
            <a:r>
              <a:rPr lang="en-GB" sz="2400" dirty="0">
                <a:latin typeface="Preeti" pitchFamily="2" charset="0"/>
              </a:rPr>
              <a:t>{ o:tf </a:t>
            </a:r>
            <a:r>
              <a:rPr lang="en-GB" sz="2400" dirty="0" err="1">
                <a:latin typeface="Preeti" pitchFamily="2" charset="0"/>
              </a:rPr>
              <a:t>k|sf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O{d]</a:t>
            </a:r>
            <a:r>
              <a:rPr lang="en-GB" sz="2400" dirty="0" err="1">
                <a:latin typeface="Preeti" pitchFamily="2" charset="0"/>
              </a:rPr>
              <a:t>nx</a:t>
            </a:r>
            <a:r>
              <a:rPr lang="en-GB" sz="2400" dirty="0">
                <a:latin typeface="Preeti" pitchFamily="2" charset="0"/>
              </a:rPr>
              <a:t>? </a:t>
            </a:r>
            <a:r>
              <a:rPr lang="en-GB" sz="2400" dirty="0" err="1">
                <a:latin typeface="Preeti" pitchFamily="2" charset="0"/>
              </a:rPr>
              <a:t>k|fKt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ePsf</a:t>
            </a:r>
            <a:r>
              <a:rPr lang="en-GB" sz="2400" dirty="0">
                <a:latin typeface="Preeti" pitchFamily="2" charset="0"/>
              </a:rPr>
              <a:t> 5g </a:t>
            </a:r>
            <a:r>
              <a:rPr lang="en-GB" sz="2400" dirty="0" err="1">
                <a:latin typeface="Preeti" pitchFamily="2" charset="0"/>
              </a:rPr>
              <a:t>eg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sbfkL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hjfkm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gkmsf</a:t>
            </a:r>
            <a:r>
              <a:rPr lang="en-GB" sz="2400" dirty="0">
                <a:latin typeface="Preeti" pitchFamily="2" charset="0"/>
              </a:rPr>
              <a:t>{</a:t>
            </a:r>
            <a:r>
              <a:rPr lang="en-GB" sz="2400" dirty="0" err="1">
                <a:latin typeface="Preeti" pitchFamily="2" charset="0"/>
              </a:rPr>
              <a:t>pg'xf</a:t>
            </a:r>
            <a:r>
              <a:rPr lang="en-GB" sz="2400" dirty="0">
                <a:latin typeface="Preeti" pitchFamily="2" charset="0"/>
              </a:rPr>
              <a:t>];\ . </a:t>
            </a:r>
            <a:endParaRPr lang="en-US" sz="24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339502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400" b="1" dirty="0">
                <a:latin typeface="Preeti" pitchFamily="2" charset="0"/>
              </a:rPr>
              <a:t>%=	</a:t>
            </a:r>
            <a:r>
              <a:rPr lang="en-GB" sz="2400" b="1" dirty="0" err="1">
                <a:latin typeface="Preeti" pitchFamily="2" charset="0"/>
              </a:rPr>
              <a:t>tkfO</a:t>
            </a:r>
            <a:r>
              <a:rPr lang="en-GB" sz="2400" b="1" dirty="0">
                <a:latin typeface="Preeti" pitchFamily="2" charset="0"/>
              </a:rPr>
              <a:t>{+</a:t>
            </a:r>
            <a:r>
              <a:rPr lang="en-GB" sz="2400" b="1" dirty="0" err="1">
                <a:latin typeface="Preeti" pitchFamily="2" charset="0"/>
              </a:rPr>
              <a:t>nfO</a:t>
            </a:r>
            <a:r>
              <a:rPr lang="en-GB" sz="2400" b="1" dirty="0">
                <a:latin typeface="Preeti" pitchFamily="2" charset="0"/>
              </a:rPr>
              <a:t>{ lr6\7f k/]</a:t>
            </a:r>
            <a:r>
              <a:rPr lang="en-GB" sz="2400" b="1" dirty="0" err="1">
                <a:latin typeface="Preeti" pitchFamily="2" charset="0"/>
              </a:rPr>
              <a:t>sf</a:t>
            </a:r>
            <a:r>
              <a:rPr lang="en-GB" sz="2400" b="1" dirty="0">
                <a:latin typeface="Preeti" pitchFamily="2" charset="0"/>
              </a:rPr>
              <a:t>] of </a:t>
            </a:r>
            <a:r>
              <a:rPr lang="en-GB" sz="2400" b="1" dirty="0" err="1">
                <a:latin typeface="Preeti" pitchFamily="2" charset="0"/>
              </a:rPr>
              <a:t>tkfO</a:t>
            </a:r>
            <a:r>
              <a:rPr lang="en-GB" sz="2400" b="1" dirty="0">
                <a:latin typeface="Preeti" pitchFamily="2" charset="0"/>
              </a:rPr>
              <a:t>{+ of] j]</a:t>
            </a:r>
            <a:r>
              <a:rPr lang="en-GB" sz="2400" b="1" dirty="0" err="1">
                <a:latin typeface="Preeti" pitchFamily="2" charset="0"/>
              </a:rPr>
              <a:t>a;fO</a:t>
            </a:r>
            <a:r>
              <a:rPr lang="en-GB" sz="2400" b="1" dirty="0">
                <a:latin typeface="Preeti" pitchFamily="2" charset="0"/>
              </a:rPr>
              <a:t>{6sf] </a:t>
            </a:r>
            <a:r>
              <a:rPr lang="en-GB" sz="2400" b="1" dirty="0" err="1">
                <a:latin typeface="Preeti" pitchFamily="2" charset="0"/>
              </a:rPr>
              <a:t>oltcf</a:t>
            </a:r>
            <a:r>
              <a:rPr lang="en-GB" sz="2400" b="1" dirty="0">
                <a:latin typeface="Preeti" pitchFamily="2" charset="0"/>
              </a:rPr>
              <a:t>}+ </a:t>
            </a:r>
            <a:r>
              <a:rPr lang="en-GB" sz="2400" b="1" dirty="0" err="1">
                <a:latin typeface="Preeti" pitchFamily="2" charset="0"/>
              </a:rPr>
              <a:t>k|of</a:t>
            </a:r>
            <a:r>
              <a:rPr lang="en-GB" sz="2400" b="1" dirty="0">
                <a:latin typeface="Preeti" pitchFamily="2" charset="0"/>
              </a:rPr>
              <a:t>]</a:t>
            </a:r>
            <a:r>
              <a:rPr lang="en-GB" sz="2400" b="1" dirty="0" err="1">
                <a:latin typeface="Preeti" pitchFamily="2" charset="0"/>
              </a:rPr>
              <a:t>ustf</a:t>
            </a:r>
            <a:r>
              <a:rPr lang="en-GB" sz="2400" b="1" dirty="0">
                <a:latin typeface="Preeti" pitchFamily="2" charset="0"/>
              </a:rPr>
              <a:t>{ </a:t>
            </a:r>
            <a:r>
              <a:rPr lang="en-GB" sz="2400" b="1" dirty="0" err="1">
                <a:latin typeface="Preeti" pitchFamily="2" charset="0"/>
              </a:rPr>
              <a:t>ePsf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x'+bf</a:t>
            </a:r>
            <a:r>
              <a:rPr lang="en-GB" sz="2400" b="1" dirty="0">
                <a:latin typeface="Preeti" pitchFamily="2" charset="0"/>
              </a:rPr>
              <a:t> </a:t>
            </a:r>
            <a:r>
              <a:rPr lang="en-GB" sz="2400" b="1" dirty="0" err="1">
                <a:latin typeface="Preeti" pitchFamily="2" charset="0"/>
              </a:rPr>
              <a:t>jwfO</a:t>
            </a:r>
            <a:r>
              <a:rPr lang="en-GB" sz="2400" b="1" dirty="0">
                <a:latin typeface="Preeti" pitchFamily="2" charset="0"/>
              </a:rPr>
              <a:t>{ </a:t>
            </a:r>
            <a:r>
              <a:rPr lang="en-GB" sz="2400" b="1" dirty="0" err="1">
                <a:latin typeface="Preeti" pitchFamily="2" charset="0"/>
              </a:rPr>
              <a:t>gfdsf</a:t>
            </a:r>
            <a:r>
              <a:rPr lang="en-GB" sz="2400" b="1" dirty="0">
                <a:latin typeface="Preeti" pitchFamily="2" charset="0"/>
              </a:rPr>
              <a:t> O{d]n </a:t>
            </a:r>
            <a:r>
              <a:rPr lang="en-GB" sz="2400" b="1" dirty="0" err="1">
                <a:latin typeface="Preeti" pitchFamily="2" charset="0"/>
              </a:rPr>
              <a:t>cfPsf</a:t>
            </a:r>
            <a:r>
              <a:rPr lang="en-GB" sz="2400" b="1" dirty="0">
                <a:latin typeface="Preeti" pitchFamily="2" charset="0"/>
              </a:rPr>
              <a:t> 5g &lt;</a:t>
            </a:r>
            <a:endParaRPr lang="en-US" sz="2400" dirty="0">
              <a:latin typeface="Preeti" pitchFamily="2" charset="0"/>
            </a:endParaRPr>
          </a:p>
          <a:p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{+n] </a:t>
            </a:r>
            <a:r>
              <a:rPr lang="en-GB" sz="2400" dirty="0" err="1">
                <a:latin typeface="Preeti" pitchFamily="2" charset="0"/>
              </a:rPr>
              <a:t>lhGbuLdf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glsg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lr6\7fx?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gfddf</a:t>
            </a:r>
            <a:r>
              <a:rPr lang="en-GB" sz="2400" dirty="0">
                <a:latin typeface="Preeti" pitchFamily="2" charset="0"/>
              </a:rPr>
              <a:t> k/]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e|d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af</a:t>
            </a:r>
            <a:r>
              <a:rPr lang="en-GB" sz="2400" dirty="0">
                <a:latin typeface="Preeti" pitchFamily="2" charset="0"/>
              </a:rPr>
              <a:t>+8\b}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</a:t>
            </a:r>
            <a:r>
              <a:rPr lang="en-GB" sz="2400" dirty="0" err="1">
                <a:latin typeface="Preeti" pitchFamily="2" charset="0"/>
              </a:rPr>
              <a:t>nfO</a:t>
            </a:r>
            <a:r>
              <a:rPr lang="en-GB" sz="2400" dirty="0">
                <a:latin typeface="Preeti" pitchFamily="2" charset="0"/>
              </a:rPr>
              <a:t>{ O{d]n </a:t>
            </a:r>
            <a:r>
              <a:rPr lang="en-GB" sz="2400" dirty="0" err="1">
                <a:latin typeface="Preeti" pitchFamily="2" charset="0"/>
              </a:rPr>
              <a:t>cfPsf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x'g</a:t>
            </a:r>
            <a:r>
              <a:rPr lang="en-GB" sz="2400" dirty="0">
                <a:latin typeface="Preeti" pitchFamily="2" charset="0"/>
              </a:rPr>
              <a:t> ;S5g . of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j]</a:t>
            </a:r>
            <a:r>
              <a:rPr lang="en-GB" sz="2400" dirty="0" err="1">
                <a:latin typeface="Preeti" pitchFamily="2" charset="0"/>
              </a:rPr>
              <a:t>a;fO</a:t>
            </a:r>
            <a:r>
              <a:rPr lang="en-GB" sz="2400" dirty="0">
                <a:latin typeface="Preeti" pitchFamily="2" charset="0"/>
              </a:rPr>
              <a:t>{6 </a:t>
            </a:r>
            <a:r>
              <a:rPr lang="en-GB" sz="2400" dirty="0" err="1">
                <a:latin typeface="Preeti" pitchFamily="2" charset="0"/>
              </a:rPr>
              <a:t>vf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Ngf;fy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 </a:t>
            </a:r>
            <a:r>
              <a:rPr lang="en-GB" sz="2400" dirty="0" err="1">
                <a:latin typeface="Preeti" pitchFamily="2" charset="0"/>
              </a:rPr>
              <a:t>oltcf</a:t>
            </a:r>
            <a:r>
              <a:rPr lang="en-GB" sz="2400" dirty="0">
                <a:latin typeface="Preeti" pitchFamily="2" charset="0"/>
              </a:rPr>
              <a:t>}+ </a:t>
            </a:r>
            <a:r>
              <a:rPr lang="en-GB" sz="2400" dirty="0" err="1">
                <a:latin typeface="Preeti" pitchFamily="2" charset="0"/>
              </a:rPr>
              <a:t>efUozfln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ustf</a:t>
            </a:r>
            <a:r>
              <a:rPr lang="en-GB" sz="2400" dirty="0">
                <a:latin typeface="Preeti" pitchFamily="2" charset="0"/>
              </a:rPr>
              <a:t>{ </a:t>
            </a:r>
            <a:r>
              <a:rPr lang="en-GB" sz="2400" dirty="0" err="1">
                <a:latin typeface="Preeti" pitchFamily="2" charset="0"/>
              </a:rPr>
              <a:t>aGg'ePsf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awfO</a:t>
            </a:r>
            <a:r>
              <a:rPr lang="en-GB" sz="2400" dirty="0">
                <a:latin typeface="Preeti" pitchFamily="2" charset="0"/>
              </a:rPr>
              <a:t>{ ;</a:t>
            </a:r>
            <a:r>
              <a:rPr lang="en-GB" sz="2400" dirty="0" err="1">
                <a:latin typeface="Preeti" pitchFamily="2" charset="0"/>
              </a:rPr>
              <a:t>lxt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{+n] </a:t>
            </a:r>
            <a:r>
              <a:rPr lang="en-GB" sz="2400" dirty="0" err="1">
                <a:latin typeface="Preeti" pitchFamily="2" charset="0"/>
              </a:rPr>
              <a:t>kmnfgf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lrh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lhTg'ePsf</a:t>
            </a:r>
            <a:r>
              <a:rPr lang="en-GB" sz="2400" dirty="0">
                <a:latin typeface="Preeti" pitchFamily="2" charset="0"/>
              </a:rPr>
              <a:t>] 5 ;</a:t>
            </a:r>
            <a:r>
              <a:rPr lang="en-GB" sz="2400" dirty="0" err="1">
                <a:latin typeface="Preeti" pitchFamily="2" charset="0"/>
              </a:rPr>
              <a:t>Dks</a:t>
            </a:r>
            <a:r>
              <a:rPr lang="en-GB" sz="2400" dirty="0">
                <a:latin typeface="Preeti" pitchFamily="2" charset="0"/>
              </a:rPr>
              <a:t>{ /</a:t>
            </a:r>
            <a:r>
              <a:rPr lang="en-GB" sz="2400" dirty="0" err="1">
                <a:latin typeface="Preeti" pitchFamily="2" charset="0"/>
              </a:rPr>
              <a:t>fVg'xf</a:t>
            </a:r>
            <a:r>
              <a:rPr lang="en-GB" sz="2400" dirty="0">
                <a:latin typeface="Preeti" pitchFamily="2" charset="0"/>
              </a:rPr>
              <a:t>];\ </a:t>
            </a:r>
            <a:r>
              <a:rPr lang="en-GB" sz="2400" dirty="0" err="1">
                <a:latin typeface="Preeti" pitchFamily="2" charset="0"/>
              </a:rPr>
              <a:t>elg</a:t>
            </a:r>
            <a:r>
              <a:rPr lang="en-GB" sz="2400" dirty="0">
                <a:latin typeface="Preeti" pitchFamily="2" charset="0"/>
              </a:rPr>
              <a:t> O{d]n </a:t>
            </a:r>
            <a:r>
              <a:rPr lang="en-GB" sz="2400" dirty="0" err="1">
                <a:latin typeface="Preeti" pitchFamily="2" charset="0"/>
              </a:rPr>
              <a:t>cfPsf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x'g</a:t>
            </a:r>
            <a:r>
              <a:rPr lang="en-GB" sz="2400" dirty="0">
                <a:latin typeface="Preeti" pitchFamily="2" charset="0"/>
              </a:rPr>
              <a:t> ;Sb5g . o:tf] </a:t>
            </a:r>
            <a:r>
              <a:rPr lang="en-GB" sz="2400" dirty="0" err="1">
                <a:latin typeface="Preeti" pitchFamily="2" charset="0"/>
              </a:rPr>
              <a:t>e|ddf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sbflk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gkg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];\ .</a:t>
            </a:r>
            <a:endParaRPr lang="en-US" sz="2400" dirty="0">
              <a:latin typeface="Preeti" pitchFamily="2" charset="0"/>
            </a:endParaRPr>
          </a:p>
          <a:p>
            <a:r>
              <a:rPr lang="en-GB" sz="2400" b="1" dirty="0">
                <a:latin typeface="Preeti" pitchFamily="2" charset="0"/>
              </a:rPr>
              <a:t>^=	</a:t>
            </a:r>
            <a:r>
              <a:rPr lang="en-GB" sz="2400" b="1" dirty="0" err="1">
                <a:latin typeface="Preeti" pitchFamily="2" charset="0"/>
              </a:rPr>
              <a:t>cfkm'n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yfx</a:t>
            </a:r>
            <a:r>
              <a:rPr lang="en-GB" sz="2400" b="1" dirty="0">
                <a:latin typeface="Preeti" pitchFamily="2" charset="0"/>
              </a:rPr>
              <a:t>} </a:t>
            </a:r>
            <a:r>
              <a:rPr lang="en-GB" sz="2400" b="1" dirty="0" err="1">
                <a:latin typeface="Preeti" pitchFamily="2" charset="0"/>
              </a:rPr>
              <a:t>gkfPsf</a:t>
            </a:r>
            <a:r>
              <a:rPr lang="en-GB" sz="2400" b="1" dirty="0">
                <a:latin typeface="Preeti" pitchFamily="2" charset="0"/>
              </a:rPr>
              <a:t> </a:t>
            </a:r>
            <a:r>
              <a:rPr lang="en-GB" sz="2400" b="1" dirty="0" err="1">
                <a:latin typeface="Preeti" pitchFamily="2" charset="0"/>
              </a:rPr>
              <a:t>kf</a:t>
            </a:r>
            <a:r>
              <a:rPr lang="en-GB" sz="2400" b="1" dirty="0">
                <a:latin typeface="Preeti" pitchFamily="2" charset="0"/>
              </a:rPr>
              <a:t>;{</a:t>
            </a:r>
            <a:r>
              <a:rPr lang="en-GB" sz="2400" b="1" dirty="0" err="1">
                <a:latin typeface="Preeti" pitchFamily="2" charset="0"/>
              </a:rPr>
              <a:t>nx</a:t>
            </a:r>
            <a:r>
              <a:rPr lang="en-GB" sz="2400" b="1" dirty="0">
                <a:latin typeface="Preeti" pitchFamily="2" charset="0"/>
              </a:rPr>
              <a:t>? </a:t>
            </a:r>
            <a:r>
              <a:rPr lang="en-GB" sz="2400" b="1" dirty="0" err="1">
                <a:latin typeface="Preeti" pitchFamily="2" charset="0"/>
              </a:rPr>
              <a:t>tkfO</a:t>
            </a:r>
            <a:r>
              <a:rPr lang="en-GB" sz="2400" b="1" dirty="0">
                <a:latin typeface="Preeti" pitchFamily="2" charset="0"/>
              </a:rPr>
              <a:t>{+</a:t>
            </a:r>
            <a:r>
              <a:rPr lang="en-GB" sz="2400" b="1" dirty="0" err="1">
                <a:latin typeface="Preeti" pitchFamily="2" charset="0"/>
              </a:rPr>
              <a:t>sf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gfddf</a:t>
            </a:r>
            <a:r>
              <a:rPr lang="en-GB" sz="2400" b="1" dirty="0">
                <a:latin typeface="Preeti" pitchFamily="2" charset="0"/>
              </a:rPr>
              <a:t> </a:t>
            </a:r>
            <a:r>
              <a:rPr lang="en-GB" sz="2400" b="1" dirty="0" err="1">
                <a:latin typeface="Preeti" pitchFamily="2" charset="0"/>
              </a:rPr>
              <a:t>cfPsf</a:t>
            </a:r>
            <a:r>
              <a:rPr lang="en-GB" sz="2400" b="1" dirty="0">
                <a:latin typeface="Preeti" pitchFamily="2" charset="0"/>
              </a:rPr>
              <a:t> 5g 8]</a:t>
            </a:r>
            <a:r>
              <a:rPr lang="en-GB" sz="2400" b="1" dirty="0" err="1">
                <a:latin typeface="Preeti" pitchFamily="2" charset="0"/>
              </a:rPr>
              <a:t>lne</a:t>
            </a:r>
            <a:r>
              <a:rPr lang="en-GB" sz="2400" b="1" dirty="0">
                <a:latin typeface="Preeti" pitchFamily="2" charset="0"/>
              </a:rPr>
              <a:t>/</a:t>
            </a:r>
            <a:r>
              <a:rPr lang="en-GB" sz="2400" b="1" dirty="0" err="1">
                <a:latin typeface="Preeti" pitchFamily="2" charset="0"/>
              </a:rPr>
              <a:t>Lsf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nflu</a:t>
            </a:r>
            <a:r>
              <a:rPr lang="en-GB" sz="2400" b="1" dirty="0">
                <a:latin typeface="Preeti" pitchFamily="2" charset="0"/>
              </a:rPr>
              <a:t> ;</a:t>
            </a:r>
            <a:r>
              <a:rPr lang="en-GB" sz="2400" b="1" dirty="0" err="1">
                <a:latin typeface="Preeti" pitchFamily="2" charset="0"/>
              </a:rPr>
              <a:t>Dks</a:t>
            </a:r>
            <a:r>
              <a:rPr lang="en-GB" sz="2400" b="1" dirty="0">
                <a:latin typeface="Preeti" pitchFamily="2" charset="0"/>
              </a:rPr>
              <a:t>{ </a:t>
            </a:r>
            <a:br>
              <a:rPr lang="en-GB" sz="2400" b="1" dirty="0">
                <a:latin typeface="Preeti" pitchFamily="2" charset="0"/>
              </a:rPr>
            </a:br>
            <a:r>
              <a:rPr lang="en-GB" sz="2400" b="1" dirty="0" err="1">
                <a:latin typeface="Preeti" pitchFamily="2" charset="0"/>
              </a:rPr>
              <a:t>ug</a:t>
            </a:r>
            <a:r>
              <a:rPr lang="en-GB" sz="2400" b="1" dirty="0">
                <a:latin typeface="Preeti" pitchFamily="2" charset="0"/>
              </a:rPr>
              <a:t>'{</a:t>
            </a:r>
            <a:r>
              <a:rPr lang="en-GB" sz="2400" b="1" dirty="0" err="1">
                <a:latin typeface="Preeti" pitchFamily="2" charset="0"/>
              </a:rPr>
              <a:t>xf</a:t>
            </a:r>
            <a:r>
              <a:rPr lang="en-GB" sz="2400" b="1" dirty="0">
                <a:latin typeface="Preeti" pitchFamily="2" charset="0"/>
              </a:rPr>
              <a:t>]; </a:t>
            </a:r>
            <a:r>
              <a:rPr lang="en-GB" sz="2400" b="1" dirty="0" err="1">
                <a:latin typeface="Preeti" pitchFamily="2" charset="0"/>
              </a:rPr>
              <a:t>eGg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cfzosf</a:t>
            </a:r>
            <a:r>
              <a:rPr lang="en-GB" sz="2400" b="1" dirty="0">
                <a:latin typeface="Preeti" pitchFamily="2" charset="0"/>
              </a:rPr>
              <a:t> O{d]n </a:t>
            </a:r>
            <a:r>
              <a:rPr lang="en-GB" sz="2400" b="1" dirty="0" err="1">
                <a:latin typeface="Preeti" pitchFamily="2" charset="0"/>
              </a:rPr>
              <a:t>cfPsf</a:t>
            </a:r>
            <a:r>
              <a:rPr lang="en-GB" sz="2400" b="1" dirty="0">
                <a:latin typeface="Preeti" pitchFamily="2" charset="0"/>
              </a:rPr>
              <a:t> 5g &lt;</a:t>
            </a:r>
            <a:endParaRPr lang="en-US" sz="2400" dirty="0">
              <a:latin typeface="Preeti" pitchFamily="2" charset="0"/>
            </a:endParaRPr>
          </a:p>
          <a:p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';+u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 </a:t>
            </a:r>
            <a:r>
              <a:rPr lang="en-GB" sz="2400" dirty="0" err="1">
                <a:latin typeface="Preeti" pitchFamily="2" charset="0"/>
              </a:rPr>
              <a:t>hfgsf</a:t>
            </a:r>
            <a:r>
              <a:rPr lang="en-GB" sz="2400" dirty="0">
                <a:latin typeface="Preeti" pitchFamily="2" charset="0"/>
              </a:rPr>
              <a:t>/L g} </a:t>
            </a:r>
            <a:r>
              <a:rPr lang="en-GB" sz="2400" dirty="0" err="1">
                <a:latin typeface="Preeti" pitchFamily="2" charset="0"/>
              </a:rPr>
              <a:t>gePsf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ljleGg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kf</a:t>
            </a:r>
            <a:r>
              <a:rPr lang="en-GB" sz="2400" dirty="0">
                <a:latin typeface="Preeti" pitchFamily="2" charset="0"/>
              </a:rPr>
              <a:t>;{</a:t>
            </a:r>
            <a:r>
              <a:rPr lang="en-GB" sz="2400" dirty="0" err="1">
                <a:latin typeface="Preeti" pitchFamily="2" charset="0"/>
              </a:rPr>
              <a:t>nx</a:t>
            </a:r>
            <a:r>
              <a:rPr lang="en-GB" sz="2400" dirty="0">
                <a:latin typeface="Preeti" pitchFamily="2" charset="0"/>
              </a:rPr>
              <a:t>? </a:t>
            </a:r>
            <a:r>
              <a:rPr lang="en-GB" sz="2400" dirty="0" err="1">
                <a:latin typeface="Preeti" pitchFamily="2" charset="0"/>
              </a:rPr>
              <a:t>cfPsf</a:t>
            </a:r>
            <a:r>
              <a:rPr lang="en-GB" sz="2400" dirty="0">
                <a:latin typeface="Preeti" pitchFamily="2" charset="0"/>
              </a:rPr>
              <a:t>] / ;f]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;+</a:t>
            </a:r>
            <a:r>
              <a:rPr lang="en-GB" sz="2400" dirty="0" err="1">
                <a:latin typeface="Preeti" pitchFamily="2" charset="0"/>
              </a:rPr>
              <a:t>sngsf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nflu</a:t>
            </a:r>
            <a:r>
              <a:rPr lang="en-GB" sz="2400" dirty="0">
                <a:latin typeface="Preeti" pitchFamily="2" charset="0"/>
              </a:rPr>
              <a:t> ;</a:t>
            </a:r>
            <a:r>
              <a:rPr lang="en-GB" sz="2400" dirty="0" err="1">
                <a:latin typeface="Preeti" pitchFamily="2" charset="0"/>
              </a:rPr>
              <a:t>Dks</a:t>
            </a:r>
            <a:r>
              <a:rPr lang="en-GB" sz="2400" dirty="0">
                <a:latin typeface="Preeti" pitchFamily="2" charset="0"/>
              </a:rPr>
              <a:t>{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fVg'xf</a:t>
            </a:r>
            <a:r>
              <a:rPr lang="en-GB" sz="2400" dirty="0">
                <a:latin typeface="Preeti" pitchFamily="2" charset="0"/>
              </a:rPr>
              <a:t>]; </a:t>
            </a:r>
            <a:r>
              <a:rPr lang="en-GB" sz="2400" dirty="0" err="1">
                <a:latin typeface="Preeti" pitchFamily="2" charset="0"/>
              </a:rPr>
              <a:t>eGb</a:t>
            </a:r>
            <a:r>
              <a:rPr lang="en-GB" sz="2400" dirty="0">
                <a:latin typeface="Preeti" pitchFamily="2" charset="0"/>
              </a:rPr>
              <a:t>} O{d]n </a:t>
            </a:r>
            <a:r>
              <a:rPr lang="en-GB" sz="2400" dirty="0" err="1">
                <a:latin typeface="Preeti" pitchFamily="2" charset="0"/>
              </a:rPr>
              <a:t>cfPsf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x'g</a:t>
            </a:r>
            <a:r>
              <a:rPr lang="en-GB" sz="2400" dirty="0">
                <a:latin typeface="Preeti" pitchFamily="2" charset="0"/>
              </a:rPr>
              <a:t> ;S5g . o:tf] </a:t>
            </a:r>
            <a:r>
              <a:rPr lang="en-GB" sz="2400" dirty="0" err="1">
                <a:latin typeface="Preeti" pitchFamily="2" charset="0"/>
              </a:rPr>
              <a:t>cjZyfdf</a:t>
            </a:r>
            <a:r>
              <a:rPr lang="en-GB" sz="2400" dirty="0">
                <a:latin typeface="Preeti" pitchFamily="2" charset="0"/>
              </a:rPr>
              <a:t> ;</a:t>
            </a:r>
            <a:r>
              <a:rPr lang="en-GB" sz="2400" dirty="0" err="1">
                <a:latin typeface="Preeti" pitchFamily="2" charset="0"/>
              </a:rPr>
              <a:t>fdfg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ax'd"No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ePsf</a:t>
            </a:r>
            <a:r>
              <a:rPr lang="en-GB" sz="2400" dirty="0">
                <a:latin typeface="Preeti" pitchFamily="2" charset="0"/>
              </a:rPr>
              <a:t>] / 8]</a:t>
            </a:r>
            <a:r>
              <a:rPr lang="en-GB" sz="2400" dirty="0" err="1">
                <a:latin typeface="Preeti" pitchFamily="2" charset="0"/>
              </a:rPr>
              <a:t>lne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Lsf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rfh</a:t>
            </a:r>
            <a:r>
              <a:rPr lang="en-GB" sz="2400" dirty="0">
                <a:latin typeface="Preeti" pitchFamily="2" charset="0"/>
              </a:rPr>
              <a:t>{ :</a:t>
            </a:r>
            <a:r>
              <a:rPr lang="en-GB" sz="2400" dirty="0" err="1">
                <a:latin typeface="Preeti" pitchFamily="2" charset="0"/>
              </a:rPr>
              <a:t>jo+n</a:t>
            </a:r>
            <a:r>
              <a:rPr lang="en-GB" sz="2400" dirty="0">
                <a:latin typeface="Preeti" pitchFamily="2" charset="0"/>
              </a:rPr>
              <a:t>] j]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]g'{ kg]{ </a:t>
            </a:r>
            <a:r>
              <a:rPr lang="en-GB" sz="2400" dirty="0" err="1">
                <a:latin typeface="Preeti" pitchFamily="2" charset="0"/>
              </a:rPr>
              <a:t>cfzosf</a:t>
            </a:r>
            <a:r>
              <a:rPr lang="en-GB" sz="2400" dirty="0">
                <a:latin typeface="Preeti" pitchFamily="2" charset="0"/>
              </a:rPr>
              <a:t> O{d]</a:t>
            </a:r>
            <a:r>
              <a:rPr lang="en-GB" sz="2400" dirty="0" err="1">
                <a:latin typeface="Preeti" pitchFamily="2" charset="0"/>
              </a:rPr>
              <a:t>nx</a:t>
            </a:r>
            <a:r>
              <a:rPr lang="en-GB" sz="2400" dirty="0">
                <a:latin typeface="Preeti" pitchFamily="2" charset="0"/>
              </a:rPr>
              <a:t>? k7fPsf </a:t>
            </a:r>
            <a:r>
              <a:rPr lang="en-GB" sz="2400" dirty="0" err="1">
                <a:latin typeface="Preeti" pitchFamily="2" charset="0"/>
              </a:rPr>
              <a:t>x'g</a:t>
            </a:r>
            <a:r>
              <a:rPr lang="en-GB" sz="2400" dirty="0">
                <a:latin typeface="Preeti" pitchFamily="2" charset="0"/>
              </a:rPr>
              <a:t> ;Sb5g . o:tf] </a:t>
            </a:r>
            <a:r>
              <a:rPr lang="en-GB" sz="2400" dirty="0" err="1">
                <a:latin typeface="Preeti" pitchFamily="2" charset="0"/>
              </a:rPr>
              <a:t>e|ddf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sbflk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gkg</a:t>
            </a:r>
            <a:r>
              <a:rPr lang="en-GB" sz="2400" dirty="0">
                <a:latin typeface="Preeti" pitchFamily="2" charset="0"/>
              </a:rPr>
              <a:t>'{</a:t>
            </a:r>
            <a:r>
              <a:rPr lang="en-GB" sz="2400" dirty="0" err="1">
                <a:latin typeface="Preeti" pitchFamily="2" charset="0"/>
              </a:rPr>
              <a:t>xf</a:t>
            </a:r>
            <a:r>
              <a:rPr lang="en-GB" sz="2400" dirty="0">
                <a:latin typeface="Preeti" pitchFamily="2" charset="0"/>
              </a:rPr>
              <a:t>]; . </a:t>
            </a:r>
            <a:endParaRPr lang="en-US" sz="24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339502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400" b="1" dirty="0">
                <a:latin typeface="Preeti" pitchFamily="2" charset="0"/>
              </a:rPr>
              <a:t>&amp;=	</a:t>
            </a:r>
            <a:r>
              <a:rPr lang="en-GB" sz="2400" b="1" dirty="0" err="1">
                <a:latin typeface="Preeti" pitchFamily="2" charset="0"/>
              </a:rPr>
              <a:t>cfkm'n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k|of</a:t>
            </a:r>
            <a:r>
              <a:rPr lang="en-GB" sz="2400" b="1" dirty="0">
                <a:latin typeface="Preeti" pitchFamily="2" charset="0"/>
              </a:rPr>
              <a:t>]u </a:t>
            </a:r>
            <a:r>
              <a:rPr lang="en-GB" sz="2400" b="1" dirty="0" err="1">
                <a:latin typeface="Preeti" pitchFamily="2" charset="0"/>
              </a:rPr>
              <a:t>ub</a:t>
            </a:r>
            <a:r>
              <a:rPr lang="en-GB" sz="2400" b="1" dirty="0">
                <a:latin typeface="Preeti" pitchFamily="2" charset="0"/>
              </a:rPr>
              <a:t>}{ u/]</a:t>
            </a:r>
            <a:r>
              <a:rPr lang="en-GB" sz="2400" b="1" dirty="0" err="1">
                <a:latin typeface="Preeti" pitchFamily="2" charset="0"/>
              </a:rPr>
              <a:t>sf</a:t>
            </a:r>
            <a:r>
              <a:rPr lang="en-GB" sz="2400" b="1" dirty="0">
                <a:latin typeface="Preeti" pitchFamily="2" charset="0"/>
              </a:rPr>
              <a:t> O{d]</a:t>
            </a:r>
            <a:r>
              <a:rPr lang="en-GB" sz="2400" b="1" dirty="0" err="1">
                <a:latin typeface="Preeti" pitchFamily="2" charset="0"/>
              </a:rPr>
              <a:t>nx?sf</a:t>
            </a:r>
            <a:r>
              <a:rPr lang="en-GB" sz="2400" b="1" dirty="0">
                <a:latin typeface="Preeti" pitchFamily="2" charset="0"/>
              </a:rPr>
              <a:t> kf;j8{ </a:t>
            </a:r>
            <a:r>
              <a:rPr lang="en-GB" sz="2400" b="1" dirty="0" err="1">
                <a:latin typeface="Preeti" pitchFamily="2" charset="0"/>
              </a:rPr>
              <a:t>c?n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yfxf</a:t>
            </a:r>
            <a:r>
              <a:rPr lang="en-GB" sz="2400" b="1" dirty="0">
                <a:latin typeface="Preeti" pitchFamily="2" charset="0"/>
              </a:rPr>
              <a:t> </a:t>
            </a:r>
            <a:r>
              <a:rPr lang="en-GB" sz="2400" b="1" dirty="0" err="1">
                <a:latin typeface="Preeti" pitchFamily="2" charset="0"/>
              </a:rPr>
              <a:t>kfPsf</a:t>
            </a:r>
            <a:r>
              <a:rPr lang="en-GB" sz="2400" b="1" dirty="0">
                <a:latin typeface="Preeti" pitchFamily="2" charset="0"/>
              </a:rPr>
              <a:t> / </a:t>
            </a:r>
            <a:r>
              <a:rPr lang="en-GB" sz="2400" b="1" dirty="0" err="1">
                <a:latin typeface="Preeti" pitchFamily="2" charset="0"/>
              </a:rPr>
              <a:t>kl</a:t>
            </a:r>
            <a:r>
              <a:rPr lang="en-GB" sz="2400" b="1" dirty="0">
                <a:latin typeface="Preeti" pitchFamily="2" charset="0"/>
              </a:rPr>
              <a:t>/</a:t>
            </a:r>
            <a:r>
              <a:rPr lang="en-GB" sz="2400" b="1" dirty="0" err="1">
                <a:latin typeface="Preeti" pitchFamily="2" charset="0"/>
              </a:rPr>
              <a:t>jt</a:t>
            </a:r>
            <a:r>
              <a:rPr lang="en-GB" sz="2400" b="1" dirty="0">
                <a:latin typeface="Preeti" pitchFamily="2" charset="0"/>
              </a:rPr>
              <a:t>{g </a:t>
            </a:r>
            <a:r>
              <a:rPr lang="en-GB" sz="2400" b="1" dirty="0" err="1">
                <a:latin typeface="Preeti" pitchFamily="2" charset="0"/>
              </a:rPr>
              <a:t>ug</a:t>
            </a:r>
            <a:r>
              <a:rPr lang="en-GB" sz="2400" b="1" dirty="0">
                <a:latin typeface="Preeti" pitchFamily="2" charset="0"/>
              </a:rPr>
              <a:t>'{ </a:t>
            </a:r>
            <a:r>
              <a:rPr lang="en-GB" sz="2400" b="1" dirty="0" err="1">
                <a:latin typeface="Preeti" pitchFamily="2" charset="0"/>
              </a:rPr>
              <a:t>eGg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cfzosf</a:t>
            </a:r>
            <a:r>
              <a:rPr lang="en-GB" sz="2400" b="1" dirty="0">
                <a:latin typeface="Preeti" pitchFamily="2" charset="0"/>
              </a:rPr>
              <a:t> O{d]n </a:t>
            </a:r>
            <a:r>
              <a:rPr lang="en-GB" sz="2400" b="1" dirty="0" err="1">
                <a:latin typeface="Preeti" pitchFamily="2" charset="0"/>
              </a:rPr>
              <a:t>kfpg</a:t>
            </a:r>
            <a:r>
              <a:rPr lang="en-GB" sz="2400" b="1" dirty="0">
                <a:latin typeface="Preeti" pitchFamily="2" charset="0"/>
              </a:rPr>
              <a:t>' </a:t>
            </a:r>
            <a:r>
              <a:rPr lang="en-GB" sz="2400" b="1" dirty="0" err="1">
                <a:latin typeface="Preeti" pitchFamily="2" charset="0"/>
              </a:rPr>
              <a:t>ePsf</a:t>
            </a:r>
            <a:r>
              <a:rPr lang="en-GB" sz="2400" b="1" dirty="0">
                <a:latin typeface="Preeti" pitchFamily="2" charset="0"/>
              </a:rPr>
              <a:t>] 5 &lt;</a:t>
            </a:r>
            <a:endParaRPr lang="en-US" sz="2400" dirty="0">
              <a:latin typeface="Preeti" pitchFamily="2" charset="0"/>
            </a:endParaRPr>
          </a:p>
          <a:p>
            <a:r>
              <a:rPr lang="en-GB" sz="2400" dirty="0">
                <a:latin typeface="Preeti" pitchFamily="2" charset="0"/>
              </a:rPr>
              <a:t>o:tf] </a:t>
            </a:r>
            <a:r>
              <a:rPr lang="en-GB" sz="2400" dirty="0" err="1">
                <a:latin typeface="Preeti" pitchFamily="2" charset="0"/>
              </a:rPr>
              <a:t>cjZyfdf</a:t>
            </a:r>
            <a:r>
              <a:rPr lang="en-GB" sz="2400" dirty="0">
                <a:latin typeface="Preeti" pitchFamily="2" charset="0"/>
              </a:rPr>
              <a:t> w]/} g} </a:t>
            </a:r>
            <a:r>
              <a:rPr lang="en-GB" sz="2400" dirty="0" err="1">
                <a:latin typeface="Preeti" pitchFamily="2" charset="0"/>
              </a:rPr>
              <a:t>ljrf</a:t>
            </a:r>
            <a:r>
              <a:rPr lang="en-GB" sz="2400" dirty="0">
                <a:latin typeface="Preeti" pitchFamily="2" charset="0"/>
              </a:rPr>
              <a:t>/ k'/\</a:t>
            </a:r>
            <a:r>
              <a:rPr lang="en-GB" sz="2400" dirty="0" err="1">
                <a:latin typeface="Preeti" pitchFamily="2" charset="0"/>
              </a:rPr>
              <a:t>ofpg</a:t>
            </a:r>
            <a:r>
              <a:rPr lang="en-GB" sz="2400" dirty="0">
                <a:latin typeface="Preeti" pitchFamily="2" charset="0"/>
              </a:rPr>
              <a:t>' </a:t>
            </a:r>
            <a:r>
              <a:rPr lang="en-GB" sz="2400" dirty="0" err="1">
                <a:latin typeface="Preeti" pitchFamily="2" charset="0"/>
              </a:rPr>
              <a:t>cfjZos</a:t>
            </a:r>
            <a:r>
              <a:rPr lang="en-GB" sz="2400" dirty="0">
                <a:latin typeface="Preeti" pitchFamily="2" charset="0"/>
              </a:rPr>
              <a:t> b]lvG5 . o:tf] </a:t>
            </a:r>
            <a:r>
              <a:rPr lang="en-GB" sz="2400" dirty="0" err="1">
                <a:latin typeface="Preeti" pitchFamily="2" charset="0"/>
              </a:rPr>
              <a:t>cjZyfdf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o'h</a:t>
            </a:r>
            <a:r>
              <a:rPr lang="en-GB" sz="2400" dirty="0">
                <a:latin typeface="Preeti" pitchFamily="2" charset="0"/>
              </a:rPr>
              <a:t>/g]d,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k'/</a:t>
            </a:r>
            <a:r>
              <a:rPr lang="en-GB" sz="2400" dirty="0" err="1">
                <a:latin typeface="Preeti" pitchFamily="2" charset="0"/>
              </a:rPr>
              <a:t>fgf</a:t>
            </a:r>
            <a:r>
              <a:rPr lang="en-GB" sz="2400" dirty="0">
                <a:latin typeface="Preeti" pitchFamily="2" charset="0"/>
              </a:rPr>
              <a:t>] kf;j8{ / </a:t>
            </a:r>
            <a:r>
              <a:rPr lang="en-GB" sz="2400" dirty="0" err="1">
                <a:latin typeface="Preeti" pitchFamily="2" charset="0"/>
              </a:rPr>
              <a:t>gof</a:t>
            </a:r>
            <a:r>
              <a:rPr lang="en-GB" sz="2400" dirty="0">
                <a:latin typeface="Preeti" pitchFamily="2" charset="0"/>
              </a:rPr>
              <a:t>+ kf;j8{ ;</a:t>
            </a:r>
            <a:r>
              <a:rPr lang="en-GB" sz="2400" dirty="0" err="1">
                <a:latin typeface="Preeti" pitchFamily="2" charset="0"/>
              </a:rPr>
              <a:t>lxtsf</a:t>
            </a:r>
            <a:r>
              <a:rPr lang="en-GB" sz="2400" dirty="0">
                <a:latin typeface="Preeti" pitchFamily="2" charset="0"/>
              </a:rPr>
              <a:t> ;Dk"0f{ </a:t>
            </a:r>
            <a:r>
              <a:rPr lang="en-GB" sz="2400" dirty="0" err="1">
                <a:latin typeface="Preeti" pitchFamily="2" charset="0"/>
              </a:rPr>
              <a:t>hfgsf</a:t>
            </a:r>
            <a:r>
              <a:rPr lang="en-GB" sz="2400" dirty="0">
                <a:latin typeface="Preeti" pitchFamily="2" charset="0"/>
              </a:rPr>
              <a:t>/Lx? ;+</a:t>
            </a:r>
            <a:r>
              <a:rPr lang="en-GB" sz="2400" dirty="0" err="1">
                <a:latin typeface="Preeti" pitchFamily="2" charset="0"/>
              </a:rPr>
              <a:t>sng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ul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ljj</a:t>
            </a:r>
            <a:r>
              <a:rPr lang="en-GB" sz="2400" dirty="0">
                <a:latin typeface="Preeti" pitchFamily="2" charset="0"/>
              </a:rPr>
              <a:t>/0fsf] em'7f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]u </a:t>
            </a:r>
            <a:r>
              <a:rPr lang="en-GB" sz="2400" dirty="0" err="1">
                <a:latin typeface="Preeti" pitchFamily="2" charset="0"/>
              </a:rPr>
              <a:t>u</a:t>
            </a:r>
            <a:r>
              <a:rPr lang="en-GB" sz="2400" dirty="0">
                <a:latin typeface="Preeti" pitchFamily="2" charset="0"/>
              </a:rPr>
              <a:t>/L 7uL </a:t>
            </a:r>
            <a:r>
              <a:rPr lang="en-GB" sz="2400" dirty="0" err="1">
                <a:latin typeface="Preeti" pitchFamily="2" charset="0"/>
              </a:rPr>
              <a:t>ub</a:t>
            </a:r>
            <a:r>
              <a:rPr lang="en-GB" sz="2400" dirty="0">
                <a:latin typeface="Preeti" pitchFamily="2" charset="0"/>
              </a:rPr>
              <a:t>{5g\ .</a:t>
            </a:r>
            <a:endParaRPr lang="en-US" sz="24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1563638"/>
            <a:ext cx="8892480" cy="187220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dirty="0"/>
              <a:t>कम्प्युटर कक्षभित्र जुत्ताचप्पल तथा धुम्रपान निषेध किन</a:t>
            </a:r>
            <a:r>
              <a:rPr lang="hi-IN" sz="4800" b="1" dirty="0"/>
              <a:t> </a:t>
            </a:r>
            <a:r>
              <a:rPr lang="en-US" sz="4800" b="1" dirty="0"/>
              <a:t>?</a:t>
            </a:r>
            <a:endParaRPr lang="en-US" sz="4800" dirty="0"/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555526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2400" dirty="0"/>
              <a:t>यस सन्दर्भमा सर्वप्रथम एउटा प्रसंग जोड्न चाहन्छु । कुरा २०५० साल तिरको हो जतिबेला म पहिलो पटक कम्प्युटर सिक्न भनेर एक </a:t>
            </a:r>
            <a:br>
              <a:rPr lang="en-US" sz="2400" dirty="0"/>
            </a:br>
            <a:r>
              <a:rPr lang="hi-IN" sz="2400" dirty="0"/>
              <a:t>ईन्स्टिच्युटमा गएको थिएं । पुग्नासाथ सरले मलाई तीन कोठा अगावै जुत्ता चप्पल खोल्न आग्रह गर्नुभयो । सरको आज्ञा बमोजिम म जुत्ता खोलि भित्र पसे । पुनः कोठामा ठूला ठूला अक्षरमा धुम्रपान निषेध </a:t>
            </a:r>
            <a:br>
              <a:rPr lang="en-US" sz="2400" dirty="0"/>
            </a:br>
            <a:r>
              <a:rPr lang="hi-IN" sz="2400" dirty="0"/>
              <a:t>लेखिएको थियो । मलाई यी दुवै कुरामा जिज्ञासा लागेर आयो र </a:t>
            </a:r>
            <a:br>
              <a:rPr lang="en-US" sz="2400" dirty="0"/>
            </a:br>
            <a:r>
              <a:rPr lang="hi-IN" sz="2400" dirty="0"/>
              <a:t>सरसंग कारण सोधें । सरले सहजै मलाई धुलो र धुवाले कम्प्युटरमा भाईरस लाग्छ अनि कम्प्युटर बिग्रन्छ भन्नुभयो ।  मैले त्यहिबेला </a:t>
            </a:r>
            <a:br>
              <a:rPr lang="en-US" sz="2400" dirty="0"/>
            </a:br>
            <a:r>
              <a:rPr lang="hi-IN" sz="2400" dirty="0"/>
              <a:t>प्रथम पटक कम्प्युटरमा पनि भाईरस लाग्दो रहेछ भनेर थाहा पाएं ।</a:t>
            </a:r>
            <a:endParaRPr lang="en-US" sz="24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339502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dirty="0"/>
              <a:t>जव पछि कलेजमा कम्प्युटर साईन्स विषय लिएर पढ्न थाले एकदिन सरले कम्प्युटर भाईरस सम्बन्धि पाठ पढाउने हुनु भयो</a:t>
            </a:r>
            <a:r>
              <a:rPr lang="en-GB" b="1" dirty="0"/>
              <a:t>, </a:t>
            </a:r>
            <a:r>
              <a:rPr lang="hi-IN" dirty="0"/>
              <a:t>म उत्सुक भएं । जव सरले कम्प्युटर भाईरस भनेको कुनै </a:t>
            </a:r>
            <a:br>
              <a:rPr lang="en-US" dirty="0"/>
            </a:br>
            <a:r>
              <a:rPr lang="hi-IN" dirty="0"/>
              <a:t>धुलो र धुंवाबाट सर्ने रोग नभई यो त एक प्रकारको कम्प्युटर कै प्रोग्राम हो भन्नुभयो तब म अलमल्लमा परें । म मनमनै सोच्न थालें त्यसोभए पहिला कम्प्युटर सिक्दा सरले भन्नुभएको कुरा गलत हो त</a:t>
            </a:r>
            <a:r>
              <a:rPr lang="en-US" dirty="0"/>
              <a:t>?</a:t>
            </a:r>
            <a:r>
              <a:rPr lang="en-GB" b="1" dirty="0"/>
              <a:t> </a:t>
            </a:r>
            <a:r>
              <a:rPr lang="hi-IN" dirty="0"/>
              <a:t>त्यसपछि कलेजको सर कै कुरामा विश्वास गरी कम्प्युटर भाईरसको </a:t>
            </a:r>
            <a:br>
              <a:rPr lang="en-US" dirty="0"/>
            </a:br>
            <a:r>
              <a:rPr lang="hi-IN" dirty="0"/>
              <a:t>परिभाषा परिवर्तन गरें ।</a:t>
            </a:r>
            <a:endParaRPr lang="en-US" dirty="0"/>
          </a:p>
          <a:p>
            <a:r>
              <a:rPr lang="hi-IN" dirty="0"/>
              <a:t>तर जब कलेज पछि यस कम्प्युटर प्रोफेशनमा लागें तब मात्र मैले पहिला कम्प्युटर सरले भनेका कुराको वास्तविकता पत्ता लगाउन सक्षम भएं । वास्तविक कुरा के रहेछ भने कम्प्युटर </a:t>
            </a:r>
            <a:br>
              <a:rPr lang="en-US" dirty="0"/>
            </a:br>
            <a:r>
              <a:rPr lang="hi-IN" dirty="0"/>
              <a:t>सिस्टमसंग सम्वन्धित सामानहरुको निर्माण गर्दा मसिना मसिना सर्किटहरु सामानान्तर रुपमा खुला तरिकाले कोटेड गरि फिटिङ गरिएका हुन्छन । जब जुत्ता चप्पल लगाएर कम्प्युटर कक्षमा प्रवेश गरिन्छ तब सिपियु मा रहेको कुलर पंखा ले धुलोका कणहरुलाई भित्र तान्दछ र यत्रतत्र टांसिएर रहन्छन । त्यसपछि वायुमा रहेको पानीको मात्रा जसलाई हुमिडिटि अर्थात आद्रता भनिन्छ । ती दुवै चिजको समिश्रण भई हिलो अर्थात लेउ बन्दछ र ती मसिना सर्किटहरुको </a:t>
            </a:r>
            <a:br>
              <a:rPr lang="en-US" dirty="0"/>
            </a:br>
            <a:r>
              <a:rPr lang="hi-IN" dirty="0"/>
              <a:t>बीचमा गई टांसिन पुग्दछ</a:t>
            </a:r>
            <a:r>
              <a:rPr lang="en-GB" b="1" dirty="0"/>
              <a:t>, </a:t>
            </a:r>
            <a:r>
              <a:rPr lang="hi-IN" dirty="0"/>
              <a:t>जसको फल स्वरुप सर्ट सर्किट भई कम्प्युटरका पार्टपुर्जा जल्ने </a:t>
            </a:r>
            <a:br>
              <a:rPr lang="en-US" dirty="0"/>
            </a:br>
            <a:r>
              <a:rPr lang="hi-IN" dirty="0"/>
              <a:t>सम्भावना रहन्छ । 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339502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hi-IN" sz="2000" dirty="0"/>
              <a:t>त्यस्तै कम्प्युटर कक्षमा धुम्रपान निषेध लेखिनुको कारण चुरोटको धुवांमा कार्बनको मात्रा रहन्छ र जतिपनि कम्प्युटरका मेमोरी डिभाईसहरु हुन्छन ती म्याग्नेटिक </a:t>
            </a:r>
            <a:br>
              <a:rPr lang="en-US" sz="2000" dirty="0"/>
            </a:br>
            <a:r>
              <a:rPr lang="hi-IN" sz="2000" dirty="0"/>
              <a:t>मेटेरियल बाट बनेका हुन्छन</a:t>
            </a:r>
            <a:r>
              <a:rPr lang="en-GB" sz="2000" b="1" dirty="0"/>
              <a:t>, </a:t>
            </a:r>
            <a:r>
              <a:rPr lang="hi-IN" sz="2000" dirty="0"/>
              <a:t>जसलाई कार्बनले प्रत्यक्ष रुपले असर पार्ने भएका हुंदा चांडै बिग्रन्छन । तसर्थ कृपया कम्प्युटर कक्षभित्र जुत्ता चप्पल लगाएर नजानु होला तथा धुम्रपान लाई कक्ष बाहिरै सिमित राख्नुहोला ।</a:t>
            </a:r>
            <a:endParaRPr lang="en-US" sz="2000" dirty="0"/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3528" y="1491630"/>
            <a:ext cx="8568952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Thank You</a:t>
            </a:r>
          </a:p>
        </p:txBody>
      </p:sp>
      <p:pic>
        <p:nvPicPr>
          <p:cNvPr id="6" name="Picture 5" descr="Namas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5685" y="339502"/>
            <a:ext cx="3170491" cy="149618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75048" y="2931790"/>
            <a:ext cx="8568952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Any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 Questions?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iorgino" pitchFamily="34" charset="0"/>
              <a:ea typeface="ＭＳ Ｐゴシック" pitchFamily="34" charset="-128"/>
              <a:cs typeface="Aharoni" panose="02010803020104030203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2067694"/>
            <a:ext cx="3202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Contact:</a:t>
            </a:r>
          </a:p>
          <a:p>
            <a:r>
              <a:rPr lang="en-US" sz="1400" b="1" dirty="0">
                <a:solidFill>
                  <a:srgbClr val="0070C0"/>
                </a:solidFill>
              </a:rPr>
              <a:t>Hemanta Baral (ICT Consultant) </a:t>
            </a:r>
          </a:p>
          <a:p>
            <a:r>
              <a:rPr lang="en-US" sz="1400" dirty="0">
                <a:solidFill>
                  <a:srgbClr val="0070C0"/>
                </a:solidFill>
              </a:rPr>
              <a:t>M: 9843067142</a:t>
            </a:r>
          </a:p>
          <a:p>
            <a:r>
              <a:rPr lang="en-US" sz="1400" dirty="0">
                <a:solidFill>
                  <a:srgbClr val="0070C0"/>
                </a:solidFill>
              </a:rPr>
              <a:t>hemanta.baral@gmail.com</a:t>
            </a:r>
          </a:p>
          <a:p>
            <a:r>
              <a:rPr lang="en-US" sz="1400" dirty="0">
                <a:solidFill>
                  <a:srgbClr val="0070C0"/>
                </a:solidFill>
              </a:rPr>
              <a:t>www.hemantabaral.com.np</a:t>
            </a:r>
          </a:p>
          <a:p>
            <a:r>
              <a:rPr lang="en-US" sz="1400" dirty="0">
                <a:solidFill>
                  <a:srgbClr val="0070C0"/>
                </a:solidFill>
              </a:rPr>
              <a:t>https://hemantabaral.wordpress.com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627534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400" dirty="0">
                <a:latin typeface="Preeti" pitchFamily="2" charset="0"/>
              </a:rPr>
              <a:t>O{G6/g]6sf]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]un] </a:t>
            </a:r>
            <a:r>
              <a:rPr lang="en-GB" sz="2400" dirty="0" err="1">
                <a:latin typeface="Preeti" pitchFamily="2" charset="0"/>
              </a:rPr>
              <a:t>cfhsf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ljZjnfO</a:t>
            </a:r>
            <a:r>
              <a:rPr lang="en-GB" sz="2400" dirty="0">
                <a:latin typeface="Preeti" pitchFamily="2" charset="0"/>
              </a:rPr>
              <a:t>{ Pp6f ;</a:t>
            </a:r>
            <a:r>
              <a:rPr lang="en-GB" sz="2400" dirty="0" err="1">
                <a:latin typeface="Preeti" pitchFamily="2" charset="0"/>
              </a:rPr>
              <a:t>fgf</a:t>
            </a:r>
            <a:r>
              <a:rPr lang="en-GB" sz="2400" dirty="0">
                <a:latin typeface="Preeti" pitchFamily="2" charset="0"/>
              </a:rPr>
              <a:t>] sDKo'6/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afs;leq</a:t>
            </a:r>
            <a:r>
              <a:rPr lang="en-GB" sz="2400" dirty="0">
                <a:latin typeface="Preeti" pitchFamily="2" charset="0"/>
              </a:rPr>
              <a:t> ;+</a:t>
            </a:r>
            <a:r>
              <a:rPr lang="en-GB" sz="2400" dirty="0" err="1">
                <a:latin typeface="Preeti" pitchFamily="2" charset="0"/>
              </a:rPr>
              <a:t>s'lrt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agfO</a:t>
            </a:r>
            <a:r>
              <a:rPr lang="en-GB" sz="2400" dirty="0">
                <a:latin typeface="Preeti" pitchFamily="2" charset="0"/>
              </a:rPr>
              <a:t>{</a:t>
            </a:r>
            <a:r>
              <a:rPr lang="en-GB" sz="2400" dirty="0" err="1">
                <a:latin typeface="Preeti" pitchFamily="2" charset="0"/>
              </a:rPr>
              <a:t>lbPsf</a:t>
            </a:r>
            <a:r>
              <a:rPr lang="en-GB" sz="2400" dirty="0">
                <a:latin typeface="Preeti" pitchFamily="2" charset="0"/>
              </a:rPr>
              <a:t>]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5 . </a:t>
            </a:r>
            <a:r>
              <a:rPr lang="en-GB" sz="2400" dirty="0" err="1">
                <a:latin typeface="Preeti" pitchFamily="2" charset="0"/>
              </a:rPr>
              <a:t>lxhf</a:t>
            </a:r>
            <a:r>
              <a:rPr lang="en-GB" sz="2400" dirty="0">
                <a:latin typeface="Preeti" pitchFamily="2" charset="0"/>
              </a:rPr>
              <a:t>] ;</a:t>
            </a:r>
            <a:r>
              <a:rPr lang="en-GB" sz="2400" dirty="0" err="1">
                <a:latin typeface="Preeti" pitchFamily="2" charset="0"/>
              </a:rPr>
              <a:t>Dd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 </a:t>
            </a:r>
            <a:r>
              <a:rPr lang="en-GB" sz="2400" dirty="0" err="1">
                <a:latin typeface="Preeti" pitchFamily="2" charset="0"/>
              </a:rPr>
              <a:t>Jofkf</a:t>
            </a:r>
            <a:r>
              <a:rPr lang="en-GB" sz="2400" dirty="0">
                <a:latin typeface="Preeti" pitchFamily="2" charset="0"/>
              </a:rPr>
              <a:t>/, </a:t>
            </a:r>
            <a:r>
              <a:rPr lang="en-GB" sz="2400" dirty="0" err="1">
                <a:latin typeface="Preeti" pitchFamily="2" charset="0"/>
              </a:rPr>
              <a:t>Joj;fo</a:t>
            </a:r>
            <a:r>
              <a:rPr lang="en-GB" sz="2400" dirty="0">
                <a:latin typeface="Preeti" pitchFamily="2" charset="0"/>
              </a:rPr>
              <a:t>, </a:t>
            </a:r>
            <a:r>
              <a:rPr lang="en-GB" sz="2400" dirty="0" err="1">
                <a:latin typeface="Preeti" pitchFamily="2" charset="0"/>
              </a:rPr>
              <a:t>cf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iflw</a:t>
            </a:r>
            <a:r>
              <a:rPr lang="en-GB" sz="2400" dirty="0">
                <a:latin typeface="Preeti" pitchFamily="2" charset="0"/>
              </a:rPr>
              <a:t>, </a:t>
            </a:r>
            <a:r>
              <a:rPr lang="en-GB" sz="2400" dirty="0" err="1">
                <a:latin typeface="Preeti" pitchFamily="2" charset="0"/>
              </a:rPr>
              <a:t>pkrf</a:t>
            </a:r>
            <a:r>
              <a:rPr lang="en-GB" sz="2400" dirty="0">
                <a:latin typeface="Preeti" pitchFamily="2" charset="0"/>
              </a:rPr>
              <a:t>/, ;</a:t>
            </a:r>
            <a:r>
              <a:rPr lang="en-GB" sz="2400" dirty="0" err="1">
                <a:latin typeface="Preeti" pitchFamily="2" charset="0"/>
              </a:rPr>
              <a:t>ef</a:t>
            </a:r>
            <a:r>
              <a:rPr lang="en-GB" sz="2400" dirty="0">
                <a:latin typeface="Preeti" pitchFamily="2" charset="0"/>
              </a:rPr>
              <a:t>, ;</a:t>
            </a:r>
            <a:r>
              <a:rPr lang="en-GB" sz="2400" dirty="0" err="1">
                <a:latin typeface="Preeti" pitchFamily="2" charset="0"/>
              </a:rPr>
              <a:t>Dd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ng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{ Ps b]z af6 </a:t>
            </a:r>
            <a:r>
              <a:rPr lang="en-GB" sz="2400" dirty="0" err="1">
                <a:latin typeface="Preeti" pitchFamily="2" charset="0"/>
              </a:rPr>
              <a:t>csf</a:t>
            </a:r>
            <a:r>
              <a:rPr lang="en-GB" sz="2400" dirty="0">
                <a:latin typeface="Preeti" pitchFamily="2" charset="0"/>
              </a:rPr>
              <a:t>]{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b]z ;</a:t>
            </a:r>
            <a:r>
              <a:rPr lang="en-GB" sz="2400" dirty="0" err="1">
                <a:latin typeface="Preeti" pitchFamily="2" charset="0"/>
              </a:rPr>
              <a:t>Dd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xhf</a:t>
            </a:r>
            <a:r>
              <a:rPr lang="en-GB" sz="2400" dirty="0">
                <a:latin typeface="Preeti" pitchFamily="2" charset="0"/>
              </a:rPr>
              <a:t>/f}+ </a:t>
            </a:r>
            <a:r>
              <a:rPr lang="en-GB" sz="2400" dirty="0" err="1">
                <a:latin typeface="Preeti" pitchFamily="2" charset="0"/>
              </a:rPr>
              <a:t>lsnf</a:t>
            </a:r>
            <a:r>
              <a:rPr lang="en-GB" sz="2400" dirty="0">
                <a:latin typeface="Preeti" pitchFamily="2" charset="0"/>
              </a:rPr>
              <a:t>]ld6/ </a:t>
            </a:r>
            <a:r>
              <a:rPr lang="en-GB" sz="2400" dirty="0" err="1">
                <a:latin typeface="Preeti" pitchFamily="2" charset="0"/>
              </a:rPr>
              <a:t>kf</a:t>
            </a:r>
            <a:r>
              <a:rPr lang="en-GB" sz="2400" dirty="0">
                <a:latin typeface="Preeti" pitchFamily="2" charset="0"/>
              </a:rPr>
              <a:t>/ u/]/ </a:t>
            </a:r>
            <a:r>
              <a:rPr lang="en-GB" sz="2400" dirty="0" err="1">
                <a:latin typeface="Preeti" pitchFamily="2" charset="0"/>
              </a:rPr>
              <a:t>hfg'kg</a:t>
            </a:r>
            <a:r>
              <a:rPr lang="en-GB" sz="2400" dirty="0">
                <a:latin typeface="Preeti" pitchFamily="2" charset="0"/>
              </a:rPr>
              <a:t>]{ </a:t>
            </a:r>
            <a:r>
              <a:rPr lang="en-GB" sz="2400" dirty="0" err="1">
                <a:latin typeface="Preeti" pitchFamily="2" charset="0"/>
              </a:rPr>
              <a:t>cjZyfnfO</a:t>
            </a:r>
            <a:r>
              <a:rPr lang="en-GB" sz="2400" dirty="0">
                <a:latin typeface="Preeti" pitchFamily="2" charset="0"/>
              </a:rPr>
              <a:t>{ </a:t>
            </a:r>
            <a:r>
              <a:rPr lang="en-GB" sz="2400" dirty="0" err="1">
                <a:latin typeface="Preeti" pitchFamily="2" charset="0"/>
              </a:rPr>
              <a:t>cfh</a:t>
            </a:r>
            <a:r>
              <a:rPr lang="en-GB" sz="2400" dirty="0">
                <a:latin typeface="Preeti" pitchFamily="2" charset="0"/>
              </a:rPr>
              <a:t> Pp6f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]7fdf a;]/ sDKo'6/ /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O{G6/g]6sf] ;</a:t>
            </a:r>
            <a:r>
              <a:rPr lang="en-GB" sz="2400" dirty="0" err="1">
                <a:latin typeface="Preeti" pitchFamily="2" charset="0"/>
              </a:rPr>
              <a:t>xof</a:t>
            </a:r>
            <a:r>
              <a:rPr lang="en-GB" sz="2400" dirty="0">
                <a:latin typeface="Preeti" pitchFamily="2" charset="0"/>
              </a:rPr>
              <a:t>]un] If0fe/ d} ;</a:t>
            </a:r>
            <a:r>
              <a:rPr lang="en-GB" sz="2400" dirty="0" err="1">
                <a:latin typeface="Preeti" pitchFamily="2" charset="0"/>
              </a:rPr>
              <a:t>Dej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agfO</a:t>
            </a:r>
            <a:r>
              <a:rPr lang="en-GB" sz="2400" dirty="0">
                <a:latin typeface="Preeti" pitchFamily="2" charset="0"/>
              </a:rPr>
              <a:t>{</a:t>
            </a:r>
            <a:r>
              <a:rPr lang="en-GB" sz="2400" dirty="0" err="1">
                <a:latin typeface="Preeti" pitchFamily="2" charset="0"/>
              </a:rPr>
              <a:t>lbPsf</a:t>
            </a:r>
            <a:r>
              <a:rPr lang="en-GB" sz="2400" dirty="0">
                <a:latin typeface="Preeti" pitchFamily="2" charset="0"/>
              </a:rPr>
              <a:t>] 5 . </a:t>
            </a:r>
            <a:r>
              <a:rPr lang="en-GB" sz="2400" dirty="0" err="1">
                <a:latin typeface="Preeti" pitchFamily="2" charset="0"/>
              </a:rPr>
              <a:t>cem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ljleGg</a:t>
            </a:r>
            <a:r>
              <a:rPr lang="en-GB" sz="2400" dirty="0">
                <a:latin typeface="Preeti" pitchFamily="2" charset="0"/>
              </a:rPr>
              <a:t> ;f];n g]6jls{· ;</a:t>
            </a:r>
            <a:r>
              <a:rPr lang="en-GB" sz="2400" dirty="0" err="1">
                <a:latin typeface="Preeti" pitchFamily="2" charset="0"/>
              </a:rPr>
              <a:t>fO</a:t>
            </a:r>
            <a:r>
              <a:rPr lang="en-GB" sz="2400" dirty="0">
                <a:latin typeface="Preeti" pitchFamily="2" charset="0"/>
              </a:rPr>
              <a:t>{6sf]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ljsf;qmd</a:t>
            </a:r>
            <a:r>
              <a:rPr lang="en-GB" sz="2400" dirty="0">
                <a:latin typeface="Preeti" pitchFamily="2" charset="0"/>
              </a:rPr>
              <a:t> ;+u}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;</a:t>
            </a:r>
            <a:r>
              <a:rPr lang="en-GB" sz="2400" dirty="0" err="1">
                <a:latin typeface="Preeti" pitchFamily="2" charset="0"/>
              </a:rPr>
              <a:t>flyefO</a:t>
            </a:r>
            <a:r>
              <a:rPr lang="en-GB" sz="2400" dirty="0">
                <a:latin typeface="Preeti" pitchFamily="2" charset="0"/>
              </a:rPr>
              <a:t>{, </a:t>
            </a:r>
            <a:r>
              <a:rPr lang="en-GB" sz="2400" dirty="0" err="1">
                <a:latin typeface="Preeti" pitchFamily="2" charset="0"/>
              </a:rPr>
              <a:t>cfkmGtnfO</a:t>
            </a:r>
            <a:r>
              <a:rPr lang="en-GB" sz="2400" dirty="0">
                <a:latin typeface="Preeti" pitchFamily="2" charset="0"/>
              </a:rPr>
              <a:t>{ e]6\g </a:t>
            </a:r>
            <a:r>
              <a:rPr lang="en-GB" sz="2400" dirty="0" err="1">
                <a:latin typeface="Preeti" pitchFamily="2" charset="0"/>
              </a:rPr>
              <a:t>tyf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ltgLx?sf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xfnva</a:t>
            </a:r>
            <a:r>
              <a:rPr lang="en-GB" sz="2400" dirty="0">
                <a:latin typeface="Preeti" pitchFamily="2" charset="0"/>
              </a:rPr>
              <a:t>/ </a:t>
            </a:r>
            <a:r>
              <a:rPr lang="en-GB" sz="2400" dirty="0" err="1">
                <a:latin typeface="Preeti" pitchFamily="2" charset="0"/>
              </a:rPr>
              <a:t>a'em</a:t>
            </a:r>
            <a:r>
              <a:rPr lang="en-GB" sz="2400" dirty="0">
                <a:latin typeface="Preeti" pitchFamily="2" charset="0"/>
              </a:rPr>
              <a:t>\g 3/} 5f8]/ e]6\g </a:t>
            </a:r>
            <a:r>
              <a:rPr lang="en-GB" sz="2400" dirty="0" err="1">
                <a:latin typeface="Preeti" pitchFamily="2" charset="0"/>
              </a:rPr>
              <a:t>hfg'kg</a:t>
            </a:r>
            <a:r>
              <a:rPr lang="en-GB" sz="2400" dirty="0">
                <a:latin typeface="Preeti" pitchFamily="2" charset="0"/>
              </a:rPr>
              <a:t>]{ </a:t>
            </a:r>
            <a:r>
              <a:rPr lang="en-GB" sz="2400" dirty="0" err="1">
                <a:latin typeface="Preeti" pitchFamily="2" charset="0"/>
              </a:rPr>
              <a:t>cjZyfsf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cGTo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ePsf</a:t>
            </a:r>
            <a:r>
              <a:rPr lang="en-GB" sz="2400" dirty="0">
                <a:latin typeface="Preeti" pitchFamily="2" charset="0"/>
              </a:rPr>
              <a:t>] 5 . ;</a:t>
            </a:r>
            <a:r>
              <a:rPr lang="en-GB" sz="2400" dirty="0" err="1">
                <a:latin typeface="Preeti" pitchFamily="2" charset="0"/>
              </a:rPr>
              <a:t>fy</a:t>
            </a:r>
            <a:r>
              <a:rPr lang="en-GB" sz="2400" dirty="0">
                <a:latin typeface="Preeti" pitchFamily="2" charset="0"/>
              </a:rPr>
              <a:t>}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sDklg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tyf</a:t>
            </a:r>
            <a:r>
              <a:rPr lang="en-GB" sz="2400" dirty="0">
                <a:latin typeface="Preeti" pitchFamily="2" charset="0"/>
              </a:rPr>
              <a:t> ;+3;+:</a:t>
            </a:r>
            <a:r>
              <a:rPr lang="en-GB" sz="2400" dirty="0" err="1">
                <a:latin typeface="Preeti" pitchFamily="2" charset="0"/>
              </a:rPr>
              <a:t>yfsf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lqmofsnfkx</a:t>
            </a:r>
            <a:r>
              <a:rPr lang="en-GB" sz="2400" dirty="0">
                <a:latin typeface="Preeti" pitchFamily="2" charset="0"/>
              </a:rPr>
              <a:t>? 3/} al; al; </a:t>
            </a:r>
            <a:r>
              <a:rPr lang="en-GB" sz="2400" dirty="0" err="1">
                <a:latin typeface="Preeti" pitchFamily="2" charset="0"/>
              </a:rPr>
              <a:t>lgofNg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tyf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a'em</a:t>
            </a:r>
            <a:r>
              <a:rPr lang="en-GB" sz="2400" dirty="0">
                <a:latin typeface="Preeti" pitchFamily="2" charset="0"/>
              </a:rPr>
              <a:t>\g ;</a:t>
            </a:r>
            <a:r>
              <a:rPr lang="en-GB" sz="2400" dirty="0" err="1">
                <a:latin typeface="Preeti" pitchFamily="2" charset="0"/>
              </a:rPr>
              <a:t>Dej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ePsf</a:t>
            </a:r>
            <a:r>
              <a:rPr lang="en-GB" sz="2400" dirty="0">
                <a:latin typeface="Preeti" pitchFamily="2" charset="0"/>
              </a:rPr>
              <a:t>] 5 . </a:t>
            </a:r>
            <a:r>
              <a:rPr lang="en-GB" sz="2400" dirty="0" err="1">
                <a:latin typeface="Preeti" pitchFamily="2" charset="0"/>
              </a:rPr>
              <a:t>cfhsf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lbgdf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tkfO</a:t>
            </a:r>
            <a:r>
              <a:rPr lang="en-GB" sz="2400" dirty="0">
                <a:latin typeface="Preeti" pitchFamily="2" charset="0"/>
              </a:rPr>
              <a:t>{+ </a:t>
            </a:r>
            <a:r>
              <a:rPr lang="en-GB" sz="2400" dirty="0" err="1">
                <a:latin typeface="Preeti" pitchFamily="2" charset="0"/>
              </a:rPr>
              <a:t>xfdL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hf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</a:t>
            </a:r>
            <a:r>
              <a:rPr lang="en-GB" sz="2400" dirty="0" err="1">
                <a:latin typeface="Preeti" pitchFamily="2" charset="0"/>
              </a:rPr>
              <a:t>xL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klg</a:t>
            </a:r>
            <a:r>
              <a:rPr lang="en-GB" sz="2400" dirty="0">
                <a:latin typeface="Preeti" pitchFamily="2" charset="0"/>
              </a:rPr>
              <a:t>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 g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 ;f];n g]6jls{</a:t>
            </a:r>
            <a:r>
              <a:rPr lang="en-GB" sz="2400" dirty="0">
                <a:latin typeface="Preeti"/>
              </a:rPr>
              <a:t>Ë</a:t>
            </a:r>
            <a:r>
              <a:rPr lang="en-GB" sz="2400" dirty="0">
                <a:latin typeface="Preeti" pitchFamily="2" charset="0"/>
              </a:rPr>
              <a:t> ;</a:t>
            </a:r>
            <a:r>
              <a:rPr lang="en-GB" sz="2400" dirty="0" err="1">
                <a:latin typeface="Preeti" pitchFamily="2" charset="0"/>
              </a:rPr>
              <a:t>fO</a:t>
            </a:r>
            <a:r>
              <a:rPr lang="en-GB" sz="2400" dirty="0">
                <a:latin typeface="Preeti" pitchFamily="2" charset="0"/>
              </a:rPr>
              <a:t>{6sf] ;b:o </a:t>
            </a:r>
            <a:r>
              <a:rPr lang="en-GB" sz="2400" dirty="0" err="1">
                <a:latin typeface="Preeti" pitchFamily="2" charset="0"/>
              </a:rPr>
              <a:t>ePsf</a:t>
            </a:r>
            <a:r>
              <a:rPr lang="en-GB" sz="2400" dirty="0">
                <a:latin typeface="Preeti" pitchFamily="2" charset="0"/>
              </a:rPr>
              <a:t> 5f}+ / @$ 306fdf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 g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} ;do </a:t>
            </a:r>
            <a:r>
              <a:rPr lang="en-GB" sz="2400" dirty="0" err="1">
                <a:latin typeface="Preeti" pitchFamily="2" charset="0"/>
              </a:rPr>
              <a:t>lgsfn</a:t>
            </a:r>
            <a:r>
              <a:rPr lang="en-GB" sz="2400" dirty="0">
                <a:latin typeface="Preeti" pitchFamily="2" charset="0"/>
              </a:rPr>
              <a:t>]/ </a:t>
            </a:r>
            <a:r>
              <a:rPr lang="en-GB" sz="2400" dirty="0" err="1">
                <a:latin typeface="Preeti" pitchFamily="2" charset="0"/>
              </a:rPr>
              <a:t>To;df</a:t>
            </a:r>
            <a:r>
              <a:rPr lang="en-GB" sz="2400" dirty="0">
                <a:latin typeface="Preeti" pitchFamily="2" charset="0"/>
              </a:rPr>
              <a:t> ;</a:t>
            </a:r>
            <a:r>
              <a:rPr lang="en-GB" sz="2400" dirty="0" err="1">
                <a:latin typeface="Preeti" pitchFamily="2" charset="0"/>
              </a:rPr>
              <a:t>xeflutf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hgfO</a:t>
            </a:r>
            <a:r>
              <a:rPr lang="en-GB" sz="2400" dirty="0">
                <a:latin typeface="Preeti" pitchFamily="2" charset="0"/>
              </a:rPr>
              <a:t>{/x]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x'G5f}+ . </a:t>
            </a:r>
            <a:r>
              <a:rPr lang="en-GB" sz="2400" dirty="0" err="1">
                <a:latin typeface="Preeti" pitchFamily="2" charset="0"/>
              </a:rPr>
              <a:t>cem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cfhsf</a:t>
            </a:r>
            <a:r>
              <a:rPr lang="en-GB" sz="2400" dirty="0">
                <a:latin typeface="Preeti" pitchFamily="2" charset="0"/>
              </a:rPr>
              <a:t> o'jflk9Lx? t 306f 306fsf] </a:t>
            </a:r>
            <a:r>
              <a:rPr lang="en-GB" sz="2400" dirty="0" err="1">
                <a:latin typeface="Preeti" pitchFamily="2" charset="0"/>
              </a:rPr>
              <a:t>cGt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fndf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o;df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k|j</a:t>
            </a:r>
            <a:r>
              <a:rPr lang="en-GB" sz="2400" dirty="0">
                <a:latin typeface="Preeti" pitchFamily="2" charset="0"/>
              </a:rPr>
              <a:t>]z u/]/ :6\of6; </a:t>
            </a:r>
            <a:r>
              <a:rPr lang="en-GB" sz="2400" dirty="0" err="1">
                <a:latin typeface="Preeti" pitchFamily="2" charset="0"/>
              </a:rPr>
              <a:t>tyf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sd</a:t>
            </a:r>
            <a:r>
              <a:rPr lang="en-GB" sz="2400" dirty="0">
                <a:latin typeface="Preeti" pitchFamily="2" charset="0"/>
              </a:rPr>
              <a:t>]06x? r]s </a:t>
            </a:r>
            <a:r>
              <a:rPr lang="en-GB" sz="2400" dirty="0" err="1">
                <a:latin typeface="Preeti" pitchFamily="2" charset="0"/>
              </a:rPr>
              <a:t>ul</a:t>
            </a:r>
            <a:r>
              <a:rPr lang="en-GB" sz="2400" dirty="0">
                <a:latin typeface="Preeti" pitchFamily="2" charset="0"/>
              </a:rPr>
              <a:t>//x]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x'G5g t </a:t>
            </a:r>
            <a:r>
              <a:rPr lang="en-GB" sz="2400" dirty="0" err="1">
                <a:latin typeface="Preeti" pitchFamily="2" charset="0"/>
              </a:rPr>
              <a:t>sltn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kmf</a:t>
            </a:r>
            <a:r>
              <a:rPr lang="en-GB" sz="2400" dirty="0">
                <a:latin typeface="Preeti" pitchFamily="2" charset="0"/>
              </a:rPr>
              <a:t>]g d} </a:t>
            </a:r>
            <a:r>
              <a:rPr lang="en-GB" sz="2400" dirty="0" err="1">
                <a:latin typeface="Preeti" pitchFamily="2" charset="0"/>
              </a:rPr>
              <a:t>To:tf</a:t>
            </a:r>
            <a:r>
              <a:rPr lang="en-GB" sz="2400" dirty="0">
                <a:latin typeface="Preeti" pitchFamily="2" charset="0"/>
              </a:rPr>
              <a:t>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;</a:t>
            </a:r>
            <a:r>
              <a:rPr lang="en-GB" sz="2400" dirty="0" err="1">
                <a:latin typeface="Preeti" pitchFamily="2" charset="0"/>
              </a:rPr>
              <a:t>fO</a:t>
            </a:r>
            <a:r>
              <a:rPr lang="en-GB" sz="2400" dirty="0">
                <a:latin typeface="Preeti" pitchFamily="2" charset="0"/>
              </a:rPr>
              <a:t>{6x?nfO{ </a:t>
            </a:r>
            <a:r>
              <a:rPr lang="en-GB" sz="2400" dirty="0" err="1">
                <a:latin typeface="Preeti" pitchFamily="2" charset="0"/>
              </a:rPr>
              <a:t>nfO</a:t>
            </a:r>
            <a:r>
              <a:rPr lang="en-GB" sz="2400" dirty="0">
                <a:latin typeface="Preeti" pitchFamily="2" charset="0"/>
              </a:rPr>
              <a:t>{e </a:t>
            </a:r>
            <a:r>
              <a:rPr lang="en-GB" sz="2400" dirty="0" err="1">
                <a:latin typeface="Preeti" pitchFamily="2" charset="0"/>
              </a:rPr>
              <a:t>agfO</a:t>
            </a:r>
            <a:r>
              <a:rPr lang="en-GB" sz="2400" dirty="0">
                <a:latin typeface="Preeti" pitchFamily="2" charset="0"/>
              </a:rPr>
              <a:t>{ x/</a:t>
            </a:r>
            <a:r>
              <a:rPr lang="en-GB" sz="2400" dirty="0" err="1">
                <a:latin typeface="Preeti" pitchFamily="2" charset="0"/>
              </a:rPr>
              <a:t>kn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cfkm'nfO</a:t>
            </a:r>
            <a:r>
              <a:rPr lang="en-GB" sz="2400" dirty="0">
                <a:latin typeface="Preeti" pitchFamily="2" charset="0"/>
              </a:rPr>
              <a:t>{ ;</a:t>
            </a:r>
            <a:r>
              <a:rPr lang="en-GB" sz="2400" dirty="0" err="1">
                <a:latin typeface="Preeti" pitchFamily="2" charset="0"/>
              </a:rPr>
              <a:t>Dks</a:t>
            </a:r>
            <a:r>
              <a:rPr lang="en-GB" sz="2400" dirty="0">
                <a:latin typeface="Preeti" pitchFamily="2" charset="0"/>
              </a:rPr>
              <a:t>{</a:t>
            </a:r>
            <a:r>
              <a:rPr lang="en-GB" sz="2400" dirty="0" err="1">
                <a:latin typeface="Preeti" pitchFamily="2" charset="0"/>
              </a:rPr>
              <a:t>df</a:t>
            </a:r>
            <a:r>
              <a:rPr lang="en-GB" sz="2400" dirty="0">
                <a:latin typeface="Preeti" pitchFamily="2" charset="0"/>
              </a:rPr>
              <a:t> /fv]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x'G5g\ . </a:t>
            </a:r>
            <a:endParaRPr lang="en-US" sz="2400" dirty="0">
              <a:latin typeface="Preeti" pitchFamily="2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en-US" dirty="0" err="1">
                <a:latin typeface="Himalb" pitchFamily="2" charset="0"/>
              </a:rPr>
              <a:t>kl</a:t>
            </a:r>
            <a:r>
              <a:rPr lang="en-US" dirty="0">
                <a:latin typeface="Himalb" pitchFamily="2" charset="0"/>
              </a:rPr>
              <a:t>/</a:t>
            </a:r>
            <a:r>
              <a:rPr lang="en-US" dirty="0" err="1">
                <a:latin typeface="Himalb" pitchFamily="2" charset="0"/>
              </a:rPr>
              <a:t>ro</a:t>
            </a:r>
            <a:endParaRPr lang="en-US" dirty="0">
              <a:latin typeface="Himalb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Image result for total facebook us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627534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200" b="1" dirty="0">
                <a:latin typeface="Preeti" pitchFamily="2" charset="0"/>
              </a:rPr>
              <a:t>!= 	</a:t>
            </a:r>
            <a:r>
              <a:rPr lang="en-GB" sz="2200" b="1" dirty="0" err="1">
                <a:latin typeface="Preeti" pitchFamily="2" charset="0"/>
              </a:rPr>
              <a:t>ljZjJofkL</a:t>
            </a:r>
            <a:r>
              <a:rPr lang="en-GB" sz="2200" b="1" dirty="0">
                <a:latin typeface="Preeti" pitchFamily="2" charset="0"/>
              </a:rPr>
              <a:t> ;</a:t>
            </a:r>
            <a:r>
              <a:rPr lang="en-GB" sz="2200" b="1" dirty="0" err="1">
                <a:latin typeface="Preeti" pitchFamily="2" charset="0"/>
              </a:rPr>
              <a:t>Dks</a:t>
            </a:r>
            <a:r>
              <a:rPr lang="en-GB" sz="2200" b="1" dirty="0">
                <a:latin typeface="Preeti" pitchFamily="2" charset="0"/>
              </a:rPr>
              <a:t>{ —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cfkm'n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k|of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]{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;f];n g]6jls{</a:t>
            </a:r>
            <a:r>
              <a:rPr lang="en-GB" sz="2200" dirty="0">
                <a:latin typeface="Preeti"/>
              </a:rPr>
              <a:t>Ë </a:t>
            </a:r>
            <a:r>
              <a:rPr lang="en-GB" sz="2200" dirty="0">
                <a:latin typeface="Preeti" pitchFamily="2" charset="0"/>
              </a:rPr>
              <a:t>;</a:t>
            </a:r>
            <a:r>
              <a:rPr lang="en-GB" sz="2200" dirty="0" err="1">
                <a:latin typeface="Preeti" pitchFamily="2" charset="0"/>
              </a:rPr>
              <a:t>fO</a:t>
            </a:r>
            <a:r>
              <a:rPr lang="en-GB" sz="2200" dirty="0">
                <a:latin typeface="Preeti" pitchFamily="2" charset="0"/>
              </a:rPr>
              <a:t>{6 </a:t>
            </a:r>
            <a:r>
              <a:rPr lang="en-GB" sz="2200" dirty="0" err="1">
                <a:latin typeface="Preeti" pitchFamily="2" charset="0"/>
              </a:rPr>
              <a:t>dfkm</a:t>
            </a:r>
            <a:r>
              <a:rPr lang="en-GB" sz="2200" dirty="0">
                <a:latin typeface="Preeti" pitchFamily="2" charset="0"/>
              </a:rPr>
              <a:t>{t </a:t>
            </a:r>
            <a:r>
              <a:rPr lang="en-GB" sz="2200" dirty="0" err="1">
                <a:latin typeface="Preeti" pitchFamily="2" charset="0"/>
              </a:rPr>
              <a:t>ljZjsf</a:t>
            </a:r>
            <a:r>
              <a:rPr lang="en-GB" sz="2200" dirty="0">
                <a:latin typeface="Preeti" pitchFamily="2" charset="0"/>
              </a:rPr>
              <a:t>]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s'gfdf</a:t>
            </a:r>
            <a:r>
              <a:rPr lang="en-GB" sz="2200" dirty="0">
                <a:latin typeface="Preeti" pitchFamily="2" charset="0"/>
              </a:rPr>
              <a:t> 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cfkmGt</a:t>
            </a:r>
            <a:r>
              <a:rPr lang="en-GB" sz="2200" dirty="0">
                <a:latin typeface="Preeti" pitchFamily="2" charset="0"/>
              </a:rPr>
              <a:t> ;</a:t>
            </a:r>
            <a:r>
              <a:rPr lang="en-GB" sz="2200" dirty="0" err="1">
                <a:latin typeface="Preeti" pitchFamily="2" charset="0"/>
              </a:rPr>
              <a:t>flyefO</a:t>
            </a:r>
            <a:r>
              <a:rPr lang="en-GB" sz="2200" dirty="0">
                <a:latin typeface="Preeti" pitchFamily="2" charset="0"/>
              </a:rPr>
              <a:t>{x?;+u ;</a:t>
            </a:r>
            <a:r>
              <a:rPr lang="en-GB" sz="2200" dirty="0" err="1">
                <a:latin typeface="Preeti" pitchFamily="2" charset="0"/>
              </a:rPr>
              <a:t>lhn</a:t>
            </a:r>
            <a:r>
              <a:rPr lang="en-GB" sz="2200" dirty="0">
                <a:latin typeface="Preeti" pitchFamily="2" charset="0"/>
              </a:rPr>
              <a:t>} ;</a:t>
            </a:r>
            <a:r>
              <a:rPr lang="en-GB" sz="2200" dirty="0" err="1">
                <a:latin typeface="Preeti" pitchFamily="2" charset="0"/>
              </a:rPr>
              <a:t>Dks</a:t>
            </a:r>
            <a:r>
              <a:rPr lang="en-GB" sz="2200" dirty="0">
                <a:latin typeface="Preeti" pitchFamily="2" charset="0"/>
              </a:rPr>
              <a:t>{ :</a:t>
            </a:r>
            <a:r>
              <a:rPr lang="en-GB" sz="2200" dirty="0" err="1">
                <a:latin typeface="Preeti" pitchFamily="2" charset="0"/>
              </a:rPr>
              <a:t>yfkgf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{ ;lsG5 .  </a:t>
            </a:r>
            <a:endParaRPr lang="en-US" sz="2200" dirty="0">
              <a:latin typeface="Preeti" pitchFamily="2" charset="0"/>
            </a:endParaRPr>
          </a:p>
          <a:p>
            <a:r>
              <a:rPr lang="en-GB" sz="2200" b="1" dirty="0">
                <a:latin typeface="Preeti" pitchFamily="2" charset="0"/>
              </a:rPr>
              <a:t>@= 	;</a:t>
            </a:r>
            <a:r>
              <a:rPr lang="en-GB" sz="2200" b="1" dirty="0" err="1">
                <a:latin typeface="Preeti" pitchFamily="2" charset="0"/>
              </a:rPr>
              <a:t>dfg</a:t>
            </a:r>
            <a:r>
              <a:rPr lang="en-GB" sz="2200" b="1" dirty="0">
                <a:latin typeface="Preeti" pitchFamily="2" charset="0"/>
              </a:rPr>
              <a:t> ?</a:t>
            </a:r>
            <a:r>
              <a:rPr lang="en-GB" sz="2200" b="1" dirty="0" err="1">
                <a:latin typeface="Preeti" pitchFamily="2" charset="0"/>
              </a:rPr>
              <a:t>lr</a:t>
            </a:r>
            <a:r>
              <a:rPr lang="en-GB" sz="2200" b="1" dirty="0">
                <a:latin typeface="Preeti" pitchFamily="2" charset="0"/>
              </a:rPr>
              <a:t> </a:t>
            </a:r>
            <a:r>
              <a:rPr lang="en-GB" sz="2200" b="1" dirty="0" err="1">
                <a:latin typeface="Preeti" pitchFamily="2" charset="0"/>
              </a:rPr>
              <a:t>ePsf</a:t>
            </a:r>
            <a:r>
              <a:rPr lang="en-GB" sz="2200" b="1" dirty="0">
                <a:latin typeface="Preeti" pitchFamily="2" charset="0"/>
              </a:rPr>
              <a:t> </a:t>
            </a:r>
            <a:r>
              <a:rPr lang="en-GB" sz="2200" b="1" dirty="0" err="1">
                <a:latin typeface="Preeti" pitchFamily="2" charset="0"/>
              </a:rPr>
              <a:t>JolQmx?sf</a:t>
            </a:r>
            <a:r>
              <a:rPr lang="en-GB" sz="2200" b="1" dirty="0">
                <a:latin typeface="Preeti" pitchFamily="2" charset="0"/>
              </a:rPr>
              <a:t>] 5'6\6} ;</a:t>
            </a:r>
            <a:r>
              <a:rPr lang="en-GB" sz="2200" b="1" dirty="0" err="1">
                <a:latin typeface="Preeti" pitchFamily="2" charset="0"/>
              </a:rPr>
              <a:t>d"x</a:t>
            </a:r>
            <a:r>
              <a:rPr lang="en-GB" sz="2200" b="1" dirty="0">
                <a:latin typeface="Preeti" pitchFamily="2" charset="0"/>
              </a:rPr>
              <a:t> </a:t>
            </a:r>
            <a:r>
              <a:rPr lang="en-GB" sz="2200" b="1" dirty="0" err="1">
                <a:latin typeface="Preeti" pitchFamily="2" charset="0"/>
              </a:rPr>
              <a:t>tyf</a:t>
            </a:r>
            <a:r>
              <a:rPr lang="en-GB" sz="2200" b="1" dirty="0">
                <a:latin typeface="Preeti" pitchFamily="2" charset="0"/>
              </a:rPr>
              <a:t> ;+</a:t>
            </a:r>
            <a:r>
              <a:rPr lang="en-GB" sz="2200" b="1" dirty="0" err="1">
                <a:latin typeface="Preeti" pitchFamily="2" charset="0"/>
              </a:rPr>
              <a:t>hfn</a:t>
            </a:r>
            <a:r>
              <a:rPr lang="en-GB" sz="2200" b="1" dirty="0">
                <a:latin typeface="Preeti" pitchFamily="2" charset="0"/>
              </a:rPr>
              <a:t> —</a:t>
            </a:r>
            <a:r>
              <a:rPr lang="en-GB" sz="2200" dirty="0">
                <a:latin typeface="Preeti" pitchFamily="2" charset="0"/>
              </a:rPr>
              <a:t> ;</a:t>
            </a:r>
            <a:r>
              <a:rPr lang="en-GB" sz="2200" dirty="0" err="1">
                <a:latin typeface="Preeti" pitchFamily="2" charset="0"/>
              </a:rPr>
              <a:t>dfg</a:t>
            </a:r>
            <a:r>
              <a:rPr lang="en-GB" sz="2200" dirty="0">
                <a:latin typeface="Preeti" pitchFamily="2" charset="0"/>
              </a:rPr>
              <a:t> ?</a:t>
            </a:r>
            <a:r>
              <a:rPr lang="en-GB" sz="2200" dirty="0" err="1">
                <a:latin typeface="Preeti" pitchFamily="2" charset="0"/>
              </a:rPr>
              <a:t>lr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ePsf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cfkm</a:t>
            </a:r>
            <a:r>
              <a:rPr lang="en-GB" sz="2200" dirty="0">
                <a:latin typeface="Preeti" pitchFamily="2" charset="0"/>
              </a:rPr>
              <a:t>\</a:t>
            </a:r>
            <a:r>
              <a:rPr lang="en-GB" sz="2200" dirty="0" err="1">
                <a:latin typeface="Preeti" pitchFamily="2" charset="0"/>
              </a:rPr>
              <a:t>gf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;</a:t>
            </a:r>
            <a:r>
              <a:rPr lang="en-GB" sz="2200" dirty="0" err="1">
                <a:latin typeface="Preeti" pitchFamily="2" charset="0"/>
              </a:rPr>
              <a:t>flyefO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kl</a:t>
            </a:r>
            <a:r>
              <a:rPr lang="en-GB" sz="2200" dirty="0">
                <a:latin typeface="Preeti" pitchFamily="2" charset="0"/>
              </a:rPr>
              <a:t>/</a:t>
            </a:r>
            <a:r>
              <a:rPr lang="en-GB" sz="2200" dirty="0" err="1">
                <a:latin typeface="Preeti" pitchFamily="2" charset="0"/>
              </a:rPr>
              <a:t>jf</a:t>
            </a:r>
            <a:r>
              <a:rPr lang="en-GB" sz="2200" dirty="0">
                <a:latin typeface="Preeti" pitchFamily="2" charset="0"/>
              </a:rPr>
              <a:t>/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 ;b:ox?nfO{ </a:t>
            </a:r>
            <a:r>
              <a:rPr lang="en-GB" sz="2200" dirty="0" err="1">
                <a:latin typeface="Preeti" pitchFamily="2" charset="0"/>
              </a:rPr>
              <a:t>dfq</a:t>
            </a:r>
            <a:r>
              <a:rPr lang="en-GB" sz="2200" dirty="0">
                <a:latin typeface="Preeti" pitchFamily="2" charset="0"/>
              </a:rPr>
              <a:t> ;</a:t>
            </a:r>
            <a:r>
              <a:rPr lang="en-GB" sz="2200" dirty="0" err="1">
                <a:latin typeface="Preeti" pitchFamily="2" charset="0"/>
              </a:rPr>
              <a:t>dfj</a:t>
            </a:r>
            <a:r>
              <a:rPr lang="en-GB" sz="2200" dirty="0">
                <a:latin typeface="Preeti" pitchFamily="2" charset="0"/>
              </a:rPr>
              <a:t>]z </a:t>
            </a:r>
            <a:r>
              <a:rPr lang="en-GB" sz="2200" dirty="0" err="1">
                <a:latin typeface="Preeti" pitchFamily="2" charset="0"/>
              </a:rPr>
              <a:t>ul</a:t>
            </a:r>
            <a:r>
              <a:rPr lang="en-GB" sz="2200" dirty="0">
                <a:latin typeface="Preeti" pitchFamily="2" charset="0"/>
              </a:rPr>
              <a:t>/ 5'6\6} </a:t>
            </a:r>
            <a:r>
              <a:rPr lang="en-GB" sz="2200" dirty="0" err="1">
                <a:latin typeface="Preeti" pitchFamily="2" charset="0"/>
              </a:rPr>
              <a:t>u|‘'k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agfO</a:t>
            </a:r>
            <a:r>
              <a:rPr lang="en-GB" sz="2200" dirty="0">
                <a:latin typeface="Preeti" pitchFamily="2" charset="0"/>
              </a:rPr>
              <a:t>{ ;"</a:t>
            </a:r>
            <a:r>
              <a:rPr lang="en-GB" sz="2200" dirty="0" err="1">
                <a:latin typeface="Preeti" pitchFamily="2" charset="0"/>
              </a:rPr>
              <a:t>rgfx</a:t>
            </a:r>
            <a:r>
              <a:rPr lang="en-GB" sz="2200" dirty="0">
                <a:latin typeface="Preeti" pitchFamily="2" charset="0"/>
              </a:rPr>
              <a:t>? </a:t>
            </a:r>
            <a:r>
              <a:rPr lang="en-GB" sz="2200" dirty="0" err="1">
                <a:latin typeface="Preeti" pitchFamily="2" charset="0"/>
              </a:rPr>
              <a:t>cfbfgk|bfg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{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;lsG5 . </a:t>
            </a:r>
            <a:endParaRPr lang="en-US" sz="2200" dirty="0">
              <a:latin typeface="Preeti" pitchFamily="2" charset="0"/>
            </a:endParaRPr>
          </a:p>
          <a:p>
            <a:r>
              <a:rPr lang="en-GB" sz="2200" b="1" dirty="0">
                <a:latin typeface="Preeti" pitchFamily="2" charset="0"/>
              </a:rPr>
              <a:t>#= 	x/]</a:t>
            </a:r>
            <a:r>
              <a:rPr lang="en-GB" sz="2200" b="1" dirty="0" err="1">
                <a:latin typeface="Preeti" pitchFamily="2" charset="0"/>
              </a:rPr>
              <a:t>sf</a:t>
            </a:r>
            <a:r>
              <a:rPr lang="en-GB" sz="2200" b="1" dirty="0">
                <a:latin typeface="Preeti" pitchFamily="2" charset="0"/>
              </a:rPr>
              <a:t> </a:t>
            </a:r>
            <a:r>
              <a:rPr lang="en-GB" sz="2200" b="1" dirty="0" err="1">
                <a:latin typeface="Preeti" pitchFamily="2" charset="0"/>
              </a:rPr>
              <a:t>knsf</a:t>
            </a:r>
            <a:r>
              <a:rPr lang="en-GB" sz="2200" b="1" dirty="0">
                <a:latin typeface="Preeti" pitchFamily="2" charset="0"/>
              </a:rPr>
              <a:t> ;"</a:t>
            </a:r>
            <a:r>
              <a:rPr lang="en-GB" sz="2200" b="1" dirty="0" err="1">
                <a:latin typeface="Preeti" pitchFamily="2" charset="0"/>
              </a:rPr>
              <a:t>rgfx?sf</a:t>
            </a:r>
            <a:r>
              <a:rPr lang="en-GB" sz="2200" b="1" dirty="0">
                <a:latin typeface="Preeti" pitchFamily="2" charset="0"/>
              </a:rPr>
              <a:t>] </a:t>
            </a:r>
            <a:r>
              <a:rPr lang="en-GB" sz="2200" b="1" dirty="0" err="1">
                <a:latin typeface="Preeti" pitchFamily="2" charset="0"/>
              </a:rPr>
              <a:t>cfbfgk|bfg</a:t>
            </a:r>
            <a:r>
              <a:rPr lang="en-GB" sz="2200" b="1" dirty="0">
                <a:latin typeface="Preeti" pitchFamily="2" charset="0"/>
              </a:rPr>
              <a:t> —</a:t>
            </a:r>
            <a:r>
              <a:rPr lang="en-GB" sz="2200" dirty="0">
                <a:latin typeface="Preeti" pitchFamily="2" charset="0"/>
              </a:rPr>
              <a:t> o:tf ;</a:t>
            </a:r>
            <a:r>
              <a:rPr lang="en-GB" sz="2200" dirty="0" err="1">
                <a:latin typeface="Preeti" pitchFamily="2" charset="0"/>
              </a:rPr>
              <a:t>fO</a:t>
            </a:r>
            <a:r>
              <a:rPr lang="en-GB" sz="2200" dirty="0">
                <a:latin typeface="Preeti" pitchFamily="2" charset="0"/>
              </a:rPr>
              <a:t>{6x?df </a:t>
            </a:r>
            <a:r>
              <a:rPr lang="en-GB" sz="2200" dirty="0" err="1">
                <a:latin typeface="Preeti" pitchFamily="2" charset="0"/>
              </a:rPr>
              <a:t>k|To</a:t>
            </a:r>
            <a:r>
              <a:rPr lang="en-GB" sz="2200" dirty="0">
                <a:latin typeface="Preeti" pitchFamily="2" charset="0"/>
              </a:rPr>
              <a:t>]s ;b:ox?n]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a]</a:t>
            </a:r>
            <a:r>
              <a:rPr lang="en-GB" sz="2200" dirty="0" err="1">
                <a:latin typeface="Preeti" pitchFamily="2" charset="0"/>
              </a:rPr>
              <a:t>nf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cfkm</a:t>
            </a:r>
            <a:r>
              <a:rPr lang="en-GB" sz="2200" dirty="0">
                <a:latin typeface="Preeti" pitchFamily="2" charset="0"/>
              </a:rPr>
              <a:t>\</a:t>
            </a:r>
            <a:r>
              <a:rPr lang="en-GB" sz="2200" dirty="0" err="1">
                <a:latin typeface="Preeti" pitchFamily="2" charset="0"/>
              </a:rPr>
              <a:t>gf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jfndf</a:t>
            </a:r>
            <a:r>
              <a:rPr lang="en-GB" sz="2200" dirty="0">
                <a:latin typeface="Preeti" pitchFamily="2" charset="0"/>
              </a:rPr>
              <a:t> :6\of6; ck8]6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{ ;Sb5g . </a:t>
            </a:r>
            <a:r>
              <a:rPr lang="en-GB" sz="2200" dirty="0" err="1">
                <a:latin typeface="Preeti" pitchFamily="2" charset="0"/>
              </a:rPr>
              <a:t>o;n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;fly </a:t>
            </a:r>
            <a:r>
              <a:rPr lang="en-GB" sz="2200" dirty="0" err="1">
                <a:latin typeface="Preeti" pitchFamily="2" charset="0"/>
              </a:rPr>
              <a:t>s'gj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nf</a:t>
            </a:r>
            <a:r>
              <a:rPr lang="en-GB" sz="2200" dirty="0">
                <a:latin typeface="Preeti" pitchFamily="2" charset="0"/>
              </a:rPr>
              <a:t>, </a:t>
            </a:r>
            <a:r>
              <a:rPr lang="en-GB" sz="2200" dirty="0" err="1">
                <a:latin typeface="Preeti" pitchFamily="2" charset="0"/>
              </a:rPr>
              <a:t>sxf</a:t>
            </a:r>
            <a:r>
              <a:rPr lang="en-GB" sz="2200" dirty="0">
                <a:latin typeface="Preeti" pitchFamily="2" charset="0"/>
              </a:rPr>
              <a:t>+, s] </a:t>
            </a:r>
            <a:r>
              <a:rPr lang="en-GB" sz="2200" dirty="0" err="1">
                <a:latin typeface="Preeti" pitchFamily="2" charset="0"/>
              </a:rPr>
              <a:t>ul</a:t>
            </a:r>
            <a:r>
              <a:rPr lang="en-GB" sz="2200" dirty="0">
                <a:latin typeface="Preeti" pitchFamily="2" charset="0"/>
              </a:rPr>
              <a:t>//x]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5 </a:t>
            </a:r>
            <a:r>
              <a:rPr lang="en-GB" sz="2200" dirty="0" err="1">
                <a:latin typeface="Preeti" pitchFamily="2" charset="0"/>
              </a:rPr>
              <a:t>eGg</a:t>
            </a:r>
            <a:r>
              <a:rPr lang="en-GB" sz="2200" dirty="0">
                <a:latin typeface="Preeti" pitchFamily="2" charset="0"/>
              </a:rPr>
              <a:t>] s'/f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a'em</a:t>
            </a:r>
            <a:r>
              <a:rPr lang="en-GB" sz="2200" dirty="0">
                <a:latin typeface="Preeti" pitchFamily="2" charset="0"/>
              </a:rPr>
              <a:t>\g ;lsG5 . </a:t>
            </a:r>
            <a:endParaRPr lang="en-US" sz="2200" dirty="0">
              <a:latin typeface="Preeti" pitchFamily="2" charset="0"/>
            </a:endParaRPr>
          </a:p>
          <a:p>
            <a:r>
              <a:rPr lang="en-GB" sz="2200" b="1" dirty="0">
                <a:latin typeface="Preeti" pitchFamily="2" charset="0"/>
              </a:rPr>
              <a:t>$= 	</a:t>
            </a:r>
            <a:r>
              <a:rPr lang="en-GB" sz="2200" b="1" dirty="0" err="1">
                <a:latin typeface="Preeti" pitchFamily="2" charset="0"/>
              </a:rPr>
              <a:t>lgz'Ns</a:t>
            </a:r>
            <a:r>
              <a:rPr lang="en-GB" sz="2200" b="1" dirty="0">
                <a:latin typeface="Preeti" pitchFamily="2" charset="0"/>
              </a:rPr>
              <a:t> lj1fkg </a:t>
            </a:r>
            <a:r>
              <a:rPr lang="en-GB" sz="2200" b="1" dirty="0" err="1">
                <a:latin typeface="Preeti" pitchFamily="2" charset="0"/>
              </a:rPr>
              <a:t>tyf</a:t>
            </a:r>
            <a:r>
              <a:rPr lang="en-GB" sz="2200" b="1" dirty="0">
                <a:latin typeface="Preeti" pitchFamily="2" charset="0"/>
              </a:rPr>
              <a:t> </a:t>
            </a:r>
            <a:r>
              <a:rPr lang="en-GB" sz="2200" b="1" dirty="0" err="1">
                <a:latin typeface="Preeti" pitchFamily="2" charset="0"/>
              </a:rPr>
              <a:t>k|rf</a:t>
            </a:r>
            <a:r>
              <a:rPr lang="en-GB" sz="2200" b="1" dirty="0">
                <a:latin typeface="Preeti" pitchFamily="2" charset="0"/>
              </a:rPr>
              <a:t>/ k|;f/ —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tkfO</a:t>
            </a:r>
            <a:r>
              <a:rPr lang="en-GB" sz="2200" dirty="0">
                <a:latin typeface="Preeti" pitchFamily="2" charset="0"/>
              </a:rPr>
              <a:t>{+n] o:tf ;</a:t>
            </a:r>
            <a:r>
              <a:rPr lang="en-GB" sz="2200" dirty="0" err="1">
                <a:latin typeface="Preeti" pitchFamily="2" charset="0"/>
              </a:rPr>
              <a:t>fO</a:t>
            </a:r>
            <a:r>
              <a:rPr lang="en-GB" sz="2200" dirty="0">
                <a:latin typeface="Preeti" pitchFamily="2" charset="0"/>
              </a:rPr>
              <a:t>{6x?df ;</a:t>
            </a:r>
            <a:r>
              <a:rPr lang="en-GB" sz="2200" dirty="0" err="1">
                <a:latin typeface="Preeti" pitchFamily="2" charset="0"/>
              </a:rPr>
              <a:t>lhn</a:t>
            </a:r>
            <a:r>
              <a:rPr lang="en-GB" sz="2200" dirty="0">
                <a:latin typeface="Preeti" pitchFamily="2" charset="0"/>
              </a:rPr>
              <a:t>} ;+u 5'6\6} k]</a:t>
            </a:r>
            <a:r>
              <a:rPr lang="en-GB" sz="2200" dirty="0" err="1">
                <a:latin typeface="Preeti" pitchFamily="2" charset="0"/>
              </a:rPr>
              <a:t>hx</a:t>
            </a:r>
            <a:r>
              <a:rPr lang="en-GB" sz="2200" dirty="0">
                <a:latin typeface="Preeti" pitchFamily="2" charset="0"/>
              </a:rPr>
              <a:t>?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agfO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cfkm</a:t>
            </a:r>
            <a:r>
              <a:rPr lang="en-GB" sz="2200" dirty="0">
                <a:latin typeface="Preeti" pitchFamily="2" charset="0"/>
              </a:rPr>
              <a:t>\</a:t>
            </a:r>
            <a:r>
              <a:rPr lang="en-GB" sz="2200" dirty="0" err="1">
                <a:latin typeface="Preeti" pitchFamily="2" charset="0"/>
              </a:rPr>
              <a:t>gf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pTkfbg</a:t>
            </a:r>
            <a:r>
              <a:rPr lang="en-GB" sz="2200" dirty="0">
                <a:latin typeface="Preeti" pitchFamily="2" charset="0"/>
              </a:rPr>
              <a:t>, </a:t>
            </a:r>
            <a:r>
              <a:rPr lang="en-GB" sz="2200" dirty="0" err="1">
                <a:latin typeface="Preeti" pitchFamily="2" charset="0"/>
              </a:rPr>
              <a:t>Jofkf</a:t>
            </a:r>
            <a:r>
              <a:rPr lang="en-GB" sz="2200" dirty="0">
                <a:latin typeface="Preeti" pitchFamily="2" charset="0"/>
              </a:rPr>
              <a:t>/, </a:t>
            </a:r>
            <a:r>
              <a:rPr lang="en-GB" sz="2200" dirty="0" err="1">
                <a:latin typeface="Preeti" pitchFamily="2" charset="0"/>
              </a:rPr>
              <a:t>Joj;fosf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ultljwLx</a:t>
            </a:r>
            <a:r>
              <a:rPr lang="en-GB" sz="2200" dirty="0">
                <a:latin typeface="Preeti" pitchFamily="2" charset="0"/>
              </a:rPr>
              <a:t>? ck8]6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lj1fkg </a:t>
            </a:r>
            <a:r>
              <a:rPr lang="en-GB" sz="2200" dirty="0" err="1">
                <a:latin typeface="Preeti" pitchFamily="2" charset="0"/>
              </a:rPr>
              <a:t>agfO</a:t>
            </a:r>
            <a:r>
              <a:rPr lang="en-GB" sz="2200" dirty="0">
                <a:latin typeface="Preeti" pitchFamily="2" charset="0"/>
              </a:rPr>
              <a:t>{ /</a:t>
            </a:r>
            <a:r>
              <a:rPr lang="en-GB" sz="2200" dirty="0" err="1">
                <a:latin typeface="Preeti" pitchFamily="2" charset="0"/>
              </a:rPr>
              <a:t>fVg</a:t>
            </a:r>
            <a:r>
              <a:rPr lang="en-GB" sz="2200" dirty="0">
                <a:latin typeface="Preeti" pitchFamily="2" charset="0"/>
              </a:rPr>
              <a:t> ;lsG5 .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cfhsn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lj1fkgx? </a:t>
            </a:r>
            <a:r>
              <a:rPr lang="en-GB" sz="2200" dirty="0" err="1">
                <a:latin typeface="Preeti" pitchFamily="2" charset="0"/>
              </a:rPr>
              <a:t>kqklqsf</a:t>
            </a:r>
            <a:r>
              <a:rPr lang="en-GB" sz="2200" dirty="0">
                <a:latin typeface="Preeti" pitchFamily="2" charset="0"/>
              </a:rPr>
              <a:t>, /]l8of], 6]</a:t>
            </a:r>
            <a:r>
              <a:rPr lang="en-GB" sz="2200" dirty="0" err="1">
                <a:latin typeface="Preeti" pitchFamily="2" charset="0"/>
              </a:rPr>
              <a:t>lnlehgdf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lbg'sf</a:t>
            </a:r>
            <a:r>
              <a:rPr lang="en-GB" sz="2200" dirty="0">
                <a:latin typeface="Preeti" pitchFamily="2" charset="0"/>
              </a:rPr>
              <a:t>] ;6\6f w]/} </a:t>
            </a:r>
            <a:r>
              <a:rPr lang="en-GB" sz="2200" dirty="0" err="1">
                <a:latin typeface="Preeti" pitchFamily="2" charset="0"/>
              </a:rPr>
              <a:t>eGbf</a:t>
            </a:r>
            <a:r>
              <a:rPr lang="en-GB" sz="2200" dirty="0">
                <a:latin typeface="Preeti" pitchFamily="2" charset="0"/>
              </a:rPr>
              <a:t> w]/} ;b:ox?nfO{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cfkm</a:t>
            </a:r>
            <a:r>
              <a:rPr lang="en-GB" sz="2200" dirty="0">
                <a:latin typeface="Preeti" pitchFamily="2" charset="0"/>
              </a:rPr>
              <a:t>\</a:t>
            </a:r>
            <a:r>
              <a:rPr lang="en-GB" sz="2200" dirty="0" err="1">
                <a:latin typeface="Preeti" pitchFamily="2" charset="0"/>
              </a:rPr>
              <a:t>gf</a:t>
            </a:r>
            <a:r>
              <a:rPr lang="en-GB" sz="2200" dirty="0">
                <a:latin typeface="Preeti" pitchFamily="2" charset="0"/>
              </a:rPr>
              <a:t>] ;+</a:t>
            </a:r>
            <a:r>
              <a:rPr lang="en-GB" sz="2200" dirty="0" err="1">
                <a:latin typeface="Preeti" pitchFamily="2" charset="0"/>
              </a:rPr>
              <a:t>hfndf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NofO</a:t>
            </a:r>
            <a:r>
              <a:rPr lang="en-GB" sz="2200" dirty="0">
                <a:latin typeface="Preeti" pitchFamily="2" charset="0"/>
              </a:rPr>
              <a:t>{ o:tf ;</a:t>
            </a:r>
            <a:r>
              <a:rPr lang="en-GB" sz="2200" dirty="0" err="1">
                <a:latin typeface="Preeti" pitchFamily="2" charset="0"/>
              </a:rPr>
              <a:t>fO</a:t>
            </a:r>
            <a:r>
              <a:rPr lang="en-GB" sz="2200" dirty="0">
                <a:latin typeface="Preeti" pitchFamily="2" charset="0"/>
              </a:rPr>
              <a:t>{6x? </a:t>
            </a:r>
            <a:r>
              <a:rPr lang="en-GB" sz="2200" dirty="0" err="1">
                <a:latin typeface="Preeti" pitchFamily="2" charset="0"/>
              </a:rPr>
              <a:t>dfkm</a:t>
            </a:r>
            <a:r>
              <a:rPr lang="en-GB" sz="2200" dirty="0">
                <a:latin typeface="Preeti" pitchFamily="2" charset="0"/>
              </a:rPr>
              <a:t>{t lj1fkg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'{ </a:t>
            </a:r>
            <a:r>
              <a:rPr lang="en-GB" sz="2200" dirty="0" err="1">
                <a:latin typeface="Preeti" pitchFamily="2" charset="0"/>
              </a:rPr>
              <a:t>k|efjsf</a:t>
            </a:r>
            <a:r>
              <a:rPr lang="en-GB" sz="2200" dirty="0">
                <a:latin typeface="Preeti" pitchFamily="2" charset="0"/>
              </a:rPr>
              <a:t>/L dflgG5 .</a:t>
            </a:r>
            <a:endParaRPr lang="en-US" sz="2200" dirty="0">
              <a:latin typeface="Preeti" pitchFamily="2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en-GB" dirty="0">
                <a:latin typeface="Himalb" pitchFamily="2" charset="0"/>
              </a:rPr>
              <a:t>;f];n g]6jls{· ;</a:t>
            </a:r>
            <a:r>
              <a:rPr lang="en-GB" dirty="0" err="1">
                <a:latin typeface="Himalb" pitchFamily="2" charset="0"/>
              </a:rPr>
              <a:t>fO</a:t>
            </a:r>
            <a:r>
              <a:rPr lang="en-GB" dirty="0">
                <a:latin typeface="Himalb" pitchFamily="2" charset="0"/>
              </a:rPr>
              <a:t>{6sf </a:t>
            </a:r>
            <a:r>
              <a:rPr lang="en-GB" dirty="0" err="1">
                <a:latin typeface="Himalb" pitchFamily="2" charset="0"/>
              </a:rPr>
              <a:t>kmfO</a:t>
            </a:r>
            <a:r>
              <a:rPr lang="en-GB" dirty="0">
                <a:latin typeface="Himalb" pitchFamily="2" charset="0"/>
              </a:rPr>
              <a:t>{</a:t>
            </a:r>
            <a:r>
              <a:rPr lang="en-GB" dirty="0" err="1">
                <a:latin typeface="Himalb" pitchFamily="2" charset="0"/>
              </a:rPr>
              <a:t>bfx?M</a:t>
            </a:r>
            <a:endParaRPr lang="en-US" dirty="0">
              <a:latin typeface="Himalb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987574"/>
            <a:ext cx="8892480" cy="3600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2400" b="1" dirty="0">
                <a:latin typeface="Preeti" pitchFamily="2" charset="0"/>
              </a:rPr>
              <a:t>%= 	;</a:t>
            </a:r>
            <a:r>
              <a:rPr lang="en-GB" sz="2400" b="1" dirty="0" err="1">
                <a:latin typeface="Preeti" pitchFamily="2" charset="0"/>
              </a:rPr>
              <a:t>dfrf</a:t>
            </a:r>
            <a:r>
              <a:rPr lang="en-GB" sz="2400" b="1" dirty="0">
                <a:latin typeface="Preeti" pitchFamily="2" charset="0"/>
              </a:rPr>
              <a:t>/</a:t>
            </a:r>
            <a:r>
              <a:rPr lang="en-GB" sz="2400" b="1" dirty="0" err="1">
                <a:latin typeface="Preeti" pitchFamily="2" charset="0"/>
              </a:rPr>
              <a:t>x?sf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b|'t</a:t>
            </a:r>
            <a:r>
              <a:rPr lang="en-GB" sz="2400" b="1" dirty="0">
                <a:latin typeface="Preeti" pitchFamily="2" charset="0"/>
              </a:rPr>
              <a:t> km}nfj6 —</a:t>
            </a:r>
            <a:r>
              <a:rPr lang="en-GB" sz="2400" dirty="0">
                <a:latin typeface="Preeti" pitchFamily="2" charset="0"/>
              </a:rPr>
              <a:t> o:tf ;</a:t>
            </a:r>
            <a:r>
              <a:rPr lang="en-GB" sz="2400" dirty="0" err="1">
                <a:latin typeface="Preeti" pitchFamily="2" charset="0"/>
              </a:rPr>
              <a:t>fO</a:t>
            </a:r>
            <a:r>
              <a:rPr lang="en-GB" sz="2400" dirty="0">
                <a:latin typeface="Preeti" pitchFamily="2" charset="0"/>
              </a:rPr>
              <a:t>{6x?sf]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]un] </a:t>
            </a:r>
            <a:r>
              <a:rPr lang="en-GB" sz="2400" dirty="0" err="1">
                <a:latin typeface="Preeti" pitchFamily="2" charset="0"/>
              </a:rPr>
              <a:t>ljZjsf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s'g</a:t>
            </a:r>
            <a:r>
              <a:rPr lang="en-GB" sz="2400" dirty="0">
                <a:latin typeface="Preeti" pitchFamily="2" charset="0"/>
              </a:rPr>
              <a:t> 7fp+df s]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 err="1">
                <a:latin typeface="Preeti" pitchFamily="2" charset="0"/>
              </a:rPr>
              <a:t>eO</a:t>
            </a:r>
            <a:r>
              <a:rPr lang="en-GB" sz="2400" dirty="0">
                <a:latin typeface="Preeti" pitchFamily="2" charset="0"/>
              </a:rPr>
              <a:t>{/x]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5 </a:t>
            </a:r>
            <a:r>
              <a:rPr lang="en-GB" sz="2400" dirty="0" err="1">
                <a:latin typeface="Preeti" pitchFamily="2" charset="0"/>
              </a:rPr>
              <a:t>eGg</a:t>
            </a:r>
            <a:r>
              <a:rPr lang="en-GB" sz="2400" dirty="0">
                <a:latin typeface="Preeti" pitchFamily="2" charset="0"/>
              </a:rPr>
              <a:t>] s'/</a:t>
            </a:r>
            <a:r>
              <a:rPr lang="en-GB" sz="2400" dirty="0" err="1">
                <a:latin typeface="Preeti" pitchFamily="2" charset="0"/>
              </a:rPr>
              <a:t>fsf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hfgsf</a:t>
            </a:r>
            <a:r>
              <a:rPr lang="en-GB" sz="2400" dirty="0">
                <a:latin typeface="Preeti" pitchFamily="2" charset="0"/>
              </a:rPr>
              <a:t>/L /]l8of], 6]</a:t>
            </a:r>
            <a:r>
              <a:rPr lang="en-GB" sz="2400" dirty="0" err="1">
                <a:latin typeface="Preeti" pitchFamily="2" charset="0"/>
              </a:rPr>
              <a:t>lnlehg</a:t>
            </a:r>
            <a:r>
              <a:rPr lang="en-GB" sz="2400" dirty="0">
                <a:latin typeface="Preeti" pitchFamily="2" charset="0"/>
              </a:rPr>
              <a:t> / </a:t>
            </a:r>
            <a:r>
              <a:rPr lang="en-GB" sz="2400" dirty="0" err="1">
                <a:latin typeface="Preeti" pitchFamily="2" charset="0"/>
              </a:rPr>
              <a:t>kqklqsf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eGbf</a:t>
            </a:r>
            <a:r>
              <a:rPr lang="en-GB" sz="2400" dirty="0">
                <a:latin typeface="Preeti" pitchFamily="2" charset="0"/>
              </a:rPr>
              <a:t> rf+8f] </a:t>
            </a:r>
            <a:r>
              <a:rPr lang="en-GB" sz="2400" dirty="0" err="1">
                <a:latin typeface="Preeti" pitchFamily="2" charset="0"/>
              </a:rPr>
              <a:t>yfxf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kfpg</a:t>
            </a:r>
            <a:r>
              <a:rPr lang="en-GB" sz="2400" dirty="0">
                <a:latin typeface="Preeti" pitchFamily="2" charset="0"/>
              </a:rPr>
              <a:t>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;lsG5 . </a:t>
            </a:r>
            <a:endParaRPr lang="en-US" sz="2400" dirty="0">
              <a:latin typeface="Preeti" pitchFamily="2" charset="0"/>
            </a:endParaRPr>
          </a:p>
          <a:p>
            <a:r>
              <a:rPr lang="en-GB" sz="2400" b="1" dirty="0">
                <a:latin typeface="Preeti" pitchFamily="2" charset="0"/>
              </a:rPr>
              <a:t>^=	</a:t>
            </a:r>
            <a:r>
              <a:rPr lang="en-GB" sz="2400" b="1" dirty="0" err="1">
                <a:latin typeface="Preeti" pitchFamily="2" charset="0"/>
              </a:rPr>
              <a:t>vr</a:t>
            </a:r>
            <a:r>
              <a:rPr lang="en-GB" sz="2400" b="1" dirty="0">
                <a:latin typeface="Preeti" pitchFamily="2" charset="0"/>
              </a:rPr>
              <a:t>{</a:t>
            </a:r>
            <a:r>
              <a:rPr lang="en-GB" sz="2400" b="1" dirty="0" err="1">
                <a:latin typeface="Preeti" pitchFamily="2" charset="0"/>
              </a:rPr>
              <a:t>sf</a:t>
            </a:r>
            <a:r>
              <a:rPr lang="en-GB" sz="2400" b="1" dirty="0">
                <a:latin typeface="Preeti" pitchFamily="2" charset="0"/>
              </a:rPr>
              <a:t>] </a:t>
            </a:r>
            <a:r>
              <a:rPr lang="en-GB" sz="2400" b="1" dirty="0" err="1">
                <a:latin typeface="Preeti" pitchFamily="2" charset="0"/>
              </a:rPr>
              <a:t>jrt</a:t>
            </a:r>
            <a:r>
              <a:rPr lang="en-GB" sz="2400" b="1" dirty="0">
                <a:latin typeface="Preeti" pitchFamily="2" charset="0"/>
              </a:rPr>
              <a:t> —</a:t>
            </a:r>
            <a:r>
              <a:rPr lang="en-GB" sz="2400" dirty="0">
                <a:latin typeface="Preeti" pitchFamily="2" charset="0"/>
              </a:rPr>
              <a:t> o:tf ;</a:t>
            </a:r>
            <a:r>
              <a:rPr lang="en-GB" sz="2400" dirty="0" err="1">
                <a:latin typeface="Preeti" pitchFamily="2" charset="0"/>
              </a:rPr>
              <a:t>fO</a:t>
            </a:r>
            <a:r>
              <a:rPr lang="en-GB" sz="2400" dirty="0">
                <a:latin typeface="Preeti" pitchFamily="2" charset="0"/>
              </a:rPr>
              <a:t>{6x?n] </a:t>
            </a:r>
            <a:r>
              <a:rPr lang="en-GB" sz="2400" dirty="0" err="1">
                <a:latin typeface="Preeti" pitchFamily="2" charset="0"/>
              </a:rPr>
              <a:t>lgz'Ns</a:t>
            </a:r>
            <a:r>
              <a:rPr lang="en-GB" sz="2400" dirty="0">
                <a:latin typeface="Preeti" pitchFamily="2" charset="0"/>
              </a:rPr>
              <a:t> ?</a:t>
            </a:r>
            <a:r>
              <a:rPr lang="en-GB" sz="2400" dirty="0" err="1">
                <a:latin typeface="Preeti" pitchFamily="2" charset="0"/>
              </a:rPr>
              <a:t>kdf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pknAw</a:t>
            </a:r>
            <a:r>
              <a:rPr lang="en-GB" sz="2400" dirty="0">
                <a:latin typeface="Preeti" pitchFamily="2" charset="0"/>
              </a:rPr>
              <a:t> u/</a:t>
            </a:r>
            <a:r>
              <a:rPr lang="en-GB" sz="2400" dirty="0" err="1">
                <a:latin typeface="Preeti" pitchFamily="2" charset="0"/>
              </a:rPr>
              <a:t>fPsf</a:t>
            </a:r>
            <a:r>
              <a:rPr lang="en-GB" sz="2400" dirty="0">
                <a:latin typeface="Preeti" pitchFamily="2" charset="0"/>
              </a:rPr>
              <a:t> :k]; </a:t>
            </a:r>
            <a:r>
              <a:rPr lang="en-GB" sz="2400" dirty="0" err="1">
                <a:latin typeface="Preeti" pitchFamily="2" charset="0"/>
              </a:rPr>
              <a:t>tyf</a:t>
            </a:r>
            <a:r>
              <a:rPr lang="en-GB" sz="2400" dirty="0">
                <a:latin typeface="Preeti" pitchFamily="2" charset="0"/>
              </a:rPr>
              <a:t> </a:t>
            </a:r>
            <a:br>
              <a:rPr lang="en-GB" sz="2400" dirty="0">
                <a:latin typeface="Preeti" pitchFamily="2" charset="0"/>
              </a:rPr>
            </a:br>
            <a:r>
              <a:rPr lang="en-GB" sz="2400" dirty="0">
                <a:latin typeface="Preeti" pitchFamily="2" charset="0"/>
              </a:rPr>
              <a:t>;b:otfsf 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/0f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of </a:t>
            </a:r>
            <a:r>
              <a:rPr lang="en-GB" sz="2400" dirty="0" err="1">
                <a:latin typeface="Preeti" pitchFamily="2" charset="0"/>
              </a:rPr>
              <a:t>cfkm</a:t>
            </a:r>
            <a:r>
              <a:rPr lang="en-GB" sz="2400" dirty="0">
                <a:latin typeface="Preeti" pitchFamily="2" charset="0"/>
              </a:rPr>
              <a:t>\</a:t>
            </a:r>
            <a:r>
              <a:rPr lang="en-GB" sz="2400" dirty="0" err="1">
                <a:latin typeface="Preeti" pitchFamily="2" charset="0"/>
              </a:rPr>
              <a:t>gf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kl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jf</a:t>
            </a:r>
            <a:r>
              <a:rPr lang="en-GB" sz="2400" dirty="0">
                <a:latin typeface="Preeti" pitchFamily="2" charset="0"/>
              </a:rPr>
              <a:t>/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ljljw</a:t>
            </a:r>
            <a:r>
              <a:rPr lang="en-GB" sz="2400" dirty="0">
                <a:latin typeface="Preeti" pitchFamily="2" charset="0"/>
              </a:rPr>
              <a:t> ;</a:t>
            </a:r>
            <a:r>
              <a:rPr lang="en-GB" sz="2400" dirty="0" err="1">
                <a:latin typeface="Preeti" pitchFamily="2" charset="0"/>
              </a:rPr>
              <a:t>dosf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kmf</a:t>
            </a:r>
            <a:r>
              <a:rPr lang="en-GB" sz="2400" dirty="0">
                <a:latin typeface="Preeti" pitchFamily="2" charset="0"/>
              </a:rPr>
              <a:t>]6f] </a:t>
            </a:r>
            <a:r>
              <a:rPr lang="en-GB" sz="2400" dirty="0" err="1">
                <a:latin typeface="Preeti" pitchFamily="2" charset="0"/>
              </a:rPr>
              <a:t>tyf</a:t>
            </a:r>
            <a:r>
              <a:rPr lang="en-GB" sz="2400" dirty="0">
                <a:latin typeface="Preeti" pitchFamily="2" charset="0"/>
              </a:rPr>
              <a:t> lel8of]x? </a:t>
            </a:r>
            <a:r>
              <a:rPr lang="en-GB" sz="2400" dirty="0" err="1">
                <a:latin typeface="Preeti" pitchFamily="2" charset="0"/>
              </a:rPr>
              <a:t>cgnfO</a:t>
            </a:r>
            <a:r>
              <a:rPr lang="en-GB" sz="2400" dirty="0">
                <a:latin typeface="Preeti" pitchFamily="2" charset="0"/>
              </a:rPr>
              <a:t>{g :6f]/ u/]/ /</a:t>
            </a:r>
            <a:r>
              <a:rPr lang="en-GB" sz="2400" dirty="0" err="1">
                <a:latin typeface="Preeti" pitchFamily="2" charset="0"/>
              </a:rPr>
              <a:t>fVg</a:t>
            </a:r>
            <a:r>
              <a:rPr lang="en-GB" sz="2400" dirty="0">
                <a:latin typeface="Preeti" pitchFamily="2" charset="0"/>
              </a:rPr>
              <a:t> ;lsG5 / </a:t>
            </a:r>
            <a:r>
              <a:rPr lang="en-GB" sz="2400" dirty="0" err="1">
                <a:latin typeface="Preeti" pitchFamily="2" charset="0"/>
              </a:rPr>
              <a:t>cfjZostf</a:t>
            </a:r>
            <a:r>
              <a:rPr lang="en-GB" sz="2400" dirty="0">
                <a:latin typeface="Preeti" pitchFamily="2" charset="0"/>
              </a:rPr>
              <a:t> k/]</a:t>
            </a:r>
            <a:r>
              <a:rPr lang="en-GB" sz="2400" dirty="0" err="1">
                <a:latin typeface="Preeti" pitchFamily="2" charset="0"/>
              </a:rPr>
              <a:t>sf</a:t>
            </a:r>
            <a:r>
              <a:rPr lang="en-GB" sz="2400" dirty="0">
                <a:latin typeface="Preeti" pitchFamily="2" charset="0"/>
              </a:rPr>
              <a:t>] a]</a:t>
            </a:r>
            <a:r>
              <a:rPr lang="en-GB" sz="2400" dirty="0" err="1">
                <a:latin typeface="Preeti" pitchFamily="2" charset="0"/>
              </a:rPr>
              <a:t>nf</a:t>
            </a:r>
            <a:r>
              <a:rPr lang="en-GB" sz="2400" dirty="0">
                <a:latin typeface="Preeti" pitchFamily="2" charset="0"/>
              </a:rPr>
              <a:t> </a:t>
            </a:r>
            <a:r>
              <a:rPr lang="en-GB" sz="2400" dirty="0" err="1">
                <a:latin typeface="Preeti" pitchFamily="2" charset="0"/>
              </a:rPr>
              <a:t>k|of</a:t>
            </a:r>
            <a:r>
              <a:rPr lang="en-GB" sz="2400" dirty="0">
                <a:latin typeface="Preeti" pitchFamily="2" charset="0"/>
              </a:rPr>
              <a:t>]u </a:t>
            </a:r>
            <a:r>
              <a:rPr lang="en-GB" sz="2400" dirty="0" err="1">
                <a:latin typeface="Preeti" pitchFamily="2" charset="0"/>
              </a:rPr>
              <a:t>ug</a:t>
            </a:r>
            <a:r>
              <a:rPr lang="en-GB" sz="2400" dirty="0">
                <a:latin typeface="Preeti" pitchFamily="2" charset="0"/>
              </a:rPr>
              <a:t>{ ;lsG5 . ;</a:t>
            </a:r>
            <a:r>
              <a:rPr lang="en-GB" sz="2400" dirty="0" err="1">
                <a:latin typeface="Preeti" pitchFamily="2" charset="0"/>
              </a:rPr>
              <a:t>fy</a:t>
            </a:r>
            <a:r>
              <a:rPr lang="en-GB" sz="2400" dirty="0">
                <a:latin typeface="Preeti" pitchFamily="2" charset="0"/>
              </a:rPr>
              <a:t>} e]63f6sf </a:t>
            </a:r>
            <a:r>
              <a:rPr lang="en-GB" sz="2400" dirty="0" err="1">
                <a:latin typeface="Preeti" pitchFamily="2" charset="0"/>
              </a:rPr>
              <a:t>vr</a:t>
            </a:r>
            <a:r>
              <a:rPr lang="en-GB" sz="2400" dirty="0">
                <a:latin typeface="Preeti" pitchFamily="2" charset="0"/>
              </a:rPr>
              <a:t>{</a:t>
            </a:r>
            <a:r>
              <a:rPr lang="en-GB" sz="2400" dirty="0" err="1">
                <a:latin typeface="Preeti" pitchFamily="2" charset="0"/>
              </a:rPr>
              <a:t>x?sf</a:t>
            </a:r>
            <a:r>
              <a:rPr lang="en-GB" sz="2400" dirty="0">
                <a:latin typeface="Preeti" pitchFamily="2" charset="0"/>
              </a:rPr>
              <a:t>] </a:t>
            </a:r>
            <a:r>
              <a:rPr lang="en-GB" sz="2400" dirty="0" err="1">
                <a:latin typeface="Preeti" pitchFamily="2" charset="0"/>
              </a:rPr>
              <a:t>jrt</a:t>
            </a:r>
            <a:r>
              <a:rPr lang="en-GB" sz="2400" dirty="0">
                <a:latin typeface="Preeti" pitchFamily="2" charset="0"/>
              </a:rPr>
              <a:t> x'G5 .  </a:t>
            </a:r>
            <a:endParaRPr lang="en-US" sz="2400" dirty="0">
              <a:latin typeface="Preeti" pitchFamily="2" charset="0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339502"/>
            <a:ext cx="85689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Himalb" pitchFamily="2" charset="0"/>
              </a:rPr>
              <a:t>a]</a:t>
            </a:r>
            <a:r>
              <a:rPr lang="en-GB" sz="4000" dirty="0" err="1">
                <a:latin typeface="Himalb" pitchFamily="2" charset="0"/>
              </a:rPr>
              <a:t>kmfO</a:t>
            </a:r>
            <a:r>
              <a:rPr lang="en-GB" sz="4000" dirty="0">
                <a:latin typeface="Himalb" pitchFamily="2" charset="0"/>
              </a:rPr>
              <a:t>{</a:t>
            </a:r>
            <a:r>
              <a:rPr lang="en-GB" sz="4000" dirty="0" err="1">
                <a:latin typeface="Himalb" pitchFamily="2" charset="0"/>
              </a:rPr>
              <a:t>bfx?M</a:t>
            </a:r>
            <a:endParaRPr lang="en-US" sz="4000" dirty="0">
              <a:latin typeface="Himalb" pitchFamily="2" charset="0"/>
            </a:endParaRPr>
          </a:p>
          <a:p>
            <a:r>
              <a:rPr lang="en-GB" sz="2000" b="1" dirty="0">
                <a:latin typeface="Preeti" pitchFamily="2" charset="0"/>
              </a:rPr>
              <a:t>!= 	;</a:t>
            </a:r>
            <a:r>
              <a:rPr lang="en-GB" sz="2000" b="1" dirty="0" err="1">
                <a:latin typeface="Preeti" pitchFamily="2" charset="0"/>
              </a:rPr>
              <a:t>dflhs</a:t>
            </a:r>
            <a:r>
              <a:rPr lang="en-GB" sz="2000" b="1" dirty="0">
                <a:latin typeface="Preeti" pitchFamily="2" charset="0"/>
              </a:rPr>
              <a:t> </a:t>
            </a:r>
            <a:r>
              <a:rPr lang="en-GB" sz="2000" b="1" dirty="0" err="1">
                <a:latin typeface="Preeti" pitchFamily="2" charset="0"/>
              </a:rPr>
              <a:t>sfo</a:t>
            </a:r>
            <a:r>
              <a:rPr lang="en-GB" sz="2000" b="1" dirty="0">
                <a:latin typeface="Preeti" pitchFamily="2" charset="0"/>
              </a:rPr>
              <a:t>{</a:t>
            </a:r>
            <a:r>
              <a:rPr lang="en-GB" sz="2000" b="1" dirty="0" err="1">
                <a:latin typeface="Preeti" pitchFamily="2" charset="0"/>
              </a:rPr>
              <a:t>df</a:t>
            </a:r>
            <a:r>
              <a:rPr lang="en-GB" sz="2000" b="1" dirty="0">
                <a:latin typeface="Preeti" pitchFamily="2" charset="0"/>
              </a:rPr>
              <a:t> ;</a:t>
            </a:r>
            <a:r>
              <a:rPr lang="en-GB" sz="2000" b="1" dirty="0" err="1">
                <a:latin typeface="Preeti" pitchFamily="2" charset="0"/>
              </a:rPr>
              <a:t>xeflutfsf</a:t>
            </a:r>
            <a:r>
              <a:rPr lang="en-GB" sz="2000" b="1" dirty="0">
                <a:latin typeface="Preeti" pitchFamily="2" charset="0"/>
              </a:rPr>
              <a:t>] </a:t>
            </a:r>
            <a:r>
              <a:rPr lang="en-GB" sz="2000" b="1" dirty="0" err="1">
                <a:latin typeface="Preeti" pitchFamily="2" charset="0"/>
              </a:rPr>
              <a:t>sdL</a:t>
            </a:r>
            <a:r>
              <a:rPr lang="en-GB" sz="2000" b="1" dirty="0">
                <a:latin typeface="Preeti" pitchFamily="2" charset="0"/>
              </a:rPr>
              <a:t> —</a:t>
            </a:r>
            <a:r>
              <a:rPr lang="en-GB" sz="2000" dirty="0">
                <a:latin typeface="Preeti" pitchFamily="2" charset="0"/>
              </a:rPr>
              <a:t> o:tf ;</a:t>
            </a:r>
            <a:r>
              <a:rPr lang="en-GB" sz="2000" dirty="0" err="1">
                <a:latin typeface="Preeti" pitchFamily="2" charset="0"/>
              </a:rPr>
              <a:t>fO</a:t>
            </a:r>
            <a:r>
              <a:rPr lang="en-GB" sz="2000" dirty="0">
                <a:latin typeface="Preeti" pitchFamily="2" charset="0"/>
              </a:rPr>
              <a:t>{6x?sf] </a:t>
            </a:r>
            <a:r>
              <a:rPr lang="en-GB" sz="2000" dirty="0" err="1">
                <a:latin typeface="Preeti" pitchFamily="2" charset="0"/>
              </a:rPr>
              <a:t>k|of</a:t>
            </a:r>
            <a:r>
              <a:rPr lang="en-GB" sz="2000" dirty="0">
                <a:latin typeface="Preeti" pitchFamily="2" charset="0"/>
              </a:rPr>
              <a:t>]un] </a:t>
            </a:r>
            <a:r>
              <a:rPr lang="en-GB" sz="2000" dirty="0" err="1">
                <a:latin typeface="Preeti" pitchFamily="2" charset="0"/>
              </a:rPr>
              <a:t>k|of</a:t>
            </a:r>
            <a:r>
              <a:rPr lang="en-GB" sz="2000" dirty="0">
                <a:latin typeface="Preeti" pitchFamily="2" charset="0"/>
              </a:rPr>
              <a:t>]</a:t>
            </a:r>
            <a:r>
              <a:rPr lang="en-GB" sz="2000" dirty="0" err="1">
                <a:latin typeface="Preeti" pitchFamily="2" charset="0"/>
              </a:rPr>
              <a:t>ustf</a:t>
            </a:r>
            <a:r>
              <a:rPr lang="en-GB" sz="2000" dirty="0">
                <a:latin typeface="Preeti" pitchFamily="2" charset="0"/>
              </a:rPr>
              <a:t>{</a:t>
            </a:r>
            <a:r>
              <a:rPr lang="en-GB" sz="2000" dirty="0" err="1">
                <a:latin typeface="Preeti" pitchFamily="2" charset="0"/>
              </a:rPr>
              <a:t>nfO</a:t>
            </a:r>
            <a:r>
              <a:rPr lang="en-GB" sz="2000" dirty="0">
                <a:latin typeface="Preeti" pitchFamily="2" charset="0"/>
              </a:rPr>
              <a:t>{ </a:t>
            </a:r>
            <a:r>
              <a:rPr lang="en-GB" sz="2000" dirty="0" err="1">
                <a:latin typeface="Preeti" pitchFamily="2" charset="0"/>
              </a:rPr>
              <a:t>hlta</a:t>
            </a:r>
            <a:r>
              <a:rPr lang="en-GB" sz="2000" dirty="0">
                <a:latin typeface="Preeti" pitchFamily="2" charset="0"/>
              </a:rPr>
              <a:t>]n} </a:t>
            </a:r>
            <a:r>
              <a:rPr lang="en-GB" sz="2000" dirty="0" err="1">
                <a:latin typeface="Preeti" pitchFamily="2" charset="0"/>
              </a:rPr>
              <a:t>klg</a:t>
            </a:r>
            <a:r>
              <a:rPr lang="en-GB" sz="2000" dirty="0">
                <a:latin typeface="Preeti" pitchFamily="2" charset="0"/>
              </a:rPr>
              <a:t> </a:t>
            </a:r>
            <a:br>
              <a:rPr lang="en-GB" sz="2000" dirty="0">
                <a:latin typeface="Preeti" pitchFamily="2" charset="0"/>
              </a:rPr>
            </a:br>
            <a:r>
              <a:rPr lang="en-GB" sz="2000" dirty="0" err="1">
                <a:latin typeface="Preeti" pitchFamily="2" charset="0"/>
              </a:rPr>
              <a:t>sf</a:t>
            </a:r>
            <a:r>
              <a:rPr lang="en-GB" sz="2000" dirty="0">
                <a:latin typeface="Preeti" pitchFamily="2" charset="0"/>
              </a:rPr>
              <a:t>]7fdf </a:t>
            </a:r>
            <a:r>
              <a:rPr lang="en-GB" sz="2000" dirty="0" err="1">
                <a:latin typeface="Preeti" pitchFamily="2" charset="0"/>
              </a:rPr>
              <a:t>l;ldt</a:t>
            </a:r>
            <a:r>
              <a:rPr lang="en-GB" sz="2000" dirty="0">
                <a:latin typeface="Preeti" pitchFamily="2" charset="0"/>
              </a:rPr>
              <a:t> /</a:t>
            </a:r>
            <a:r>
              <a:rPr lang="en-GB" sz="2000" dirty="0" err="1">
                <a:latin typeface="Preeti" pitchFamily="2" charset="0"/>
              </a:rPr>
              <a:t>fVg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ePsf</a:t>
            </a:r>
            <a:r>
              <a:rPr lang="en-GB" sz="2000" dirty="0">
                <a:latin typeface="Preeti" pitchFamily="2" charset="0"/>
              </a:rPr>
              <a:t>]n] 3/</a:t>
            </a:r>
            <a:r>
              <a:rPr lang="en-GB" sz="2000" dirty="0" err="1">
                <a:latin typeface="Preeti" pitchFamily="2" charset="0"/>
              </a:rPr>
              <a:t>df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sf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cfof</a:t>
            </a:r>
            <a:r>
              <a:rPr lang="en-GB" sz="2000" dirty="0">
                <a:latin typeface="Preeti" pitchFamily="2" charset="0"/>
              </a:rPr>
              <a:t>], </a:t>
            </a:r>
            <a:r>
              <a:rPr lang="en-GB" sz="2000" dirty="0" err="1">
                <a:latin typeface="Preeti" pitchFamily="2" charset="0"/>
              </a:rPr>
              <a:t>uof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To;sf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s'g</a:t>
            </a:r>
            <a:r>
              <a:rPr lang="en-GB" sz="2000" dirty="0">
                <a:latin typeface="Preeti" pitchFamily="2" charset="0"/>
              </a:rPr>
              <a:t>} </a:t>
            </a:r>
            <a:r>
              <a:rPr lang="en-GB" sz="2000" dirty="0" err="1">
                <a:latin typeface="Preeti" pitchFamily="2" charset="0"/>
              </a:rPr>
              <a:t>dtna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x'+b</a:t>
            </a:r>
            <a:r>
              <a:rPr lang="en-GB" sz="2000" dirty="0">
                <a:latin typeface="Preeti" pitchFamily="2" charset="0"/>
              </a:rPr>
              <a:t>}g / </a:t>
            </a:r>
            <a:r>
              <a:rPr lang="en-GB" sz="2000" dirty="0" err="1">
                <a:latin typeface="Preeti" pitchFamily="2" charset="0"/>
              </a:rPr>
              <a:t>s'g</a:t>
            </a:r>
            <a:r>
              <a:rPr lang="en-GB" sz="2000" dirty="0">
                <a:latin typeface="Preeti" pitchFamily="2" charset="0"/>
              </a:rPr>
              <a:t>} ;</a:t>
            </a:r>
            <a:r>
              <a:rPr lang="en-GB" sz="2000" dirty="0" err="1">
                <a:latin typeface="Preeti" pitchFamily="2" charset="0"/>
              </a:rPr>
              <a:t>fdflhs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sfo</a:t>
            </a:r>
            <a:r>
              <a:rPr lang="en-GB" sz="2000" dirty="0">
                <a:latin typeface="Preeti" pitchFamily="2" charset="0"/>
              </a:rPr>
              <a:t>{</a:t>
            </a:r>
            <a:r>
              <a:rPr lang="en-GB" sz="2000" dirty="0" err="1">
                <a:latin typeface="Preeti" pitchFamily="2" charset="0"/>
              </a:rPr>
              <a:t>df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s'g</a:t>
            </a:r>
            <a:r>
              <a:rPr lang="en-GB" sz="2000" dirty="0">
                <a:latin typeface="Preeti" pitchFamily="2" charset="0"/>
              </a:rPr>
              <a:t>} ?</a:t>
            </a:r>
            <a:r>
              <a:rPr lang="en-GB" sz="2000" dirty="0" err="1">
                <a:latin typeface="Preeti" pitchFamily="2" charset="0"/>
              </a:rPr>
              <a:t>lr</a:t>
            </a:r>
            <a:r>
              <a:rPr lang="en-GB" sz="2000" dirty="0">
                <a:latin typeface="Preeti" pitchFamily="2" charset="0"/>
              </a:rPr>
              <a:t> /</a:t>
            </a:r>
            <a:r>
              <a:rPr lang="en-GB" sz="2000" dirty="0" err="1">
                <a:latin typeface="Preeti" pitchFamily="2" charset="0"/>
              </a:rPr>
              <a:t>fVb</a:t>
            </a:r>
            <a:r>
              <a:rPr lang="en-GB" sz="2000" dirty="0">
                <a:latin typeface="Preeti" pitchFamily="2" charset="0"/>
              </a:rPr>
              <a:t>}</a:t>
            </a:r>
            <a:r>
              <a:rPr lang="en-GB" sz="2000" dirty="0" err="1">
                <a:latin typeface="Preeti" pitchFamily="2" charset="0"/>
              </a:rPr>
              <a:t>gg</a:t>
            </a:r>
            <a:r>
              <a:rPr lang="en-GB" sz="2000" dirty="0">
                <a:latin typeface="Preeti" pitchFamily="2" charset="0"/>
              </a:rPr>
              <a:t>\ . </a:t>
            </a:r>
            <a:r>
              <a:rPr lang="en-GB" sz="2000" dirty="0" err="1">
                <a:latin typeface="Preeti" pitchFamily="2" charset="0"/>
              </a:rPr>
              <a:t>pgLx?nfO</a:t>
            </a:r>
            <a:r>
              <a:rPr lang="en-GB" sz="2000" dirty="0">
                <a:latin typeface="Preeti" pitchFamily="2" charset="0"/>
              </a:rPr>
              <a:t>{ </a:t>
            </a:r>
            <a:r>
              <a:rPr lang="en-GB" sz="2000" dirty="0" err="1">
                <a:latin typeface="Preeti" pitchFamily="2" charset="0"/>
              </a:rPr>
              <a:t>cfkm</a:t>
            </a:r>
            <a:r>
              <a:rPr lang="en-GB" sz="2000" dirty="0">
                <a:latin typeface="Preeti" pitchFamily="2" charset="0"/>
              </a:rPr>
              <a:t>\</a:t>
            </a:r>
            <a:r>
              <a:rPr lang="en-GB" sz="2000" dirty="0" err="1">
                <a:latin typeface="Preeti" pitchFamily="2" charset="0"/>
              </a:rPr>
              <a:t>gf</a:t>
            </a:r>
            <a:r>
              <a:rPr lang="en-GB" sz="2000" dirty="0">
                <a:latin typeface="Preeti" pitchFamily="2" charset="0"/>
              </a:rPr>
              <a:t>] sDKo'6/, O{G6/g]6 / </a:t>
            </a:r>
            <a:r>
              <a:rPr lang="en-GB" sz="2000" dirty="0" err="1">
                <a:latin typeface="Preeti" pitchFamily="2" charset="0"/>
              </a:rPr>
              <a:t>To:tf</a:t>
            </a:r>
            <a:r>
              <a:rPr lang="en-GB" sz="2000" dirty="0">
                <a:latin typeface="Preeti" pitchFamily="2" charset="0"/>
              </a:rPr>
              <a:t> ;</a:t>
            </a:r>
            <a:r>
              <a:rPr lang="en-GB" sz="2000" dirty="0" err="1">
                <a:latin typeface="Preeti" pitchFamily="2" charset="0"/>
              </a:rPr>
              <a:t>fdflhs</a:t>
            </a:r>
            <a:r>
              <a:rPr lang="en-GB" sz="2000" dirty="0">
                <a:latin typeface="Preeti" pitchFamily="2" charset="0"/>
              </a:rPr>
              <a:t> ;+</a:t>
            </a:r>
            <a:r>
              <a:rPr lang="en-GB" sz="2000" dirty="0" err="1">
                <a:latin typeface="Preeti" pitchFamily="2" charset="0"/>
              </a:rPr>
              <a:t>hfnx</a:t>
            </a:r>
            <a:r>
              <a:rPr lang="en-GB" sz="2000" dirty="0">
                <a:latin typeface="Preeti" pitchFamily="2" charset="0"/>
              </a:rPr>
              <a:t>? g} </a:t>
            </a:r>
            <a:r>
              <a:rPr lang="en-GB" sz="2000" dirty="0" err="1">
                <a:latin typeface="Preeti" pitchFamily="2" charset="0"/>
              </a:rPr>
              <a:t>cfkm</a:t>
            </a:r>
            <a:r>
              <a:rPr lang="en-GB" sz="2000" dirty="0">
                <a:latin typeface="Preeti" pitchFamily="2" charset="0"/>
              </a:rPr>
              <a:t>\</a:t>
            </a:r>
            <a:r>
              <a:rPr lang="en-GB" sz="2000" dirty="0" err="1">
                <a:latin typeface="Preeti" pitchFamily="2" charset="0"/>
              </a:rPr>
              <a:t>gf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kl</a:t>
            </a:r>
            <a:r>
              <a:rPr lang="en-GB" sz="2000" dirty="0">
                <a:latin typeface="Preeti" pitchFamily="2" charset="0"/>
              </a:rPr>
              <a:t>/</a:t>
            </a:r>
            <a:r>
              <a:rPr lang="en-GB" sz="2000" dirty="0" err="1">
                <a:latin typeface="Preeti" pitchFamily="2" charset="0"/>
              </a:rPr>
              <a:t>jf</a:t>
            </a:r>
            <a:r>
              <a:rPr lang="en-GB" sz="2000" dirty="0">
                <a:latin typeface="Preeti" pitchFamily="2" charset="0"/>
              </a:rPr>
              <a:t>/ nfUb5 . </a:t>
            </a:r>
            <a:endParaRPr lang="en-US" sz="2000" dirty="0">
              <a:latin typeface="Preeti" pitchFamily="2" charset="0"/>
            </a:endParaRPr>
          </a:p>
          <a:p>
            <a:r>
              <a:rPr lang="en-GB" sz="2000" b="1" dirty="0">
                <a:latin typeface="Preeti" pitchFamily="2" charset="0"/>
              </a:rPr>
              <a:t>@= 	g}/</a:t>
            </a:r>
            <a:r>
              <a:rPr lang="en-GB" sz="2000" b="1" dirty="0" err="1">
                <a:latin typeface="Preeti" pitchFamily="2" charset="0"/>
              </a:rPr>
              <a:t>fZotf</a:t>
            </a:r>
            <a:r>
              <a:rPr lang="en-GB" sz="2000" b="1" dirty="0">
                <a:latin typeface="Preeti" pitchFamily="2" charset="0"/>
              </a:rPr>
              <a:t> —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cfkm</a:t>
            </a:r>
            <a:r>
              <a:rPr lang="en-GB" sz="2000" dirty="0">
                <a:latin typeface="Preeti" pitchFamily="2" charset="0"/>
              </a:rPr>
              <a:t>\</a:t>
            </a:r>
            <a:r>
              <a:rPr lang="en-GB" sz="2000" dirty="0" err="1">
                <a:latin typeface="Preeti" pitchFamily="2" charset="0"/>
              </a:rPr>
              <a:t>gf</a:t>
            </a:r>
            <a:r>
              <a:rPr lang="en-GB" sz="2000" dirty="0">
                <a:latin typeface="Preeti" pitchFamily="2" charset="0"/>
              </a:rPr>
              <a:t> ;</a:t>
            </a:r>
            <a:r>
              <a:rPr lang="en-GB" sz="2000" dirty="0" err="1">
                <a:latin typeface="Preeti" pitchFamily="2" charset="0"/>
              </a:rPr>
              <a:t>flyefO</a:t>
            </a:r>
            <a:r>
              <a:rPr lang="en-GB" sz="2000" dirty="0">
                <a:latin typeface="Preeti" pitchFamily="2" charset="0"/>
              </a:rPr>
              <a:t>{ </a:t>
            </a:r>
            <a:r>
              <a:rPr lang="en-GB" sz="2000" dirty="0" err="1">
                <a:latin typeface="Preeti" pitchFamily="2" charset="0"/>
              </a:rPr>
              <a:t>tyf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cfkmGtx?n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cfkm</a:t>
            </a:r>
            <a:r>
              <a:rPr lang="en-GB" sz="2000" dirty="0">
                <a:latin typeface="Preeti" pitchFamily="2" charset="0"/>
              </a:rPr>
              <a:t>' </a:t>
            </a:r>
            <a:r>
              <a:rPr lang="en-GB" sz="2000" dirty="0" err="1">
                <a:latin typeface="Preeti" pitchFamily="2" charset="0"/>
              </a:rPr>
              <a:t>ljleGg</a:t>
            </a:r>
            <a:r>
              <a:rPr lang="en-GB" sz="2000" dirty="0">
                <a:latin typeface="Preeti" pitchFamily="2" charset="0"/>
              </a:rPr>
              <a:t> 7fp+x? 3'Dg, /]i6'/]G6, l8:sf], </a:t>
            </a:r>
            <a:br>
              <a:rPr lang="en-GB" sz="2000" dirty="0">
                <a:latin typeface="Preeti" pitchFamily="2" charset="0"/>
              </a:rPr>
            </a:br>
            <a:r>
              <a:rPr lang="en-GB" sz="2000" dirty="0" err="1">
                <a:latin typeface="Preeti" pitchFamily="2" charset="0"/>
              </a:rPr>
              <a:t>lkslgs</a:t>
            </a:r>
            <a:r>
              <a:rPr lang="en-GB" sz="2000" dirty="0">
                <a:latin typeface="Preeti" pitchFamily="2" charset="0"/>
              </a:rPr>
              <a:t>, kfl6{ </a:t>
            </a:r>
            <a:r>
              <a:rPr lang="en-GB" sz="2000" dirty="0" err="1">
                <a:latin typeface="Preeti" pitchFamily="2" charset="0"/>
              </a:rPr>
              <a:t>cflb</a:t>
            </a:r>
            <a:r>
              <a:rPr lang="en-GB" sz="2000" dirty="0">
                <a:latin typeface="Preeti" pitchFamily="2" charset="0"/>
              </a:rPr>
              <a:t> 7fp+x?df </a:t>
            </a:r>
            <a:r>
              <a:rPr lang="en-GB" sz="2000" dirty="0" err="1">
                <a:latin typeface="Preeti" pitchFamily="2" charset="0"/>
              </a:rPr>
              <a:t>uPsf</a:t>
            </a:r>
            <a:r>
              <a:rPr lang="en-GB" sz="2000" dirty="0">
                <a:latin typeface="Preeti" pitchFamily="2" charset="0"/>
              </a:rPr>
              <a:t>, /</a:t>
            </a:r>
            <a:r>
              <a:rPr lang="en-GB" sz="2000" dirty="0" err="1">
                <a:latin typeface="Preeti" pitchFamily="2" charset="0"/>
              </a:rPr>
              <a:t>fd|f</a:t>
            </a:r>
            <a:r>
              <a:rPr lang="en-GB" sz="2000" dirty="0">
                <a:latin typeface="Preeti" pitchFamily="2" charset="0"/>
              </a:rPr>
              <a:t> /</a:t>
            </a:r>
            <a:r>
              <a:rPr lang="en-GB" sz="2000" dirty="0" err="1">
                <a:latin typeface="Preeti" pitchFamily="2" charset="0"/>
              </a:rPr>
              <a:t>fd|f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n'uf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tyf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uxgfx</a:t>
            </a:r>
            <a:r>
              <a:rPr lang="en-GB" sz="2000" dirty="0">
                <a:latin typeface="Preeti" pitchFamily="2" charset="0"/>
              </a:rPr>
              <a:t>? </a:t>
            </a:r>
            <a:r>
              <a:rPr lang="en-GB" sz="2000" dirty="0" err="1">
                <a:latin typeface="Preeti" pitchFamily="2" charset="0"/>
              </a:rPr>
              <a:t>nufPsf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kmf</a:t>
            </a:r>
            <a:r>
              <a:rPr lang="en-GB" sz="2000" dirty="0">
                <a:latin typeface="Preeti" pitchFamily="2" charset="0"/>
              </a:rPr>
              <a:t>]6f]x? </a:t>
            </a:r>
            <a:r>
              <a:rPr lang="en-GB" sz="2000" dirty="0" err="1">
                <a:latin typeface="Preeti" pitchFamily="2" charset="0"/>
              </a:rPr>
              <a:t>cknf</a:t>
            </a:r>
            <a:r>
              <a:rPr lang="en-GB" sz="2000" dirty="0">
                <a:latin typeface="Preeti" pitchFamily="2" charset="0"/>
              </a:rPr>
              <a:t>]8 u/]</a:t>
            </a:r>
            <a:r>
              <a:rPr lang="en-GB" sz="2000" dirty="0" err="1">
                <a:latin typeface="Preeti" pitchFamily="2" charset="0"/>
              </a:rPr>
              <a:t>sf</a:t>
            </a:r>
            <a:r>
              <a:rPr lang="en-GB" sz="2000" dirty="0">
                <a:latin typeface="Preeti" pitchFamily="2" charset="0"/>
              </a:rPr>
              <a:t>] b]</a:t>
            </a:r>
            <a:r>
              <a:rPr lang="en-GB" sz="2000" dirty="0" err="1">
                <a:latin typeface="Preeti" pitchFamily="2" charset="0"/>
              </a:rPr>
              <a:t>Vbf</a:t>
            </a:r>
            <a:r>
              <a:rPr lang="en-GB" sz="2000" dirty="0">
                <a:latin typeface="Preeti" pitchFamily="2" charset="0"/>
              </a:rPr>
              <a:t> / </a:t>
            </a:r>
            <a:r>
              <a:rPr lang="en-GB" sz="2000" dirty="0" err="1">
                <a:latin typeface="Preeti" pitchFamily="2" charset="0"/>
              </a:rPr>
              <a:t>cfkm'nfO</a:t>
            </a:r>
            <a:r>
              <a:rPr lang="en-GB" sz="2000" dirty="0">
                <a:latin typeface="Preeti" pitchFamily="2" charset="0"/>
              </a:rPr>
              <a:t>{ </a:t>
            </a:r>
            <a:r>
              <a:rPr lang="en-GB" sz="2000" dirty="0" err="1">
                <a:latin typeface="Preeti" pitchFamily="2" charset="0"/>
              </a:rPr>
              <a:t>To;sf</a:t>
            </a:r>
            <a:r>
              <a:rPr lang="en-GB" sz="2000" dirty="0">
                <a:latin typeface="Preeti" pitchFamily="2" charset="0"/>
              </a:rPr>
              <a:t>] a/</a:t>
            </a:r>
            <a:r>
              <a:rPr lang="en-GB" sz="2000" dirty="0" err="1">
                <a:latin typeface="Preeti" pitchFamily="2" charset="0"/>
              </a:rPr>
              <a:t>fa</a:t>
            </a:r>
            <a:r>
              <a:rPr lang="en-GB" sz="2000" dirty="0">
                <a:latin typeface="Preeti" pitchFamily="2" charset="0"/>
              </a:rPr>
              <a:t>/</a:t>
            </a:r>
            <a:r>
              <a:rPr lang="en-GB" sz="2000" dirty="0" err="1">
                <a:latin typeface="Preeti" pitchFamily="2" charset="0"/>
              </a:rPr>
              <a:t>Ldf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gkfp+bf</a:t>
            </a:r>
            <a:r>
              <a:rPr lang="en-GB" sz="2000" dirty="0">
                <a:latin typeface="Preeti" pitchFamily="2" charset="0"/>
              </a:rPr>
              <a:t> g}/</a:t>
            </a:r>
            <a:r>
              <a:rPr lang="en-GB" sz="2000" dirty="0" err="1">
                <a:latin typeface="Preeti" pitchFamily="2" charset="0"/>
              </a:rPr>
              <a:t>fZotfn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uf+h</a:t>
            </a:r>
            <a:r>
              <a:rPr lang="en-GB" sz="2000" dirty="0">
                <a:latin typeface="Preeti" pitchFamily="2" charset="0"/>
              </a:rPr>
              <a:t>]</a:t>
            </a:r>
            <a:r>
              <a:rPr lang="en-GB" sz="2000" dirty="0" err="1">
                <a:latin typeface="Preeti" pitchFamily="2" charset="0"/>
              </a:rPr>
              <a:t>sf</a:t>
            </a:r>
            <a:r>
              <a:rPr lang="en-GB" sz="2000" dirty="0">
                <a:latin typeface="Preeti" pitchFamily="2" charset="0"/>
              </a:rPr>
              <a:t>] x'G5 . ;</a:t>
            </a:r>
            <a:r>
              <a:rPr lang="en-GB" sz="2000" dirty="0" err="1">
                <a:latin typeface="Preeti" pitchFamily="2" charset="0"/>
              </a:rPr>
              <a:t>fy</a:t>
            </a:r>
            <a:r>
              <a:rPr lang="en-GB" sz="2000" dirty="0">
                <a:latin typeface="Preeti" pitchFamily="2" charset="0"/>
              </a:rPr>
              <a:t>} </a:t>
            </a:r>
            <a:r>
              <a:rPr lang="en-GB" sz="2000" dirty="0" err="1">
                <a:latin typeface="Preeti" pitchFamily="2" charset="0"/>
              </a:rPr>
              <a:t>cfkm'n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cknf</a:t>
            </a:r>
            <a:r>
              <a:rPr lang="en-GB" sz="2000" dirty="0">
                <a:latin typeface="Preeti" pitchFamily="2" charset="0"/>
              </a:rPr>
              <a:t>]8 u/]</a:t>
            </a:r>
            <a:r>
              <a:rPr lang="en-GB" sz="2000" dirty="0" err="1">
                <a:latin typeface="Preeti" pitchFamily="2" charset="0"/>
              </a:rPr>
              <a:t>sf</a:t>
            </a:r>
            <a:r>
              <a:rPr lang="en-GB" sz="2000" dirty="0">
                <a:latin typeface="Preeti" pitchFamily="2" charset="0"/>
              </a:rPr>
              <a:t> :6\of6;, </a:t>
            </a:r>
            <a:r>
              <a:rPr lang="en-GB" sz="2000" dirty="0" err="1">
                <a:latin typeface="Preeti" pitchFamily="2" charset="0"/>
              </a:rPr>
              <a:t>kmf</a:t>
            </a:r>
            <a:r>
              <a:rPr lang="en-GB" sz="2000" dirty="0">
                <a:latin typeface="Preeti" pitchFamily="2" charset="0"/>
              </a:rPr>
              <a:t>]6f] </a:t>
            </a:r>
            <a:r>
              <a:rPr lang="en-GB" sz="2000" dirty="0" err="1">
                <a:latin typeface="Preeti" pitchFamily="2" charset="0"/>
              </a:rPr>
              <a:t>tyf</a:t>
            </a:r>
            <a:r>
              <a:rPr lang="en-GB" sz="2000" dirty="0">
                <a:latin typeface="Preeti" pitchFamily="2" charset="0"/>
              </a:rPr>
              <a:t> lel8of]</a:t>
            </a:r>
            <a:r>
              <a:rPr lang="en-GB" sz="2000" dirty="0" err="1">
                <a:latin typeface="Preeti" pitchFamily="2" charset="0"/>
              </a:rPr>
              <a:t>df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slt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nfO</a:t>
            </a:r>
            <a:r>
              <a:rPr lang="en-GB" sz="2000" dirty="0">
                <a:latin typeface="Preeti" pitchFamily="2" charset="0"/>
              </a:rPr>
              <a:t>{s </a:t>
            </a:r>
            <a:r>
              <a:rPr lang="en-GB" sz="2000" dirty="0" err="1">
                <a:latin typeface="Preeti" pitchFamily="2" charset="0"/>
              </a:rPr>
              <a:t>tyf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sd</a:t>
            </a:r>
            <a:r>
              <a:rPr lang="en-GB" sz="2000" dirty="0">
                <a:latin typeface="Preeti" pitchFamily="2" charset="0"/>
              </a:rPr>
              <a:t>]G6x? </a:t>
            </a:r>
            <a:r>
              <a:rPr lang="en-GB" sz="2000" dirty="0" err="1">
                <a:latin typeface="Preeti" pitchFamily="2" charset="0"/>
              </a:rPr>
              <a:t>cfP</a:t>
            </a:r>
            <a:r>
              <a:rPr lang="en-GB" sz="2000" dirty="0">
                <a:latin typeface="Preeti" pitchFamily="2" charset="0"/>
              </a:rPr>
              <a:t> &lt; c? ;</a:t>
            </a:r>
            <a:r>
              <a:rPr lang="en-GB" sz="2000" dirty="0" err="1">
                <a:latin typeface="Preeti" pitchFamily="2" charset="0"/>
              </a:rPr>
              <a:t>flysf</a:t>
            </a:r>
            <a:r>
              <a:rPr lang="en-GB" sz="2000" dirty="0">
                <a:latin typeface="Preeti" pitchFamily="2" charset="0"/>
              </a:rPr>
              <a:t>] :6\of6; / </a:t>
            </a:r>
            <a:r>
              <a:rPr lang="en-GB" sz="2000" dirty="0" err="1">
                <a:latin typeface="Preeti" pitchFamily="2" charset="0"/>
              </a:rPr>
              <a:t>kmf</a:t>
            </a:r>
            <a:r>
              <a:rPr lang="en-GB" sz="2000" dirty="0">
                <a:latin typeface="Preeti" pitchFamily="2" charset="0"/>
              </a:rPr>
              <a:t>]6f]</a:t>
            </a:r>
            <a:r>
              <a:rPr lang="en-GB" sz="2000" dirty="0" err="1">
                <a:latin typeface="Preeti" pitchFamily="2" charset="0"/>
              </a:rPr>
              <a:t>df</a:t>
            </a:r>
            <a:r>
              <a:rPr lang="en-GB" sz="2000" dirty="0">
                <a:latin typeface="Preeti" pitchFamily="2" charset="0"/>
              </a:rPr>
              <a:t> a9L </a:t>
            </a:r>
            <a:r>
              <a:rPr lang="en-GB" sz="2000" dirty="0" err="1">
                <a:latin typeface="Preeti" pitchFamily="2" charset="0"/>
              </a:rPr>
              <a:t>nfO</a:t>
            </a:r>
            <a:r>
              <a:rPr lang="en-GB" sz="2000" dirty="0">
                <a:latin typeface="Preeti" pitchFamily="2" charset="0"/>
              </a:rPr>
              <a:t>{s / </a:t>
            </a:r>
            <a:r>
              <a:rPr lang="en-GB" sz="2000" dirty="0" err="1">
                <a:latin typeface="Preeti" pitchFamily="2" charset="0"/>
              </a:rPr>
              <a:t>sd</a:t>
            </a:r>
            <a:r>
              <a:rPr lang="en-GB" sz="2000" dirty="0">
                <a:latin typeface="Preeti" pitchFamily="2" charset="0"/>
              </a:rPr>
              <a:t>]G6 </a:t>
            </a:r>
            <a:r>
              <a:rPr lang="en-GB" sz="2000" dirty="0" err="1">
                <a:latin typeface="Preeti" pitchFamily="2" charset="0"/>
              </a:rPr>
              <a:t>cfpg</a:t>
            </a:r>
            <a:r>
              <a:rPr lang="en-GB" sz="2000" dirty="0">
                <a:latin typeface="Preeti" pitchFamily="2" charset="0"/>
              </a:rPr>
              <a:t>] </a:t>
            </a:r>
            <a:br>
              <a:rPr lang="en-GB" sz="2000" dirty="0">
                <a:latin typeface="Preeti" pitchFamily="2" charset="0"/>
              </a:rPr>
            </a:br>
            <a:r>
              <a:rPr lang="en-GB" sz="2000" dirty="0" err="1">
                <a:latin typeface="Preeti" pitchFamily="2" charset="0"/>
              </a:rPr>
              <a:t>cfkm</a:t>
            </a:r>
            <a:r>
              <a:rPr lang="en-GB" sz="2000" dirty="0">
                <a:latin typeface="Preeti" pitchFamily="2" charset="0"/>
              </a:rPr>
              <a:t>\</a:t>
            </a:r>
            <a:r>
              <a:rPr lang="en-GB" sz="2000" dirty="0" err="1">
                <a:latin typeface="Preeti" pitchFamily="2" charset="0"/>
              </a:rPr>
              <a:t>gf</a:t>
            </a:r>
            <a:r>
              <a:rPr lang="en-GB" sz="2000" dirty="0">
                <a:latin typeface="Preeti" pitchFamily="2" charset="0"/>
              </a:rPr>
              <a:t>]</a:t>
            </a:r>
            <a:r>
              <a:rPr lang="en-GB" sz="2000" dirty="0" err="1">
                <a:latin typeface="Preeti" pitchFamily="2" charset="0"/>
              </a:rPr>
              <a:t>df</a:t>
            </a:r>
            <a:r>
              <a:rPr lang="en-GB" sz="2000" dirty="0">
                <a:latin typeface="Preeti" pitchFamily="2" charset="0"/>
              </a:rPr>
              <a:t> r}+ </a:t>
            </a:r>
            <a:r>
              <a:rPr lang="en-GB" sz="2000" dirty="0" err="1">
                <a:latin typeface="Preeti" pitchFamily="2" charset="0"/>
              </a:rPr>
              <a:t>lsg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sdL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eGg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dgf</a:t>
            </a:r>
            <a:r>
              <a:rPr lang="en-GB" sz="2000" dirty="0">
                <a:latin typeface="Preeti" pitchFamily="2" charset="0"/>
              </a:rPr>
              <a:t>]j}1flgs c;/ k/]</a:t>
            </a:r>
            <a:r>
              <a:rPr lang="en-GB" sz="2000" dirty="0" err="1">
                <a:latin typeface="Preeti" pitchFamily="2" charset="0"/>
              </a:rPr>
              <a:t>sf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x'g</a:t>
            </a:r>
            <a:r>
              <a:rPr lang="en-GB" sz="2000" dirty="0">
                <a:latin typeface="Preeti" pitchFamily="2" charset="0"/>
              </a:rPr>
              <a:t> ;Sb5 .  </a:t>
            </a:r>
            <a:endParaRPr lang="en-US" sz="2000" dirty="0">
              <a:latin typeface="Preeti" pitchFamily="2" charset="0"/>
            </a:endParaRPr>
          </a:p>
          <a:p>
            <a:r>
              <a:rPr lang="en-GB" sz="2000" b="1" dirty="0">
                <a:latin typeface="Preeti" pitchFamily="2" charset="0"/>
              </a:rPr>
              <a:t>#= 	</a:t>
            </a:r>
            <a:r>
              <a:rPr lang="en-GB" sz="2000" b="1" dirty="0" err="1">
                <a:latin typeface="Preeti" pitchFamily="2" charset="0"/>
              </a:rPr>
              <a:t>zf</a:t>
            </a:r>
            <a:r>
              <a:rPr lang="en-GB" sz="2000" b="1" dirty="0">
                <a:latin typeface="Preeti" pitchFamily="2" charset="0"/>
              </a:rPr>
              <a:t>/</a:t>
            </a:r>
            <a:r>
              <a:rPr lang="en-GB" sz="2000" b="1" dirty="0" err="1">
                <a:latin typeface="Preeti" pitchFamily="2" charset="0"/>
              </a:rPr>
              <a:t>Ll</a:t>
            </a:r>
            <a:r>
              <a:rPr lang="en-GB" sz="2000" b="1" dirty="0">
                <a:latin typeface="Preeti" pitchFamily="2" charset="0"/>
              </a:rPr>
              <a:t>/s </a:t>
            </a:r>
            <a:r>
              <a:rPr lang="en-GB" sz="2000" b="1" dirty="0" err="1">
                <a:latin typeface="Preeti" pitchFamily="2" charset="0"/>
              </a:rPr>
              <a:t>Jofofdsf</a:t>
            </a:r>
            <a:r>
              <a:rPr lang="en-GB" sz="2000" b="1" dirty="0">
                <a:latin typeface="Preeti" pitchFamily="2" charset="0"/>
              </a:rPr>
              <a:t>] </a:t>
            </a:r>
            <a:r>
              <a:rPr lang="en-GB" sz="2000" b="1" dirty="0" err="1">
                <a:latin typeface="Preeti" pitchFamily="2" charset="0"/>
              </a:rPr>
              <a:t>sdLn</a:t>
            </a:r>
            <a:r>
              <a:rPr lang="en-GB" sz="2000" b="1" dirty="0">
                <a:latin typeface="Preeti" pitchFamily="2" charset="0"/>
              </a:rPr>
              <a:t>] </a:t>
            </a:r>
            <a:r>
              <a:rPr lang="en-GB" sz="2000" b="1" dirty="0" err="1">
                <a:latin typeface="Preeti" pitchFamily="2" charset="0"/>
              </a:rPr>
              <a:t>sdhf</a:t>
            </a:r>
            <a:r>
              <a:rPr lang="en-GB" sz="2000" b="1" dirty="0">
                <a:latin typeface="Preeti" pitchFamily="2" charset="0"/>
              </a:rPr>
              <a:t>]/L, </a:t>
            </a:r>
            <a:r>
              <a:rPr lang="en-GB" sz="2000" b="1" dirty="0" err="1">
                <a:latin typeface="Preeti" pitchFamily="2" charset="0"/>
              </a:rPr>
              <a:t>dGb</a:t>
            </a:r>
            <a:r>
              <a:rPr lang="en-GB" sz="2000" b="1" dirty="0">
                <a:latin typeface="Preeti" pitchFamily="2" charset="0"/>
              </a:rPr>
              <a:t> a'l4, </a:t>
            </a:r>
            <a:r>
              <a:rPr lang="en-GB" sz="2000" b="1" dirty="0" err="1">
                <a:latin typeface="Preeti" pitchFamily="2" charset="0"/>
              </a:rPr>
              <a:t>clgb|f</a:t>
            </a:r>
            <a:r>
              <a:rPr lang="en-GB" sz="2000" b="1" dirty="0">
                <a:latin typeface="Preeti" pitchFamily="2" charset="0"/>
              </a:rPr>
              <a:t> —</a:t>
            </a:r>
            <a:r>
              <a:rPr lang="en-GB" sz="2000" dirty="0">
                <a:latin typeface="Preeti" pitchFamily="2" charset="0"/>
              </a:rPr>
              <a:t> o:tf ;</a:t>
            </a:r>
            <a:r>
              <a:rPr lang="en-GB" sz="2000" dirty="0" err="1">
                <a:latin typeface="Preeti" pitchFamily="2" charset="0"/>
              </a:rPr>
              <a:t>fO</a:t>
            </a:r>
            <a:r>
              <a:rPr lang="en-GB" sz="2000" dirty="0">
                <a:latin typeface="Preeti" pitchFamily="2" charset="0"/>
              </a:rPr>
              <a:t>{6x?sf] </a:t>
            </a:r>
            <a:r>
              <a:rPr lang="en-GB" sz="2000" dirty="0" err="1">
                <a:latin typeface="Preeti" pitchFamily="2" charset="0"/>
              </a:rPr>
              <a:t>k|of</a:t>
            </a:r>
            <a:r>
              <a:rPr lang="en-GB" sz="2000" dirty="0">
                <a:latin typeface="Preeti" pitchFamily="2" charset="0"/>
              </a:rPr>
              <a:t>]un] v]Ng] </a:t>
            </a:r>
            <a:r>
              <a:rPr lang="en-GB" sz="2000" dirty="0" err="1">
                <a:latin typeface="Preeti" pitchFamily="2" charset="0"/>
              </a:rPr>
              <a:t>s'b</a:t>
            </a:r>
            <a:r>
              <a:rPr lang="en-GB" sz="2000" dirty="0">
                <a:latin typeface="Preeti" pitchFamily="2" charset="0"/>
              </a:rPr>
              <a:t>\g] </a:t>
            </a:r>
            <a:br>
              <a:rPr lang="en-GB" sz="2000" dirty="0">
                <a:latin typeface="Preeti" pitchFamily="2" charset="0"/>
              </a:rPr>
            </a:br>
            <a:r>
              <a:rPr lang="en-GB" sz="2000" dirty="0">
                <a:latin typeface="Preeti" pitchFamily="2" charset="0"/>
              </a:rPr>
              <a:t>;</a:t>
            </a:r>
            <a:r>
              <a:rPr lang="en-GB" sz="2000" dirty="0" err="1">
                <a:latin typeface="Preeti" pitchFamily="2" charset="0"/>
              </a:rPr>
              <a:t>dosf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aRrfx</a:t>
            </a:r>
            <a:r>
              <a:rPr lang="en-GB" sz="2000" dirty="0">
                <a:latin typeface="Preeti" pitchFamily="2" charset="0"/>
              </a:rPr>
              <a:t>? </a:t>
            </a:r>
            <a:r>
              <a:rPr lang="en-GB" sz="2000" dirty="0" err="1">
                <a:latin typeface="Preeti" pitchFamily="2" charset="0"/>
              </a:rPr>
              <a:t>aflx</a:t>
            </a:r>
            <a:r>
              <a:rPr lang="en-GB" sz="2000" dirty="0">
                <a:latin typeface="Preeti" pitchFamily="2" charset="0"/>
              </a:rPr>
              <a:t>/ v]Ng / </a:t>
            </a:r>
            <a:r>
              <a:rPr lang="en-GB" sz="2000" dirty="0" err="1">
                <a:latin typeface="Preeti" pitchFamily="2" charset="0"/>
              </a:rPr>
              <a:t>s'b</a:t>
            </a:r>
            <a:r>
              <a:rPr lang="en-GB" sz="2000" dirty="0">
                <a:latin typeface="Preeti" pitchFamily="2" charset="0"/>
              </a:rPr>
              <a:t>\g </a:t>
            </a:r>
            <a:r>
              <a:rPr lang="en-GB" sz="2000" dirty="0" err="1">
                <a:latin typeface="Preeti" pitchFamily="2" charset="0"/>
              </a:rPr>
              <a:t>eGbf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sf</a:t>
            </a:r>
            <a:r>
              <a:rPr lang="en-GB" sz="2000" dirty="0">
                <a:latin typeface="Preeti" pitchFamily="2" charset="0"/>
              </a:rPr>
              <a:t>]7fd} a:g ?rfp+5g / </a:t>
            </a:r>
            <a:r>
              <a:rPr lang="en-GB" sz="2000" dirty="0" err="1">
                <a:latin typeface="Preeti" pitchFamily="2" charset="0"/>
              </a:rPr>
              <a:t>o;sf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kmn:j?k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zfl</a:t>
            </a:r>
            <a:r>
              <a:rPr lang="en-GB" sz="2000" dirty="0">
                <a:latin typeface="Preeti" pitchFamily="2" charset="0"/>
              </a:rPr>
              <a:t>//Ls </a:t>
            </a:r>
            <a:r>
              <a:rPr lang="en-GB" sz="2000" dirty="0" err="1">
                <a:latin typeface="Preeti" pitchFamily="2" charset="0"/>
              </a:rPr>
              <a:t>Jofofdsf</a:t>
            </a:r>
            <a:r>
              <a:rPr lang="en-GB" sz="2000" dirty="0">
                <a:latin typeface="Preeti" pitchFamily="2" charset="0"/>
              </a:rPr>
              <a:t>] </a:t>
            </a:r>
            <a:br>
              <a:rPr lang="en-GB" sz="2000" dirty="0">
                <a:latin typeface="Preeti" pitchFamily="2" charset="0"/>
              </a:rPr>
            </a:br>
            <a:r>
              <a:rPr lang="en-GB" sz="2000" dirty="0" err="1">
                <a:latin typeface="Preeti" pitchFamily="2" charset="0"/>
              </a:rPr>
              <a:t>sdLn</a:t>
            </a:r>
            <a:r>
              <a:rPr lang="en-GB" sz="2000" dirty="0">
                <a:latin typeface="Preeti" pitchFamily="2" charset="0"/>
              </a:rPr>
              <a:t>] </a:t>
            </a:r>
            <a:r>
              <a:rPr lang="en-GB" sz="2000" dirty="0" err="1">
                <a:latin typeface="Preeti" pitchFamily="2" charset="0"/>
              </a:rPr>
              <a:t>c?lr</a:t>
            </a:r>
            <a:r>
              <a:rPr lang="en-GB" sz="2000" dirty="0">
                <a:latin typeface="Preeti" pitchFamily="2" charset="0"/>
              </a:rPr>
              <a:t>, </a:t>
            </a:r>
            <a:r>
              <a:rPr lang="en-GB" sz="2000" dirty="0" err="1">
                <a:latin typeface="Preeti" pitchFamily="2" charset="0"/>
              </a:rPr>
              <a:t>ckr</a:t>
            </a:r>
            <a:r>
              <a:rPr lang="en-GB" sz="2000" dirty="0">
                <a:latin typeface="Preeti" pitchFamily="2" charset="0"/>
              </a:rPr>
              <a:t>, </a:t>
            </a:r>
            <a:r>
              <a:rPr lang="en-GB" sz="2000" dirty="0" err="1">
                <a:latin typeface="Preeti" pitchFamily="2" charset="0"/>
              </a:rPr>
              <a:t>clgb|f</a:t>
            </a:r>
            <a:r>
              <a:rPr lang="en-GB" sz="2000" dirty="0">
                <a:latin typeface="Preeti" pitchFamily="2" charset="0"/>
              </a:rPr>
              <a:t> </a:t>
            </a:r>
            <a:r>
              <a:rPr lang="en-GB" sz="2000" dirty="0" err="1">
                <a:latin typeface="Preeti" pitchFamily="2" charset="0"/>
              </a:rPr>
              <a:t>cflbsf</a:t>
            </a:r>
            <a:r>
              <a:rPr lang="en-GB" sz="2000" dirty="0">
                <a:latin typeface="Preeti" pitchFamily="2" charset="0"/>
              </a:rPr>
              <a:t>] ;d:of b]</a:t>
            </a:r>
            <a:r>
              <a:rPr lang="en-GB" sz="2000" dirty="0" err="1">
                <a:latin typeface="Preeti" pitchFamily="2" charset="0"/>
              </a:rPr>
              <a:t>vf</a:t>
            </a:r>
            <a:r>
              <a:rPr lang="en-GB" sz="2000" dirty="0">
                <a:latin typeface="Preeti" pitchFamily="2" charset="0"/>
              </a:rPr>
              <a:t> kb{5g . </a:t>
            </a:r>
            <a:r>
              <a:rPr lang="en-GB" sz="2000" dirty="0" err="1">
                <a:latin typeface="Preeti" pitchFamily="2" charset="0"/>
              </a:rPr>
              <a:t>o;n</a:t>
            </a:r>
            <a:r>
              <a:rPr lang="en-GB" sz="2000" dirty="0">
                <a:latin typeface="Preeti" pitchFamily="2" charset="0"/>
              </a:rPr>
              <a:t>] a'l4 </a:t>
            </a:r>
            <a:r>
              <a:rPr lang="en-GB" sz="2000" dirty="0" err="1">
                <a:latin typeface="Preeti" pitchFamily="2" charset="0"/>
              </a:rPr>
              <a:t>ljsf;df</a:t>
            </a:r>
            <a:r>
              <a:rPr lang="en-GB" sz="2000" dirty="0">
                <a:latin typeface="Preeti" pitchFamily="2" charset="0"/>
              </a:rPr>
              <a:t> ;d]t </a:t>
            </a:r>
            <a:r>
              <a:rPr lang="en-GB" sz="2000" dirty="0" err="1">
                <a:latin typeface="Preeti" pitchFamily="2" charset="0"/>
              </a:rPr>
              <a:t>afwf</a:t>
            </a:r>
            <a:r>
              <a:rPr lang="en-GB" sz="2000" dirty="0">
                <a:latin typeface="Preeti" pitchFamily="2" charset="0"/>
              </a:rPr>
              <a:t> k'/\ofp+b5 . </a:t>
            </a:r>
            <a:endParaRPr lang="en-US" sz="2000" dirty="0">
              <a:latin typeface="Preeti" pitchFamily="2" charset="0"/>
            </a:endParaRPr>
          </a:p>
          <a:p>
            <a:endParaRPr lang="en-US" sz="20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195486"/>
            <a:ext cx="856895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latin typeface="Preeti" pitchFamily="2" charset="0"/>
              </a:rPr>
              <a:t>$=	lg0f{o </a:t>
            </a:r>
            <a:r>
              <a:rPr lang="en-GB" sz="2200" b="1" dirty="0" err="1">
                <a:latin typeface="Preeti" pitchFamily="2" charset="0"/>
              </a:rPr>
              <a:t>tyf</a:t>
            </a:r>
            <a:r>
              <a:rPr lang="en-GB" sz="2200" b="1" dirty="0">
                <a:latin typeface="Preeti" pitchFamily="2" charset="0"/>
              </a:rPr>
              <a:t> </a:t>
            </a:r>
            <a:r>
              <a:rPr lang="en-GB" sz="2200" b="1" dirty="0" err="1">
                <a:latin typeface="Preeti" pitchFamily="2" charset="0"/>
              </a:rPr>
              <a:t>tfls</a:t>
            </a:r>
            <a:r>
              <a:rPr lang="en-GB" sz="2200" b="1" dirty="0">
                <a:latin typeface="Preeti" pitchFamily="2" charset="0"/>
              </a:rPr>
              <a:t>{s </a:t>
            </a:r>
            <a:r>
              <a:rPr lang="en-GB" sz="2200" b="1" dirty="0" err="1">
                <a:latin typeface="Preeti" pitchFamily="2" charset="0"/>
              </a:rPr>
              <a:t>Ifdtfdf</a:t>
            </a:r>
            <a:r>
              <a:rPr lang="en-GB" sz="2200" b="1" dirty="0">
                <a:latin typeface="Preeti" pitchFamily="2" charset="0"/>
              </a:rPr>
              <a:t> </a:t>
            </a:r>
            <a:r>
              <a:rPr lang="en-GB" sz="2200" b="1" dirty="0" err="1">
                <a:latin typeface="Preeti" pitchFamily="2" charset="0"/>
              </a:rPr>
              <a:t>sdL</a:t>
            </a:r>
            <a:r>
              <a:rPr lang="en-GB" sz="2200" b="1" dirty="0">
                <a:latin typeface="Preeti" pitchFamily="2" charset="0"/>
              </a:rPr>
              <a:t> —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aflx</a:t>
            </a:r>
            <a:r>
              <a:rPr lang="en-GB" sz="2200" dirty="0">
                <a:latin typeface="Preeti" pitchFamily="2" charset="0"/>
              </a:rPr>
              <a:t>/L ;+;f/</a:t>
            </a:r>
            <a:r>
              <a:rPr lang="en-GB" sz="2200" dirty="0" err="1">
                <a:latin typeface="Preeti" pitchFamily="2" charset="0"/>
              </a:rPr>
              <a:t>df</a:t>
            </a:r>
            <a:r>
              <a:rPr lang="en-GB" sz="2200" dirty="0">
                <a:latin typeface="Preeti" pitchFamily="2" charset="0"/>
              </a:rPr>
              <a:t> 3'nldn </a:t>
            </a:r>
            <a:r>
              <a:rPr lang="en-GB" sz="2200" dirty="0" err="1">
                <a:latin typeface="Preeti" pitchFamily="2" charset="0"/>
              </a:rPr>
              <a:t>Psbd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sd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ePsf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/0f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dflg</a:t>
            </a:r>
            <a:r>
              <a:rPr lang="en-GB" sz="2200" dirty="0">
                <a:latin typeface="Preeti" pitchFamily="2" charset="0"/>
              </a:rPr>
              <a:t>; </a:t>
            </a:r>
            <a:r>
              <a:rPr lang="en-GB" sz="2200" dirty="0" err="1">
                <a:latin typeface="Preeti" pitchFamily="2" charset="0"/>
              </a:rPr>
              <a:t>Psf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xf</a:t>
            </a:r>
            <a:r>
              <a:rPr lang="en-GB" sz="2200" dirty="0">
                <a:latin typeface="Preeti" pitchFamily="2" charset="0"/>
              </a:rPr>
              <a:t>]/f] </a:t>
            </a:r>
            <a:r>
              <a:rPr lang="en-GB" sz="2200" dirty="0" err="1">
                <a:latin typeface="Preeti" pitchFamily="2" charset="0"/>
              </a:rPr>
              <a:t>ePsf</a:t>
            </a:r>
            <a:r>
              <a:rPr lang="en-GB" sz="2200" dirty="0">
                <a:latin typeface="Preeti" pitchFamily="2" charset="0"/>
              </a:rPr>
              <a:t>] x'G5 </a:t>
            </a:r>
            <a:r>
              <a:rPr lang="en-GB" sz="2200" dirty="0" err="1">
                <a:latin typeface="Preeti" pitchFamily="2" charset="0"/>
              </a:rPr>
              <a:t>h;sf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/0f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lg0f{o </a:t>
            </a:r>
            <a:r>
              <a:rPr lang="en-GB" sz="2200" dirty="0" err="1">
                <a:latin typeface="Preeti" pitchFamily="2" charset="0"/>
              </a:rPr>
              <a:t>lng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c?sf</a:t>
            </a:r>
            <a:r>
              <a:rPr lang="en-GB" sz="2200" dirty="0">
                <a:latin typeface="Preeti" pitchFamily="2" charset="0"/>
              </a:rPr>
              <a:t>] ;</a:t>
            </a:r>
            <a:r>
              <a:rPr lang="en-GB" sz="2200" dirty="0" err="1">
                <a:latin typeface="Preeti" pitchFamily="2" charset="0"/>
              </a:rPr>
              <a:t>xof</a:t>
            </a:r>
            <a:r>
              <a:rPr lang="en-GB" sz="2200" dirty="0">
                <a:latin typeface="Preeti" pitchFamily="2" charset="0"/>
              </a:rPr>
              <a:t>]u </a:t>
            </a:r>
            <a:r>
              <a:rPr lang="en-GB" sz="2200" dirty="0" err="1">
                <a:latin typeface="Preeti" pitchFamily="2" charset="0"/>
              </a:rPr>
              <a:t>vf</a:t>
            </a:r>
            <a:r>
              <a:rPr lang="en-GB" sz="2200" dirty="0">
                <a:latin typeface="Preeti" pitchFamily="2" charset="0"/>
              </a:rPr>
              <a:t>]Hb5 ;</a:t>
            </a:r>
            <a:r>
              <a:rPr lang="en-GB" sz="2200" dirty="0" err="1">
                <a:latin typeface="Preeti" pitchFamily="2" charset="0"/>
              </a:rPr>
              <a:t>fy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tfls</a:t>
            </a:r>
            <a:r>
              <a:rPr lang="en-GB" sz="2200" dirty="0">
                <a:latin typeface="Preeti" pitchFamily="2" charset="0"/>
              </a:rPr>
              <a:t>{s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Ifdtfsf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Xf</a:t>
            </a:r>
            <a:r>
              <a:rPr lang="en-GB" sz="2200" dirty="0">
                <a:latin typeface="Preeti" pitchFamily="2" charset="0"/>
              </a:rPr>
              <a:t>; x'G5 . </a:t>
            </a:r>
            <a:endParaRPr lang="en-US" sz="2200" dirty="0">
              <a:latin typeface="Preeti" pitchFamily="2" charset="0"/>
            </a:endParaRPr>
          </a:p>
          <a:p>
            <a:r>
              <a:rPr lang="en-GB" sz="2200" b="1" dirty="0">
                <a:latin typeface="Preeti" pitchFamily="2" charset="0"/>
              </a:rPr>
              <a:t>%=	</a:t>
            </a:r>
            <a:r>
              <a:rPr lang="en-GB" sz="2200" b="1" dirty="0" err="1">
                <a:latin typeface="Preeti" pitchFamily="2" charset="0"/>
              </a:rPr>
              <a:t>jfbljjfb</a:t>
            </a:r>
            <a:r>
              <a:rPr lang="en-GB" sz="2200" b="1" dirty="0">
                <a:latin typeface="Preeti" pitchFamily="2" charset="0"/>
              </a:rPr>
              <a:t> </a:t>
            </a:r>
            <a:r>
              <a:rPr lang="en-GB" sz="2200" b="1" dirty="0" err="1">
                <a:latin typeface="Preeti" pitchFamily="2" charset="0"/>
              </a:rPr>
              <a:t>tyf</a:t>
            </a:r>
            <a:r>
              <a:rPr lang="en-GB" sz="2200" b="1" dirty="0">
                <a:latin typeface="Preeti" pitchFamily="2" charset="0"/>
              </a:rPr>
              <a:t> ;</a:t>
            </a:r>
            <a:r>
              <a:rPr lang="en-GB" sz="2200" b="1" dirty="0" err="1">
                <a:latin typeface="Preeti" pitchFamily="2" charset="0"/>
              </a:rPr>
              <a:t>ef</a:t>
            </a:r>
            <a:r>
              <a:rPr lang="en-GB" sz="2200" b="1" dirty="0">
                <a:latin typeface="Preeti" pitchFamily="2" charset="0"/>
              </a:rPr>
              <a:t> ;</a:t>
            </a:r>
            <a:r>
              <a:rPr lang="en-GB" sz="2200" b="1" dirty="0" err="1">
                <a:latin typeface="Preeti" pitchFamily="2" charset="0"/>
              </a:rPr>
              <a:t>Dd</a:t>
            </a:r>
            <a:r>
              <a:rPr lang="en-GB" sz="2200" b="1" dirty="0">
                <a:latin typeface="Preeti" pitchFamily="2" charset="0"/>
              </a:rPr>
              <a:t>]</a:t>
            </a:r>
            <a:r>
              <a:rPr lang="en-GB" sz="2200" b="1" dirty="0" err="1">
                <a:latin typeface="Preeti" pitchFamily="2" charset="0"/>
              </a:rPr>
              <a:t>ngdf</a:t>
            </a:r>
            <a:r>
              <a:rPr lang="en-GB" sz="2200" b="1" dirty="0">
                <a:latin typeface="Preeti" pitchFamily="2" charset="0"/>
              </a:rPr>
              <a:t> </a:t>
            </a:r>
            <a:r>
              <a:rPr lang="en-GB" sz="2200" b="1" dirty="0" err="1">
                <a:latin typeface="Preeti" pitchFamily="2" charset="0"/>
              </a:rPr>
              <a:t>c?lr</a:t>
            </a:r>
            <a:r>
              <a:rPr lang="en-GB" sz="2200" b="1" dirty="0">
                <a:latin typeface="Preeti" pitchFamily="2" charset="0"/>
              </a:rPr>
              <a:t> —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hj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dflg</a:t>
            </a:r>
            <a:r>
              <a:rPr lang="en-GB" sz="2200" dirty="0">
                <a:latin typeface="Preeti" pitchFamily="2" charset="0"/>
              </a:rPr>
              <a:t>; ;</a:t>
            </a:r>
            <a:r>
              <a:rPr lang="en-GB" sz="2200" dirty="0" err="1">
                <a:latin typeface="Preeti" pitchFamily="2" charset="0"/>
              </a:rPr>
              <a:t>dfh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kl</a:t>
            </a:r>
            <a:r>
              <a:rPr lang="en-GB" sz="2200" dirty="0">
                <a:latin typeface="Preeti" pitchFamily="2" charset="0"/>
              </a:rPr>
              <a:t>/</a:t>
            </a:r>
            <a:r>
              <a:rPr lang="en-GB" sz="2200" dirty="0" err="1">
                <a:latin typeface="Preeti" pitchFamily="2" charset="0"/>
              </a:rPr>
              <a:t>jf</a:t>
            </a:r>
            <a:r>
              <a:rPr lang="en-GB" sz="2200" dirty="0">
                <a:latin typeface="Preeti" pitchFamily="2" charset="0"/>
              </a:rPr>
              <a:t>/</a:t>
            </a:r>
            <a:r>
              <a:rPr lang="en-GB" sz="2200" dirty="0" err="1">
                <a:latin typeface="Preeti" pitchFamily="2" charset="0"/>
              </a:rPr>
              <a:t>df</a:t>
            </a:r>
            <a:r>
              <a:rPr lang="en-GB" sz="2200" dirty="0">
                <a:latin typeface="Preeti" pitchFamily="2" charset="0"/>
              </a:rPr>
              <a:t> 3'nldn </a:t>
            </a:r>
            <a:r>
              <a:rPr lang="en-GB" sz="2200" dirty="0" err="1">
                <a:latin typeface="Preeti" pitchFamily="2" charset="0"/>
              </a:rPr>
              <a:t>x'g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sd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ub</a:t>
            </a:r>
            <a:r>
              <a:rPr lang="en-GB" sz="2200" dirty="0">
                <a:latin typeface="Preeti" pitchFamily="2" charset="0"/>
              </a:rPr>
              <a:t>{5 </a:t>
            </a:r>
            <a:r>
              <a:rPr lang="en-GB" sz="2200" dirty="0" err="1">
                <a:latin typeface="Preeti" pitchFamily="2" charset="0"/>
              </a:rPr>
              <a:t>o;n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dflg;nfO</a:t>
            </a:r>
            <a:r>
              <a:rPr lang="en-GB" sz="2200" dirty="0">
                <a:latin typeface="Preeti" pitchFamily="2" charset="0"/>
              </a:rPr>
              <a:t>{ Psnsf+6] </a:t>
            </a:r>
            <a:r>
              <a:rPr lang="en-GB" sz="2200" dirty="0" err="1">
                <a:latin typeface="Preeti" pitchFamily="2" charset="0"/>
              </a:rPr>
              <a:t>agfO</a:t>
            </a:r>
            <a:r>
              <a:rPr lang="en-GB" sz="2200" dirty="0">
                <a:latin typeface="Preeti" pitchFamily="2" charset="0"/>
              </a:rPr>
              <a:t>{lbG5 . </a:t>
            </a:r>
            <a:r>
              <a:rPr lang="en-GB" sz="2200" dirty="0" err="1">
                <a:latin typeface="Preeti" pitchFamily="2" charset="0"/>
              </a:rPr>
              <a:t>pgLx</a:t>
            </a:r>
            <a:r>
              <a:rPr lang="en-GB" sz="2200" dirty="0">
                <a:latin typeface="Preeti" pitchFamily="2" charset="0"/>
              </a:rPr>
              <a:t>? s;} ;+u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ljjfb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rfxb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gg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 ;</a:t>
            </a:r>
            <a:r>
              <a:rPr lang="en-GB" sz="2200" dirty="0" err="1">
                <a:latin typeface="Preeti" pitchFamily="2" charset="0"/>
              </a:rPr>
              <a:t>ef</a:t>
            </a:r>
            <a:r>
              <a:rPr lang="en-GB" sz="2200" dirty="0">
                <a:latin typeface="Preeti" pitchFamily="2" charset="0"/>
              </a:rPr>
              <a:t> ;</a:t>
            </a:r>
            <a:r>
              <a:rPr lang="en-GB" sz="2200" dirty="0" err="1">
                <a:latin typeface="Preeti" pitchFamily="2" charset="0"/>
              </a:rPr>
              <a:t>Dd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ngdf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efu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lng</a:t>
            </a:r>
            <a:r>
              <a:rPr lang="en-GB" sz="2200" dirty="0">
                <a:latin typeface="Preeti" pitchFamily="2" charset="0"/>
              </a:rPr>
              <a:t> dg k/</a:t>
            </a:r>
            <a:r>
              <a:rPr lang="en-GB" sz="2200" dirty="0" err="1">
                <a:latin typeface="Preeti" pitchFamily="2" charset="0"/>
              </a:rPr>
              <a:t>fp+b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gg</a:t>
            </a:r>
            <a:r>
              <a:rPr lang="en-GB" sz="2200" dirty="0">
                <a:latin typeface="Preeti" pitchFamily="2" charset="0"/>
              </a:rPr>
              <a:t> . o:tf ;</a:t>
            </a:r>
            <a:r>
              <a:rPr lang="en-GB" sz="2200" dirty="0" err="1">
                <a:latin typeface="Preeti" pitchFamily="2" charset="0"/>
              </a:rPr>
              <a:t>fO</a:t>
            </a:r>
            <a:r>
              <a:rPr lang="en-GB" sz="2200" dirty="0">
                <a:latin typeface="Preeti" pitchFamily="2" charset="0"/>
              </a:rPr>
              <a:t>{6x?df </a:t>
            </a:r>
            <a:r>
              <a:rPr lang="en-GB" sz="2200" dirty="0" err="1">
                <a:latin typeface="Preeti" pitchFamily="2" charset="0"/>
              </a:rPr>
              <a:t>cfkm'nfO</a:t>
            </a:r>
            <a:r>
              <a:rPr lang="en-GB" sz="2200" dirty="0">
                <a:latin typeface="Preeti" pitchFamily="2" charset="0"/>
              </a:rPr>
              <a:t>{ dg </a:t>
            </a:r>
            <a:r>
              <a:rPr lang="en-GB" sz="2200" dirty="0" err="1">
                <a:latin typeface="Preeti" pitchFamily="2" charset="0"/>
              </a:rPr>
              <a:t>gkg</a:t>
            </a:r>
            <a:r>
              <a:rPr lang="en-GB" sz="2200" dirty="0">
                <a:latin typeface="Preeti" pitchFamily="2" charset="0"/>
              </a:rPr>
              <a:t>]{ </a:t>
            </a:r>
            <a:r>
              <a:rPr lang="en-GB" sz="2200" dirty="0" err="1">
                <a:latin typeface="Preeti" pitchFamily="2" charset="0"/>
              </a:rPr>
              <a:t>dflg;nfO</a:t>
            </a:r>
            <a:r>
              <a:rPr lang="en-GB" sz="2200" dirty="0">
                <a:latin typeface="Preeti" pitchFamily="2" charset="0"/>
              </a:rPr>
              <a:t>{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;</a:t>
            </a:r>
            <a:r>
              <a:rPr lang="en-GB" sz="2200" dirty="0" err="1">
                <a:latin typeface="Preeti" pitchFamily="2" charset="0"/>
              </a:rPr>
              <a:t>lhn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cgkm</a:t>
            </a:r>
            <a:r>
              <a:rPr lang="en-GB" sz="2200" dirty="0">
                <a:latin typeface="Preeti" pitchFamily="2" charset="0"/>
              </a:rPr>
              <a:t>|]G8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cgkmnf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]{ ;</a:t>
            </a:r>
            <a:r>
              <a:rPr lang="en-GB" sz="2200" dirty="0" err="1">
                <a:latin typeface="Preeti" pitchFamily="2" charset="0"/>
              </a:rPr>
              <a:t>lhnf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dfWod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pknAw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ePsf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x'+bf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s'g</a:t>
            </a:r>
            <a:r>
              <a:rPr lang="en-GB" sz="2200" dirty="0">
                <a:latin typeface="Preeti" pitchFamily="2" charset="0"/>
              </a:rPr>
              <a:t>}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ljifodf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]lx ;+u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jx</a:t>
            </a:r>
            <a:r>
              <a:rPr lang="en-GB" sz="2200" dirty="0">
                <a:latin typeface="Preeti" pitchFamily="2" charset="0"/>
              </a:rPr>
              <a:t>; </a:t>
            </a:r>
            <a:r>
              <a:rPr lang="en-GB" sz="2200" dirty="0" err="1">
                <a:latin typeface="Preeti" pitchFamily="2" charset="0"/>
              </a:rPr>
              <a:t>ug</a:t>
            </a:r>
            <a:r>
              <a:rPr lang="en-GB" sz="2200" dirty="0">
                <a:latin typeface="Preeti" pitchFamily="2" charset="0"/>
              </a:rPr>
              <a:t>{ ?</a:t>
            </a:r>
            <a:r>
              <a:rPr lang="en-GB" sz="2200" dirty="0" err="1">
                <a:latin typeface="Preeti" pitchFamily="2" charset="0"/>
              </a:rPr>
              <a:t>rfp+b</a:t>
            </a:r>
            <a:r>
              <a:rPr lang="en-GB" sz="2200" dirty="0">
                <a:latin typeface="Preeti" pitchFamily="2" charset="0"/>
              </a:rPr>
              <a:t>}g a? kg k/]g </a:t>
            </a:r>
            <a:r>
              <a:rPr lang="en-GB" sz="2200" dirty="0" err="1">
                <a:latin typeface="Preeti" pitchFamily="2" charset="0"/>
              </a:rPr>
              <a:t>ls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cgkm</a:t>
            </a:r>
            <a:r>
              <a:rPr lang="en-GB" sz="2200" dirty="0">
                <a:latin typeface="Preeti" pitchFamily="2" charset="0"/>
              </a:rPr>
              <a:t>|]G8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cgkmnf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ulb</a:t>
            </a:r>
            <a:r>
              <a:rPr lang="en-GB" sz="2200" dirty="0">
                <a:latin typeface="Preeti" pitchFamily="2" charset="0"/>
              </a:rPr>
              <a:t>{of] a;\ .</a:t>
            </a:r>
            <a:endParaRPr lang="en-US" sz="2200" dirty="0">
              <a:latin typeface="Preeti" pitchFamily="2" charset="0"/>
            </a:endParaRPr>
          </a:p>
          <a:p>
            <a:r>
              <a:rPr lang="en-GB" sz="2200" b="1" dirty="0">
                <a:latin typeface="Preeti" pitchFamily="2" charset="0"/>
              </a:rPr>
              <a:t>^=	;</a:t>
            </a:r>
            <a:r>
              <a:rPr lang="en-GB" sz="2200" b="1" dirty="0" err="1">
                <a:latin typeface="Preeti" pitchFamily="2" charset="0"/>
              </a:rPr>
              <a:t>fO</a:t>
            </a:r>
            <a:r>
              <a:rPr lang="en-GB" sz="2200" b="1" dirty="0">
                <a:latin typeface="Preeti" pitchFamily="2" charset="0"/>
              </a:rPr>
              <a:t>{a/ </a:t>
            </a:r>
            <a:r>
              <a:rPr lang="en-GB" sz="2200" b="1" dirty="0" err="1">
                <a:latin typeface="Preeti" pitchFamily="2" charset="0"/>
              </a:rPr>
              <a:t>qmfO</a:t>
            </a:r>
            <a:r>
              <a:rPr lang="en-GB" sz="2200" b="1" dirty="0">
                <a:latin typeface="Preeti" pitchFamily="2" charset="0"/>
              </a:rPr>
              <a:t>{d, </a:t>
            </a:r>
            <a:r>
              <a:rPr lang="en-GB" sz="2200" b="1" dirty="0" err="1">
                <a:latin typeface="Preeti" pitchFamily="2" charset="0"/>
              </a:rPr>
              <a:t>a'ln</a:t>
            </a:r>
            <a:r>
              <a:rPr lang="en-GB" sz="2200" b="1" dirty="0">
                <a:latin typeface="Preeti" pitchFamily="2" charset="0"/>
              </a:rPr>
              <a:t>ª\ —</a:t>
            </a:r>
            <a:r>
              <a:rPr lang="en-GB" sz="2200" dirty="0">
                <a:latin typeface="Preeti" pitchFamily="2" charset="0"/>
              </a:rPr>
              <a:t> o:tf ;</a:t>
            </a:r>
            <a:r>
              <a:rPr lang="en-GB" sz="2200" dirty="0" err="1">
                <a:latin typeface="Preeti" pitchFamily="2" charset="0"/>
              </a:rPr>
              <a:t>fO</a:t>
            </a:r>
            <a:r>
              <a:rPr lang="en-GB" sz="2200" dirty="0">
                <a:latin typeface="Preeti" pitchFamily="2" charset="0"/>
              </a:rPr>
              <a:t>{6x?df ;a}</a:t>
            </a:r>
            <a:r>
              <a:rPr lang="en-GB" sz="2200" dirty="0" err="1">
                <a:latin typeface="Preeti" pitchFamily="2" charset="0"/>
              </a:rPr>
              <a:t>vfn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dflg;x</a:t>
            </a:r>
            <a:r>
              <a:rPr lang="en-GB" sz="2200" dirty="0">
                <a:latin typeface="Preeti" pitchFamily="2" charset="0"/>
              </a:rPr>
              <a:t>? </a:t>
            </a:r>
            <a:r>
              <a:rPr lang="en-GB" sz="2200" dirty="0" err="1">
                <a:latin typeface="Preeti" pitchFamily="2" charset="0"/>
              </a:rPr>
              <a:t>pknAw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x'g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x'+bf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s;sf</a:t>
            </a:r>
            <a:r>
              <a:rPr lang="en-GB" sz="2200" dirty="0">
                <a:latin typeface="Preeti" pitchFamily="2" charset="0"/>
              </a:rPr>
              <a:t>]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lgot</a:t>
            </a:r>
            <a:r>
              <a:rPr lang="en-GB" sz="2200" dirty="0">
                <a:latin typeface="Preeti" pitchFamily="2" charset="0"/>
              </a:rPr>
              <a:t> s:tf] 5 </a:t>
            </a:r>
            <a:r>
              <a:rPr lang="en-GB" sz="2200" dirty="0" err="1">
                <a:latin typeface="Preeti" pitchFamily="2" charset="0"/>
              </a:rPr>
              <a:t>eGg</a:t>
            </a:r>
            <a:r>
              <a:rPr lang="en-GB" sz="2200" dirty="0">
                <a:latin typeface="Preeti" pitchFamily="2" charset="0"/>
              </a:rPr>
              <a:t>] s'/f </a:t>
            </a:r>
            <a:r>
              <a:rPr lang="en-GB" sz="2200" dirty="0" err="1">
                <a:latin typeface="Preeti" pitchFamily="2" charset="0"/>
              </a:rPr>
              <a:t>yfxf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x'+b</a:t>
            </a:r>
            <a:r>
              <a:rPr lang="en-GB" sz="2200" dirty="0">
                <a:latin typeface="Preeti" pitchFamily="2" charset="0"/>
              </a:rPr>
              <a:t>}g . </a:t>
            </a:r>
            <a:r>
              <a:rPr lang="en-GB" sz="2200" dirty="0" err="1">
                <a:latin typeface="Preeti" pitchFamily="2" charset="0"/>
              </a:rPr>
              <a:t>ljleGg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kfln</a:t>
            </a:r>
            <a:r>
              <a:rPr lang="en-GB" sz="2200" dirty="0">
                <a:latin typeface="Preeti" pitchFamily="2" charset="0"/>
              </a:rPr>
              <a:t>;] s'/</a:t>
            </a:r>
            <a:r>
              <a:rPr lang="en-GB" sz="2200" dirty="0" err="1">
                <a:latin typeface="Preeti" pitchFamily="2" charset="0"/>
              </a:rPr>
              <a:t>fx</a:t>
            </a:r>
            <a:r>
              <a:rPr lang="en-GB" sz="2200" dirty="0">
                <a:latin typeface="Preeti" pitchFamily="2" charset="0"/>
              </a:rPr>
              <a:t>? u/]/ </a:t>
            </a:r>
            <a:r>
              <a:rPr lang="en-GB" sz="2200" dirty="0" err="1">
                <a:latin typeface="Preeti" pitchFamily="2" charset="0"/>
              </a:rPr>
              <a:t>tyf</a:t>
            </a:r>
            <a:r>
              <a:rPr lang="en-GB" sz="2200" dirty="0">
                <a:latin typeface="Preeti" pitchFamily="2" charset="0"/>
              </a:rPr>
              <a:t> em'7f l:sdx?sf] </a:t>
            </a:r>
            <a:r>
              <a:rPr lang="en-GB" sz="2200" dirty="0" err="1">
                <a:latin typeface="Preeti" pitchFamily="2" charset="0"/>
              </a:rPr>
              <a:t>e|d</a:t>
            </a:r>
            <a:r>
              <a:rPr lang="en-GB" sz="2200" dirty="0">
                <a:latin typeface="Preeti" pitchFamily="2" charset="0"/>
              </a:rPr>
              <a:t>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>
                <a:latin typeface="Preeti" pitchFamily="2" charset="0"/>
              </a:rPr>
              <a:t>km}</a:t>
            </a:r>
            <a:r>
              <a:rPr lang="en-GB" sz="2200" dirty="0" err="1">
                <a:latin typeface="Preeti" pitchFamily="2" charset="0"/>
              </a:rPr>
              <a:t>nfP</a:t>
            </a:r>
            <a:r>
              <a:rPr lang="en-GB" sz="2200" dirty="0">
                <a:latin typeface="Preeti" pitchFamily="2" charset="0"/>
              </a:rPr>
              <a:t>/ </a:t>
            </a:r>
            <a:r>
              <a:rPr lang="en-GB" sz="2200" dirty="0" err="1">
                <a:latin typeface="Preeti" pitchFamily="2" charset="0"/>
              </a:rPr>
              <a:t>Psn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csf</a:t>
            </a:r>
            <a:r>
              <a:rPr lang="en-GB" sz="2200" dirty="0">
                <a:latin typeface="Preeti" pitchFamily="2" charset="0"/>
              </a:rPr>
              <a:t>{</a:t>
            </a:r>
            <a:r>
              <a:rPr lang="en-GB" sz="2200" dirty="0" err="1">
                <a:latin typeface="Preeti" pitchFamily="2" charset="0"/>
              </a:rPr>
              <a:t>nfO</a:t>
            </a:r>
            <a:r>
              <a:rPr lang="en-GB" sz="2200" dirty="0">
                <a:latin typeface="Preeti" pitchFamily="2" charset="0"/>
              </a:rPr>
              <a:t>{ n'6\g] </a:t>
            </a:r>
            <a:r>
              <a:rPr lang="en-GB" sz="2200" dirty="0" err="1">
                <a:latin typeface="Preeti" pitchFamily="2" charset="0"/>
              </a:rPr>
              <a:t>sfd</a:t>
            </a:r>
            <a:r>
              <a:rPr lang="en-GB" sz="2200" dirty="0">
                <a:latin typeface="Preeti" pitchFamily="2" charset="0"/>
              </a:rPr>
              <a:t> e}/x]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x'G5 . </a:t>
            </a:r>
            <a:r>
              <a:rPr lang="en-GB" sz="2200" dirty="0" err="1">
                <a:latin typeface="Preeti" pitchFamily="2" charset="0"/>
              </a:rPr>
              <a:t>xfn;fn</a:t>
            </a:r>
            <a:r>
              <a:rPr lang="en-GB" sz="2200" dirty="0">
                <a:latin typeface="Preeti" pitchFamily="2" charset="0"/>
              </a:rPr>
              <a:t>} g]</a:t>
            </a:r>
            <a:r>
              <a:rPr lang="en-GB" sz="2200" dirty="0" err="1">
                <a:latin typeface="Preeti" pitchFamily="2" charset="0"/>
              </a:rPr>
              <a:t>kfndf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cfof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hgf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x'g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nfu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elgPsf</a:t>
            </a:r>
            <a:r>
              <a:rPr lang="en-GB" sz="2200" dirty="0">
                <a:latin typeface="Preeti" pitchFamily="2" charset="0"/>
              </a:rPr>
              <a:t>] </a:t>
            </a:r>
            <a:br>
              <a:rPr lang="en-GB" sz="2200" dirty="0">
                <a:latin typeface="Preeti" pitchFamily="2" charset="0"/>
              </a:rPr>
            </a:br>
            <a:r>
              <a:rPr lang="en-GB" sz="2200" dirty="0" err="1">
                <a:latin typeface="Preeti" pitchFamily="2" charset="0"/>
              </a:rPr>
              <a:t>elh</a:t>
            </a:r>
            <a:r>
              <a:rPr lang="en-GB" sz="2200" dirty="0">
                <a:latin typeface="Preeti" pitchFamily="2" charset="0"/>
              </a:rPr>
              <a:t>{g ;]S; kfl6{</a:t>
            </a:r>
            <a:r>
              <a:rPr lang="en-GB" sz="2200" dirty="0" err="1">
                <a:latin typeface="Preeti" pitchFamily="2" charset="0"/>
              </a:rPr>
              <a:t>sf</a:t>
            </a:r>
            <a:r>
              <a:rPr lang="en-GB" sz="2200" dirty="0">
                <a:latin typeface="Preeti" pitchFamily="2" charset="0"/>
              </a:rPr>
              <a:t>] ;</a:t>
            </a:r>
            <a:r>
              <a:rPr lang="en-GB" sz="2200" dirty="0" err="1">
                <a:latin typeface="Preeti" pitchFamily="2" charset="0"/>
              </a:rPr>
              <a:t>dfrf</a:t>
            </a:r>
            <a:r>
              <a:rPr lang="en-GB" sz="2200" dirty="0">
                <a:latin typeface="Preeti" pitchFamily="2" charset="0"/>
              </a:rPr>
              <a:t>/n] o:tf s'/</a:t>
            </a:r>
            <a:r>
              <a:rPr lang="en-GB" sz="2200" dirty="0" err="1">
                <a:latin typeface="Preeti" pitchFamily="2" charset="0"/>
              </a:rPr>
              <a:t>fx?sf</a:t>
            </a:r>
            <a:r>
              <a:rPr lang="en-GB" sz="2200" dirty="0">
                <a:latin typeface="Preeti" pitchFamily="2" charset="0"/>
              </a:rPr>
              <a:t>] k'li6 </a:t>
            </a:r>
            <a:r>
              <a:rPr lang="en-GB" sz="2200" dirty="0" err="1">
                <a:latin typeface="Preeti" pitchFamily="2" charset="0"/>
              </a:rPr>
              <a:t>ub</a:t>
            </a:r>
            <a:r>
              <a:rPr lang="en-GB" sz="2200" dirty="0">
                <a:latin typeface="Preeti" pitchFamily="2" charset="0"/>
              </a:rPr>
              <a:t>{5 . ;</a:t>
            </a:r>
            <a:r>
              <a:rPr lang="en-GB" sz="2200" dirty="0" err="1">
                <a:latin typeface="Preeti" pitchFamily="2" charset="0"/>
              </a:rPr>
              <a:t>fy</a:t>
            </a:r>
            <a:r>
              <a:rPr lang="en-GB" sz="2200" dirty="0">
                <a:latin typeface="Preeti" pitchFamily="2" charset="0"/>
              </a:rPr>
              <a:t>} </a:t>
            </a:r>
            <a:r>
              <a:rPr lang="en-GB" sz="2200" dirty="0" err="1">
                <a:latin typeface="Preeti" pitchFamily="2" charset="0"/>
              </a:rPr>
              <a:t>Psn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csf</a:t>
            </a:r>
            <a:r>
              <a:rPr lang="en-GB" sz="2200" dirty="0">
                <a:latin typeface="Preeti" pitchFamily="2" charset="0"/>
              </a:rPr>
              <a:t>{</a:t>
            </a:r>
            <a:r>
              <a:rPr lang="en-GB" sz="2200" dirty="0" err="1">
                <a:latin typeface="Preeti" pitchFamily="2" charset="0"/>
              </a:rPr>
              <a:t>nfO</a:t>
            </a:r>
            <a:r>
              <a:rPr lang="en-GB" sz="2200" dirty="0">
                <a:latin typeface="Preeti" pitchFamily="2" charset="0"/>
              </a:rPr>
              <a:t>{ </a:t>
            </a:r>
            <a:r>
              <a:rPr lang="en-GB" sz="2200" dirty="0" err="1">
                <a:latin typeface="Preeti" pitchFamily="2" charset="0"/>
              </a:rPr>
              <a:t>xf</a:t>
            </a:r>
            <a:r>
              <a:rPr lang="en-GB" sz="2200" dirty="0">
                <a:latin typeface="Preeti" pitchFamily="2" charset="0"/>
              </a:rPr>
              <a:t>]</a:t>
            </a:r>
            <a:r>
              <a:rPr lang="en-GB" sz="2200" dirty="0" err="1">
                <a:latin typeface="Preeti" pitchFamily="2" charset="0"/>
              </a:rPr>
              <a:t>Rofpg</a:t>
            </a:r>
            <a:r>
              <a:rPr lang="en-GB" sz="2200" dirty="0">
                <a:latin typeface="Preeti" pitchFamily="2" charset="0"/>
              </a:rPr>
              <a:t>], p8fpg], </a:t>
            </a:r>
            <a:r>
              <a:rPr lang="en-GB" sz="2200" dirty="0" err="1">
                <a:latin typeface="Preeti" pitchFamily="2" charset="0"/>
              </a:rPr>
              <a:t>wDsL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lbg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cflb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unt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sfo</a:t>
            </a:r>
            <a:r>
              <a:rPr lang="en-GB" sz="2200" dirty="0">
                <a:latin typeface="Preeti" pitchFamily="2" charset="0"/>
              </a:rPr>
              <a:t>{x? </a:t>
            </a:r>
            <a:r>
              <a:rPr lang="en-GB" sz="2200" dirty="0" err="1">
                <a:latin typeface="Preeti" pitchFamily="2" charset="0"/>
              </a:rPr>
              <a:t>klg</a:t>
            </a:r>
            <a:r>
              <a:rPr lang="en-GB" sz="2200" dirty="0">
                <a:latin typeface="Preeti" pitchFamily="2" charset="0"/>
              </a:rPr>
              <a:t> </a:t>
            </a:r>
            <a:r>
              <a:rPr lang="en-GB" sz="2200" dirty="0" err="1">
                <a:latin typeface="Preeti" pitchFamily="2" charset="0"/>
              </a:rPr>
              <a:t>x'g</a:t>
            </a:r>
            <a:r>
              <a:rPr lang="en-GB" sz="2200" dirty="0">
                <a:latin typeface="Preeti" pitchFamily="2" charset="0"/>
              </a:rPr>
              <a:t>] </a:t>
            </a:r>
            <a:r>
              <a:rPr lang="en-GB" sz="2200" dirty="0" err="1">
                <a:latin typeface="Preeti" pitchFamily="2" charset="0"/>
              </a:rPr>
              <a:t>ub</a:t>
            </a:r>
            <a:r>
              <a:rPr lang="en-GB" sz="2200" dirty="0">
                <a:latin typeface="Preeti" pitchFamily="2" charset="0"/>
              </a:rPr>
              <a:t>{5g\ . </a:t>
            </a:r>
            <a:endParaRPr lang="en-US" sz="2200" dirty="0">
              <a:latin typeface="Preet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1324</TotalTime>
  <Words>7567</Words>
  <Application>Microsoft Office PowerPoint</Application>
  <PresentationFormat>On-screen Show (16:9)</PresentationFormat>
  <Paragraphs>149</Paragraphs>
  <Slides>37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맑은 고딕</vt:lpstr>
      <vt:lpstr>Arial</vt:lpstr>
      <vt:lpstr>Calibri</vt:lpstr>
      <vt:lpstr>Cambria</vt:lpstr>
      <vt:lpstr>Courier New</vt:lpstr>
      <vt:lpstr>Giorgino</vt:lpstr>
      <vt:lpstr>Himalb</vt:lpstr>
      <vt:lpstr>Preeti</vt:lpstr>
      <vt:lpstr>Office Theme</vt:lpstr>
      <vt:lpstr>Custom Design</vt:lpstr>
      <vt:lpstr>Impact of  SOCIAL NETWORKING SITES in our Society</vt:lpstr>
      <vt:lpstr>Profile:</vt:lpstr>
      <vt:lpstr>;dfhdf ;fdflhs ;+hfnsf k|efjx?</vt:lpstr>
      <vt:lpstr>kl/ro</vt:lpstr>
      <vt:lpstr>PowerPoint Presentation</vt:lpstr>
      <vt:lpstr>;f];n g]6jls{· ;fO{6sf kmfO{bfx?M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Worldwide Population - Internet - Mobile and  Social Media Users</vt:lpstr>
      <vt:lpstr>Mobile Operating System  Users</vt:lpstr>
      <vt:lpstr>kf;j8{  ;DjlGw hfgsf/L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O{G6/g]6 ck/fw -;fO{a/ qmfO{d_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Hemanta Baral</cp:lastModifiedBy>
  <cp:revision>296</cp:revision>
  <dcterms:created xsi:type="dcterms:W3CDTF">2014-04-01T16:27:38Z</dcterms:created>
  <dcterms:modified xsi:type="dcterms:W3CDTF">2023-05-02T16:47:13Z</dcterms:modified>
</cp:coreProperties>
</file>