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308" r:id="rId3"/>
    <p:sldId id="30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00" autoAdjust="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802" y="4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0796440-C5E9-47B1-DAE7-D02A211858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246" y="6248400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5624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7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97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094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94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23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95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43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03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8F5CCB-B16B-E2D3-2A34-7BC3AA64E4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522" y="6248400"/>
            <a:ext cx="2370757" cy="39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7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0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06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95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54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29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550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C776FA-FDB9-3CC4-9554-61F7889A12F0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94158" y="6296025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4300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10. Question 8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11. Question 9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12. Question 10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13. Question 11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14. Question 12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15. Question 13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16. Question 14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17. Question 15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18. Question 16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19. Question 17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hyperlink" Target="Quiz%20Competition%20ONE%204%20Dec%202025.pptx#-1,14,Question 12" TargetMode="External"/><Relationship Id="rId18" Type="http://schemas.openxmlformats.org/officeDocument/2006/relationships/hyperlink" Target="Quiz%20Competition%20ONE%204%20Dec%202025.pptx#-1,19,Question 17" TargetMode="External"/><Relationship Id="rId26" Type="http://schemas.openxmlformats.org/officeDocument/2006/relationships/hyperlink" Target="Quiz%20Competition%20ONE%204%20Dec%202025.pptx#-1,27,Question 25" TargetMode="External"/><Relationship Id="rId39" Type="http://schemas.openxmlformats.org/officeDocument/2006/relationships/hyperlink" Target="Quiz%20Competition%20ONE%204%20Dec%202025.pptx#-1,40,Question 38" TargetMode="External"/><Relationship Id="rId21" Type="http://schemas.openxmlformats.org/officeDocument/2006/relationships/hyperlink" Target="Quiz%20Competition%20ONE%204%20Dec%202025.pptx#-1,22,Question 20" TargetMode="External"/><Relationship Id="rId34" Type="http://schemas.openxmlformats.org/officeDocument/2006/relationships/hyperlink" Target="Quiz%20Competition%20ONE%204%20Dec%202025.pptx#-1,35,Question 33" TargetMode="External"/><Relationship Id="rId42" Type="http://schemas.openxmlformats.org/officeDocument/2006/relationships/hyperlink" Target="Quiz%20Competition%20ONE%204%20Dec%202025.pptx#-1,43,Question 41" TargetMode="External"/><Relationship Id="rId47" Type="http://schemas.openxmlformats.org/officeDocument/2006/relationships/hyperlink" Target="Quiz%20Competition%20ONE%204%20Dec%202025.pptx#-1,48,Question 46" TargetMode="External"/><Relationship Id="rId50" Type="http://schemas.openxmlformats.org/officeDocument/2006/relationships/hyperlink" Target="Quiz%20Competition%20ONE%204%20Dec%202025.pptx#-1,51,Question 49" TargetMode="External"/><Relationship Id="rId7" Type="http://schemas.openxmlformats.org/officeDocument/2006/relationships/hyperlink" Target="Quiz%20Competition%20ONE%204%20Dec%202025.pptx#-1,8,Question 6" TargetMode="External"/><Relationship Id="rId2" Type="http://schemas.openxmlformats.org/officeDocument/2006/relationships/hyperlink" Target="Quiz%20Competition%20ONE%204%20Dec%202025.pptx#-1,3,Question 1" TargetMode="External"/><Relationship Id="rId16" Type="http://schemas.openxmlformats.org/officeDocument/2006/relationships/hyperlink" Target="Quiz%20Competition%20ONE%204%20Dec%202025.pptx#-1,17,Question 15" TargetMode="External"/><Relationship Id="rId29" Type="http://schemas.openxmlformats.org/officeDocument/2006/relationships/hyperlink" Target="Quiz%20Competition%20ONE%204%20Dec%202025.pptx#-1,30,Question 28" TargetMode="External"/><Relationship Id="rId11" Type="http://schemas.openxmlformats.org/officeDocument/2006/relationships/hyperlink" Target="Quiz%20Competition%20ONE%204%20Dec%202025.pptx#-1,12,Question 10" TargetMode="External"/><Relationship Id="rId24" Type="http://schemas.openxmlformats.org/officeDocument/2006/relationships/hyperlink" Target="Quiz%20Competition%20ONE%204%20Dec%202025.pptx#-1,25,Question 23" TargetMode="External"/><Relationship Id="rId32" Type="http://schemas.openxmlformats.org/officeDocument/2006/relationships/hyperlink" Target="Quiz%20Competition%20ONE%204%20Dec%202025.pptx#-1,33,Question 31" TargetMode="External"/><Relationship Id="rId37" Type="http://schemas.openxmlformats.org/officeDocument/2006/relationships/hyperlink" Target="Quiz%20Competition%20ONE%204%20Dec%202025.pptx#-1,38,Question 36" TargetMode="External"/><Relationship Id="rId40" Type="http://schemas.openxmlformats.org/officeDocument/2006/relationships/hyperlink" Target="Quiz%20Competition%20ONE%204%20Dec%202025.pptx#-1,41,Question 39" TargetMode="External"/><Relationship Id="rId45" Type="http://schemas.openxmlformats.org/officeDocument/2006/relationships/hyperlink" Target="Quiz%20Competition%20ONE%204%20Dec%202025.pptx#-1,46,Question 44" TargetMode="External"/><Relationship Id="rId5" Type="http://schemas.openxmlformats.org/officeDocument/2006/relationships/hyperlink" Target="Quiz%20Competition%20ONE%204%20Dec%202025.pptx#-1,6,Question 4" TargetMode="External"/><Relationship Id="rId15" Type="http://schemas.openxmlformats.org/officeDocument/2006/relationships/hyperlink" Target="Quiz%20Competition%20ONE%204%20Dec%202025.pptx#-1,16,Question 14" TargetMode="External"/><Relationship Id="rId23" Type="http://schemas.openxmlformats.org/officeDocument/2006/relationships/hyperlink" Target="Quiz%20Competition%20ONE%204%20Dec%202025.pptx#-1,24,Question 22" TargetMode="External"/><Relationship Id="rId28" Type="http://schemas.openxmlformats.org/officeDocument/2006/relationships/hyperlink" Target="Quiz%20Competition%20ONE%204%20Dec%202025.pptx#-1,29,Question 27" TargetMode="External"/><Relationship Id="rId36" Type="http://schemas.openxmlformats.org/officeDocument/2006/relationships/hyperlink" Target="Quiz%20Competition%20ONE%204%20Dec%202025.pptx#-1,37,Question 35" TargetMode="External"/><Relationship Id="rId49" Type="http://schemas.openxmlformats.org/officeDocument/2006/relationships/hyperlink" Target="Quiz%20Competition%20ONE%204%20Dec%202025.pptx#-1,50,Question 48" TargetMode="External"/><Relationship Id="rId10" Type="http://schemas.openxmlformats.org/officeDocument/2006/relationships/hyperlink" Target="Quiz%20Competition%20ONE%204%20Dec%202025.pptx#-1,11,Question 9" TargetMode="External"/><Relationship Id="rId19" Type="http://schemas.openxmlformats.org/officeDocument/2006/relationships/hyperlink" Target="Quiz%20Competition%20ONE%204%20Dec%202025.pptx#-1,20,Question 18" TargetMode="External"/><Relationship Id="rId31" Type="http://schemas.openxmlformats.org/officeDocument/2006/relationships/hyperlink" Target="Quiz%20Competition%20ONE%204%20Dec%202025.pptx#-1,32,Question 30" TargetMode="External"/><Relationship Id="rId44" Type="http://schemas.openxmlformats.org/officeDocument/2006/relationships/hyperlink" Target="Quiz%20Competition%20ONE%204%20Dec%202025.pptx#-1,45,Question 43" TargetMode="External"/><Relationship Id="rId52" Type="http://schemas.openxmlformats.org/officeDocument/2006/relationships/hyperlink" Target="Quiz%20Competition%20ONE%204%20Dec%202025.pptx#-1,1,PowerPoint Presentation" TargetMode="External"/><Relationship Id="rId4" Type="http://schemas.openxmlformats.org/officeDocument/2006/relationships/hyperlink" Target="Quiz%20Competition%20ONE%204%20Dec%202025.pptx#-1,5,Question 3" TargetMode="External"/><Relationship Id="rId9" Type="http://schemas.openxmlformats.org/officeDocument/2006/relationships/hyperlink" Target="Quiz%20Competition%20ONE%204%20Dec%202025.pptx#-1,10,Question 8" TargetMode="External"/><Relationship Id="rId14" Type="http://schemas.openxmlformats.org/officeDocument/2006/relationships/hyperlink" Target="Quiz%20Competition%20ONE%204%20Dec%202025.pptx#-1,15,Question 13" TargetMode="External"/><Relationship Id="rId22" Type="http://schemas.openxmlformats.org/officeDocument/2006/relationships/hyperlink" Target="Quiz%20Competition%20ONE%204%20Dec%202025.pptx#-1,23,Question 21" TargetMode="External"/><Relationship Id="rId27" Type="http://schemas.openxmlformats.org/officeDocument/2006/relationships/hyperlink" Target="Quiz%20Competition%20ONE%204%20Dec%202025.pptx#-1,28,Question 26" TargetMode="External"/><Relationship Id="rId30" Type="http://schemas.openxmlformats.org/officeDocument/2006/relationships/hyperlink" Target="Quiz%20Competition%20ONE%204%20Dec%202025.pptx#-1,31,Question 29" TargetMode="External"/><Relationship Id="rId35" Type="http://schemas.openxmlformats.org/officeDocument/2006/relationships/hyperlink" Target="Quiz%20Competition%20ONE%204%20Dec%202025.pptx#-1,36,Question 34" TargetMode="External"/><Relationship Id="rId43" Type="http://schemas.openxmlformats.org/officeDocument/2006/relationships/hyperlink" Target="Quiz%20Competition%20ONE%204%20Dec%202025.pptx#-1,44,Question 42" TargetMode="External"/><Relationship Id="rId48" Type="http://schemas.openxmlformats.org/officeDocument/2006/relationships/hyperlink" Target="Quiz%20Competition%20ONE%204%20Dec%202025.pptx#-1,49,Question 47" TargetMode="External"/><Relationship Id="rId8" Type="http://schemas.openxmlformats.org/officeDocument/2006/relationships/hyperlink" Target="Quiz%20Competition%20ONE%204%20Dec%202025.pptx#-1,9,Question 7" TargetMode="External"/><Relationship Id="rId51" Type="http://schemas.openxmlformats.org/officeDocument/2006/relationships/hyperlink" Target="Quiz%20Competition%20ONE%204%20Dec%202025.pptx#-1,52,Question 50" TargetMode="External"/><Relationship Id="rId3" Type="http://schemas.openxmlformats.org/officeDocument/2006/relationships/hyperlink" Target="Quiz%20Competition%20ONE%204%20Dec%202025.pptx#-1,4,Question 2" TargetMode="External"/><Relationship Id="rId12" Type="http://schemas.openxmlformats.org/officeDocument/2006/relationships/hyperlink" Target="Quiz%20Competition%20ONE%204%20Dec%202025.pptx#-1,13,Question 11" TargetMode="External"/><Relationship Id="rId17" Type="http://schemas.openxmlformats.org/officeDocument/2006/relationships/hyperlink" Target="Quiz%20Competition%20ONE%204%20Dec%202025.pptx#-1,18,Question 16" TargetMode="External"/><Relationship Id="rId25" Type="http://schemas.openxmlformats.org/officeDocument/2006/relationships/hyperlink" Target="Quiz%20Competition%20ONE%204%20Dec%202025.pptx#-1,26,Question 24" TargetMode="External"/><Relationship Id="rId33" Type="http://schemas.openxmlformats.org/officeDocument/2006/relationships/hyperlink" Target="Quiz%20Competition%20ONE%204%20Dec%202025.pptx#-1,34,Question 32" TargetMode="External"/><Relationship Id="rId38" Type="http://schemas.openxmlformats.org/officeDocument/2006/relationships/hyperlink" Target="Quiz%20Competition%20ONE%204%20Dec%202025.pptx#-1,39,Question 37" TargetMode="External"/><Relationship Id="rId46" Type="http://schemas.openxmlformats.org/officeDocument/2006/relationships/hyperlink" Target="Quiz%20Competition%20ONE%204%20Dec%202025.pptx#-1,47,Question 45" TargetMode="External"/><Relationship Id="rId20" Type="http://schemas.openxmlformats.org/officeDocument/2006/relationships/hyperlink" Target="Quiz%20Competition%20ONE%204%20Dec%202025.pptx#-1,21,Question 19" TargetMode="External"/><Relationship Id="rId41" Type="http://schemas.openxmlformats.org/officeDocument/2006/relationships/hyperlink" Target="Quiz%20Competition%20ONE%204%20Dec%202025.pptx#-1,42,Question 4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Quiz%20Competition%20ONE%204%20Dec%202025.pptx#-1,7,Question 5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20. Question 18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21. Question 19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22. Question 20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23. Question 21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24. Question 22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25. Question 23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26. Question 24" TargetMode="Externa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27. Question 25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28. Question 26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29. Question 27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3. Question 1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30. Question 28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31. Question 29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32. Question 30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33. Question 31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34. Question 32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35. Question 33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36. Question 34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37. Question 35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38. Question 36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39. Question 37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4. Question 2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40. Question 38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3.mp4"/><Relationship Id="rId7" Type="http://schemas.openxmlformats.org/officeDocument/2006/relationships/image" Target="../media/image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hyperlink" Target="ANSWER%20KEYS%20Quiz%20Competition%20ONE%204%20Dec%202025%20-%20Copy.pptx#41. Question 39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7.png"/><Relationship Id="rId4" Type="http://schemas.openxmlformats.org/officeDocument/2006/relationships/video" Target="../media/media3.mp4"/><Relationship Id="rId9" Type="http://schemas.openxmlformats.org/officeDocument/2006/relationships/image" Target="../media/image5.JP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42. Question 40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43. Question 41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44. Question 42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45. Question 43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46. Question 44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47. Question 45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48. Question 46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49. Question 47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5. Question 3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50. Question 48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51. Question 49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52. Question 50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53. Question 51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6. Question 4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7. Question 5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8. Question 6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ANSWER%20KEYS%20Quiz%20Competition%20ONE%204%20Dec%202025%20-%20Copy.pptx#9. Question 7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B527F68-4051-F45B-59B8-F7AB383592EA}"/>
              </a:ext>
            </a:extLst>
          </p:cNvPr>
          <p:cNvSpPr txBox="1"/>
          <p:nvPr/>
        </p:nvSpPr>
        <p:spPr>
          <a:xfrm>
            <a:off x="1818967" y="466918"/>
            <a:ext cx="897685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</a:rPr>
              <a:t>WELCOME </a:t>
            </a:r>
          </a:p>
          <a:p>
            <a:pPr algn="ctr"/>
            <a:r>
              <a:rPr lang="en-US" sz="2800" b="1" dirty="0"/>
              <a:t>to</a:t>
            </a:r>
          </a:p>
          <a:p>
            <a:pPr algn="ctr"/>
            <a:r>
              <a:rPr lang="en-US" sz="5400" b="1" dirty="0"/>
              <a:t> </a:t>
            </a:r>
            <a:r>
              <a:rPr lang="en-US" sz="5400" b="1" dirty="0">
                <a:solidFill>
                  <a:srgbClr val="0070C0"/>
                </a:solidFill>
              </a:rPr>
              <a:t>Quiz @ CODAVATAR</a:t>
            </a:r>
          </a:p>
          <a:p>
            <a:pPr algn="ctr"/>
            <a:endParaRPr lang="en-US" sz="1600" b="1" dirty="0">
              <a:solidFill>
                <a:srgbClr val="0070C0"/>
              </a:solidFill>
            </a:endParaRPr>
          </a:p>
          <a:p>
            <a:pPr algn="ctr"/>
            <a:endParaRPr lang="en-US" sz="2400" b="1" dirty="0"/>
          </a:p>
          <a:p>
            <a:pPr algn="ctr"/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u="sng" dirty="0">
                <a:solidFill>
                  <a:srgbClr val="C00000"/>
                </a:solidFill>
              </a:rPr>
              <a:t>TRIVIA CHALLENGE 2025</a:t>
            </a:r>
            <a:endParaRPr lang="en-US" sz="8000" b="1" u="sng" dirty="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1B7F4C-37D8-240E-A7FB-F9A81874B58A}"/>
              </a:ext>
            </a:extLst>
          </p:cNvPr>
          <p:cNvSpPr txBox="1"/>
          <p:nvPr/>
        </p:nvSpPr>
        <p:spPr>
          <a:xfrm>
            <a:off x="3175819" y="6191027"/>
            <a:ext cx="8662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Dec 04, 2025 Thursday @Conference Hall</a:t>
            </a:r>
            <a:endParaRPr lang="en-US" sz="36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EC8A8E-191F-5A47-6AF6-2FAE3A4819D1}"/>
              </a:ext>
            </a:extLst>
          </p:cNvPr>
          <p:cNvSpPr txBox="1"/>
          <p:nvPr/>
        </p:nvSpPr>
        <p:spPr>
          <a:xfrm>
            <a:off x="5577349" y="4637023"/>
            <a:ext cx="64057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Host: Hemanta Baral; Quiz Master</a:t>
            </a:r>
            <a:endParaRPr lang="en-US" sz="4800" b="1" dirty="0">
              <a:solidFill>
                <a:srgbClr val="0070C0"/>
              </a:solidFill>
            </a:endParaRPr>
          </a:p>
        </p:txBody>
      </p:sp>
      <p:sp>
        <p:nvSpPr>
          <p:cNvPr id="20" name="Arrow: Right 19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DFA5FD5-5527-F04D-DF6C-8D22245BBF01}"/>
              </a:ext>
            </a:extLst>
          </p:cNvPr>
          <p:cNvSpPr/>
          <p:nvPr/>
        </p:nvSpPr>
        <p:spPr>
          <a:xfrm>
            <a:off x="11208775" y="266863"/>
            <a:ext cx="629260" cy="471948"/>
          </a:xfrm>
          <a:prstGeom prst="rightArrow">
            <a:avLst>
              <a:gd name="adj1" fmla="val 50000"/>
              <a:gd name="adj2" fmla="val 70833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>
            <a:normAutofit/>
          </a:bodyPr>
          <a:lstStyle/>
          <a:p>
            <a:r>
              <a:rPr dirty="0" err="1"/>
              <a:t>नेपालको</a:t>
            </a:r>
            <a:r>
              <a:rPr dirty="0"/>
              <a:t> </a:t>
            </a:r>
            <a:r>
              <a:rPr dirty="0" err="1"/>
              <a:t>पहिलो</a:t>
            </a:r>
            <a:r>
              <a:rPr dirty="0"/>
              <a:t> </a:t>
            </a:r>
            <a:r>
              <a:rPr dirty="0" err="1"/>
              <a:t>महिला</a:t>
            </a:r>
            <a:r>
              <a:rPr dirty="0"/>
              <a:t> </a:t>
            </a:r>
            <a:r>
              <a:rPr dirty="0" err="1"/>
              <a:t>उपप्रधानमन्त्री</a:t>
            </a:r>
            <a:r>
              <a:rPr dirty="0"/>
              <a:t> </a:t>
            </a:r>
            <a:r>
              <a:rPr dirty="0" err="1"/>
              <a:t>को</a:t>
            </a:r>
            <a:r>
              <a:rPr dirty="0"/>
              <a:t> </a:t>
            </a:r>
            <a:r>
              <a:rPr dirty="0" err="1"/>
              <a:t>हुन्</a:t>
            </a:r>
            <a:r>
              <a:rPr dirty="0"/>
              <a:t>?</a:t>
            </a:r>
            <a:r>
              <a:rPr lang="en-US" dirty="0"/>
              <a:t> Who is Nepal’s first female Deputy Prime Minister?</a:t>
            </a:r>
          </a:p>
          <a:p>
            <a:pPr marL="0" indent="0">
              <a:buNone/>
            </a:pPr>
            <a:r>
              <a:rPr lang="en-GB" dirty="0">
                <a:hlinkClick r:id="rId6" action="ppaction://hlinkpres?slideindex=10&amp;slidetitle=Question 8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10&amp;slidetitle=Question 8"/>
              </a:rPr>
              <a:t></a:t>
            </a:r>
            <a:r>
              <a:rPr lang="en-US" dirty="0">
                <a:hlinkClick r:id="rId6" action="ppaction://hlinkpres?slideindex=10&amp;slidetitle=Question 8"/>
              </a:rPr>
              <a:t> 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0644EED2-40CF-EC6A-2B93-6F7ACF7F45C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B2953E6A-3019-FBFF-47C8-95A0B0F7656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0DA18C0-A98F-8E87-2F68-C81C4F491E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en-US" dirty="0"/>
              <a:t> __________ </a:t>
            </a:r>
            <a:r>
              <a:rPr dirty="0" err="1"/>
              <a:t>रुपियाँ</a:t>
            </a:r>
            <a:r>
              <a:rPr dirty="0"/>
              <a:t> </a:t>
            </a:r>
            <a:r>
              <a:rPr dirty="0" err="1"/>
              <a:t>किलो</a:t>
            </a:r>
            <a:r>
              <a:rPr dirty="0"/>
              <a:t> ले ५ </a:t>
            </a:r>
            <a:r>
              <a:rPr dirty="0" err="1"/>
              <a:t>किलो</a:t>
            </a:r>
            <a:r>
              <a:rPr dirty="0"/>
              <a:t> </a:t>
            </a:r>
            <a:r>
              <a:rPr dirty="0" err="1"/>
              <a:t>लाई</a:t>
            </a:r>
            <a:r>
              <a:rPr dirty="0"/>
              <a:t> </a:t>
            </a:r>
            <a:r>
              <a:rPr dirty="0" err="1"/>
              <a:t>कति</a:t>
            </a:r>
            <a:r>
              <a:rPr dirty="0"/>
              <a:t> </a:t>
            </a:r>
            <a:r>
              <a:rPr dirty="0" err="1"/>
              <a:t>पर्छ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11&amp;slidetitle=Question 9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11&amp;slidetitle=Question 9"/>
              </a:rPr>
              <a:t></a:t>
            </a:r>
            <a:endParaRPr lang="en-GB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B0068CA1-7675-416B-1FAF-AF8FC67007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7EF2A5B2-5387-7597-6D7F-684AA87A308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3131DE2-5B49-E45C-48B1-E12818FB48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dirty="0"/>
              <a:t>Who is the fastest man in the world?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12&amp;slidetitle=Question 10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12&amp;slidetitle=Question 10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AF55CD97-AF57-217F-2389-4E58BF02CE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121E77A1-81FF-BD87-127C-4E33D73019F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B9E2B11-4186-96AA-674E-83756C8CF7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ne-NP" dirty="0"/>
              <a:t>प्रहरी र जेल नभएको देश कुन हो </a:t>
            </a:r>
            <a:r>
              <a:rPr lang="en-US" dirty="0"/>
              <a:t>? </a:t>
            </a:r>
            <a:r>
              <a:rPr dirty="0"/>
              <a:t>Which country has no police and no prisons?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13&amp;slidetitle=Question 1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13&amp;slidetitle=Question 11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34D02877-0EB6-3DBB-D013-8C2C13735F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CC9C26BB-9509-86A1-4EC0-01E8FBBE976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D9ABDB6-38FD-FC69-CD24-7A5E6F7B41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7000"/>
            <a:ext cx="10018713" cy="1752600"/>
          </a:xfrm>
        </p:spPr>
        <p:txBody>
          <a:bodyPr>
            <a:normAutofit fontScale="92500"/>
          </a:bodyPr>
          <a:lstStyle/>
          <a:p>
            <a:r>
              <a:rPr lang="ne-NP" dirty="0"/>
              <a:t>एउटा</a:t>
            </a:r>
            <a:r>
              <a:rPr lang="en-US" dirty="0"/>
              <a:t> BAT</a:t>
            </a:r>
            <a:r>
              <a:rPr lang="ne-NP" dirty="0"/>
              <a:t> र एउटा बलको कुल मूल्य ११० रुपैयाँ छ। </a:t>
            </a:r>
            <a:r>
              <a:rPr lang="en-US" dirty="0"/>
              <a:t>BAT </a:t>
            </a:r>
            <a:r>
              <a:rPr lang="ne-NP" dirty="0"/>
              <a:t>को मूल्य बलको भन्दा १०० रुपैयाँ बढी छ। बलको मूल्य कति हो</a:t>
            </a:r>
            <a:r>
              <a:rPr lang="en-US" dirty="0"/>
              <a:t>?  </a:t>
            </a:r>
            <a:r>
              <a:rPr dirty="0"/>
              <a:t>The total price of a bat and a ball is 110 rupees. The bat costs 100 rupees more than the ball. What is the price of the ball?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14&amp;slidetitle=Question 12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14&amp;slidetitle=Question 12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59AACFBC-B43A-43E6-A210-70D1587D2C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7890FDE6-0B3D-28E0-4A48-C82908C1FA5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CD70C4A-1897-0EEB-7F9D-3B93379097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dirty="0"/>
              <a:t>Which animal can sleep for up to three years?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15&amp;slidetitle=Question 13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15&amp;slidetitle=Question 13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16FBCF1D-533C-5E56-47A7-4569EA48337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C365F108-F8A4-E12B-5F97-6B019CF075B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B002AB5-27F7-AE24-80BA-059E89D456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752599"/>
          </a:xfrm>
        </p:spPr>
        <p:txBody>
          <a:bodyPr/>
          <a:lstStyle/>
          <a:p>
            <a:r>
              <a:rPr dirty="0" err="1"/>
              <a:t>प्रश्न</a:t>
            </a:r>
            <a:r>
              <a:rPr dirty="0"/>
              <a:t> </a:t>
            </a:r>
            <a:r>
              <a:rPr dirty="0" err="1"/>
              <a:t>यो</a:t>
            </a:r>
            <a:r>
              <a:rPr dirty="0"/>
              <a:t> छ </a:t>
            </a:r>
            <a:r>
              <a:rPr dirty="0" err="1"/>
              <a:t>कि</a:t>
            </a:r>
            <a:r>
              <a:rPr dirty="0"/>
              <a:t> </a:t>
            </a:r>
            <a:r>
              <a:rPr dirty="0" err="1"/>
              <a:t>उत्तर</a:t>
            </a:r>
            <a:r>
              <a:rPr dirty="0"/>
              <a:t> </a:t>
            </a:r>
            <a:r>
              <a:rPr dirty="0" err="1"/>
              <a:t>के</a:t>
            </a:r>
            <a:r>
              <a:rPr dirty="0"/>
              <a:t> हो?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16&amp;slidetitle=Question 14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16&amp;slidetitle=Question 14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B67D0B39-564F-2088-D19D-63F27FB6B8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794CD791-D3CC-2D94-7C6F-F5B56C59F36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D13C7F16-EE84-3555-9D5B-50EC3B1FCB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७५ </a:t>
            </a:r>
            <a:r>
              <a:rPr lang="en-US" dirty="0"/>
              <a:t> </a:t>
            </a:r>
            <a:r>
              <a:rPr dirty="0" err="1"/>
              <a:t>बाट</a:t>
            </a:r>
            <a:r>
              <a:rPr dirty="0"/>
              <a:t> </a:t>
            </a:r>
            <a:r>
              <a:rPr lang="en-US" dirty="0"/>
              <a:t> </a:t>
            </a:r>
            <a:r>
              <a:rPr dirty="0"/>
              <a:t>७७ मा </a:t>
            </a:r>
            <a:r>
              <a:rPr dirty="0" err="1"/>
              <a:t>थपिएका</a:t>
            </a:r>
            <a:r>
              <a:rPr dirty="0"/>
              <a:t> </a:t>
            </a:r>
            <a:r>
              <a:rPr lang="ne-NP" dirty="0"/>
              <a:t>नेपालका </a:t>
            </a:r>
            <a:r>
              <a:rPr dirty="0" err="1"/>
              <a:t>जिल्लाहरु</a:t>
            </a:r>
            <a:r>
              <a:rPr lang="en-US" dirty="0"/>
              <a:t> </a:t>
            </a:r>
            <a:r>
              <a:rPr lang="ne-NP" dirty="0"/>
              <a:t>कुन कुन हुन्?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17&amp;slidetitle=Question 15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17&amp;slidetitle=Question 15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D9FCFCCA-418E-20F4-6CB5-CAB96E74D2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0556644C-030B-92A4-3EF3-CCE74CCD423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96463D5-84BE-892D-897B-AB30332A39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hi-IN" dirty="0"/>
              <a:t>सुर्य पूर्वबाट झुलकिन्छ भने मान्छे कहिले र कताबाट झुलकिन्छ 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GB" dirty="0">
                <a:hlinkClick r:id="rId6" action="ppaction://hlinkpres?slideindex=18&amp;slidetitle=Question 16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18&amp;slidetitle=Question 16"/>
              </a:rPr>
              <a:t></a:t>
            </a:r>
            <a:r>
              <a:rPr lang="en-US" dirty="0">
                <a:hlinkClick r:id="rId6" action="ppaction://hlinkpres?slideindex=18&amp;slidetitle=Question 16"/>
              </a:rPr>
              <a:t> 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CBE8D0AC-305E-C51C-A7FF-6DDF7F9984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960455B8-41FC-BF21-D811-BBBD9B6144F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9065EAB-2980-1728-D4A4-BD8375CC3B2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dirty="0"/>
              <a:t>What is the fastest land animal that cannot jump?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19&amp;slidetitle=Question 17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19&amp;slidetitle=Question 17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888A5B57-EE50-F02C-12FE-25B5DFD8A96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8BEDA0AD-1542-A19D-CA1E-74B45C5408F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F8404C2-1DBA-E0E9-0EC6-519B99ABC0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4B3AB-0938-E992-F717-E9CF4D75C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5EBF42C-78CE-275C-6A83-6E2C9313A6B8}"/>
              </a:ext>
            </a:extLst>
          </p:cNvPr>
          <p:cNvSpPr txBox="1"/>
          <p:nvPr/>
        </p:nvSpPr>
        <p:spPr>
          <a:xfrm>
            <a:off x="2959508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2" action="ppaction://hlinkpres?slideindex=3&amp;slidetitle=Question 1"/>
              </a:rPr>
              <a:t>1</a:t>
            </a:r>
            <a:endParaRPr lang="en-US" sz="3600" dirty="0"/>
          </a:p>
          <a:p>
            <a:pPr algn="ctr"/>
            <a:r>
              <a:rPr lang="en-US" sz="3600" dirty="0">
                <a:hlinkClick r:id="rId3" action="ppaction://hlinkpres?slideindex=4&amp;slidetitle=Question 2"/>
              </a:rPr>
              <a:t>2</a:t>
            </a:r>
            <a:endParaRPr lang="en-US" sz="3600" dirty="0"/>
          </a:p>
          <a:p>
            <a:pPr algn="ctr"/>
            <a:r>
              <a:rPr lang="en-US" sz="3600" dirty="0">
                <a:hlinkClick r:id="rId4" action="ppaction://hlinkpres?slideindex=5&amp;slidetitle=Question 3"/>
              </a:rPr>
              <a:t>3</a:t>
            </a:r>
            <a:endParaRPr lang="en-US" sz="3600" dirty="0"/>
          </a:p>
          <a:p>
            <a:pPr algn="ctr"/>
            <a:r>
              <a:rPr lang="en-US" sz="3600" dirty="0">
                <a:hlinkClick r:id="rId5" action="ppaction://hlinkpres?slideindex=6&amp;slidetitle=Question 4"/>
              </a:rPr>
              <a:t>4</a:t>
            </a:r>
            <a:endParaRPr lang="en-US" sz="3600" dirty="0"/>
          </a:p>
          <a:p>
            <a:pPr algn="ctr"/>
            <a:r>
              <a:rPr lang="en-US" sz="3600" dirty="0">
                <a:hlinkClick r:id="rId6" action="ppaction://hlinkpres?slideindex=7&amp;slidetitle=Question 5"/>
              </a:rPr>
              <a:t>5</a:t>
            </a:r>
            <a:endParaRPr lang="en-US" sz="3600" dirty="0"/>
          </a:p>
          <a:p>
            <a:pPr algn="ctr"/>
            <a:r>
              <a:rPr lang="en-US" sz="3600" dirty="0">
                <a:hlinkClick r:id="rId7" action="ppaction://hlinkpres?slideindex=8&amp;slidetitle=Question 6"/>
              </a:rPr>
              <a:t>6</a:t>
            </a:r>
            <a:endParaRPr lang="en-US" sz="3600" dirty="0"/>
          </a:p>
          <a:p>
            <a:pPr algn="ctr"/>
            <a:r>
              <a:rPr lang="en-US" sz="3600" dirty="0">
                <a:hlinkClick r:id="rId8" action="ppaction://hlinkpres?slideindex=9&amp;slidetitle=Question 7"/>
              </a:rPr>
              <a:t>7</a:t>
            </a:r>
            <a:endParaRPr lang="en-US" sz="3600" dirty="0"/>
          </a:p>
          <a:p>
            <a:pPr algn="ctr"/>
            <a:r>
              <a:rPr lang="en-US" sz="3600" dirty="0">
                <a:hlinkClick r:id="rId9" action="ppaction://hlinkpres?slideindex=10&amp;slidetitle=Question 8"/>
              </a:rPr>
              <a:t>8</a:t>
            </a:r>
            <a:endParaRPr lang="en-US" sz="3600" dirty="0"/>
          </a:p>
          <a:p>
            <a:pPr algn="ctr"/>
            <a:r>
              <a:rPr lang="en-US" sz="3600" dirty="0">
                <a:hlinkClick r:id="rId10" action="ppaction://hlinkpres?slideindex=11&amp;slidetitle=Question 9"/>
              </a:rPr>
              <a:t>9</a:t>
            </a:r>
            <a:endParaRPr lang="en-US" sz="3600" dirty="0"/>
          </a:p>
          <a:p>
            <a:pPr algn="ctr"/>
            <a:r>
              <a:rPr lang="en-US" sz="3600" dirty="0">
                <a:hlinkClick r:id="rId11" action="ppaction://hlinkpres?slideindex=12&amp;slidetitle=Question 10"/>
              </a:rPr>
              <a:t>10</a:t>
            </a:r>
            <a:endParaRPr lang="en-US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D004C7-9A13-5E1A-412C-4BCD7B0F22C3}"/>
              </a:ext>
            </a:extLst>
          </p:cNvPr>
          <p:cNvSpPr txBox="1"/>
          <p:nvPr/>
        </p:nvSpPr>
        <p:spPr>
          <a:xfrm>
            <a:off x="4581831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12" action="ppaction://hlinkpres?slideindex=13&amp;slidetitle=Question 11"/>
              </a:rPr>
              <a:t>11</a:t>
            </a:r>
            <a:endParaRPr lang="en-US" sz="3600" dirty="0"/>
          </a:p>
          <a:p>
            <a:pPr algn="ctr"/>
            <a:r>
              <a:rPr lang="en-US" sz="3600" dirty="0">
                <a:hlinkClick r:id="rId13" action="ppaction://hlinkpres?slideindex=14&amp;slidetitle=Question 12"/>
              </a:rPr>
              <a:t>12</a:t>
            </a:r>
            <a:endParaRPr lang="en-US" sz="3600" dirty="0"/>
          </a:p>
          <a:p>
            <a:pPr algn="ctr"/>
            <a:r>
              <a:rPr lang="en-US" sz="3600" dirty="0">
                <a:hlinkClick r:id="rId14" action="ppaction://hlinkpres?slideindex=15&amp;slidetitle=Question 13"/>
              </a:rPr>
              <a:t>13</a:t>
            </a:r>
            <a:endParaRPr lang="en-US" sz="3600" dirty="0"/>
          </a:p>
          <a:p>
            <a:pPr algn="ctr"/>
            <a:r>
              <a:rPr lang="en-US" sz="3600" dirty="0">
                <a:hlinkClick r:id="rId15" action="ppaction://hlinkpres?slideindex=16&amp;slidetitle=Question 14"/>
              </a:rPr>
              <a:t>14</a:t>
            </a:r>
            <a:endParaRPr lang="en-US" sz="3600" dirty="0"/>
          </a:p>
          <a:p>
            <a:pPr algn="ctr"/>
            <a:r>
              <a:rPr lang="en-US" sz="3600" dirty="0">
                <a:hlinkClick r:id="rId16" action="ppaction://hlinkpres?slideindex=17&amp;slidetitle=Question 15"/>
              </a:rPr>
              <a:t>15</a:t>
            </a:r>
            <a:endParaRPr lang="en-US" sz="3600" dirty="0"/>
          </a:p>
          <a:p>
            <a:pPr algn="ctr"/>
            <a:r>
              <a:rPr lang="en-US" sz="3600" dirty="0">
                <a:hlinkClick r:id="rId17" action="ppaction://hlinkpres?slideindex=18&amp;slidetitle=Question 16"/>
              </a:rPr>
              <a:t>16</a:t>
            </a:r>
            <a:endParaRPr lang="en-US" sz="3600" dirty="0"/>
          </a:p>
          <a:p>
            <a:pPr algn="ctr"/>
            <a:r>
              <a:rPr lang="en-US" sz="3600" dirty="0">
                <a:hlinkClick r:id="rId18" action="ppaction://hlinkpres?slideindex=19&amp;slidetitle=Question 17"/>
              </a:rPr>
              <a:t>17</a:t>
            </a:r>
            <a:endParaRPr lang="en-US" sz="3600" dirty="0"/>
          </a:p>
          <a:p>
            <a:pPr algn="ctr"/>
            <a:r>
              <a:rPr lang="en-US" sz="3600" dirty="0">
                <a:hlinkClick r:id="rId19" action="ppaction://hlinkpres?slideindex=20&amp;slidetitle=Question 18"/>
              </a:rPr>
              <a:t>18</a:t>
            </a:r>
            <a:endParaRPr lang="en-US" sz="3600" dirty="0"/>
          </a:p>
          <a:p>
            <a:pPr algn="ctr"/>
            <a:r>
              <a:rPr lang="en-US" sz="3600" dirty="0">
                <a:hlinkClick r:id="rId20" action="ppaction://hlinkpres?slideindex=21&amp;slidetitle=Question 19"/>
              </a:rPr>
              <a:t>19</a:t>
            </a:r>
            <a:endParaRPr lang="en-US" sz="3600" dirty="0"/>
          </a:p>
          <a:p>
            <a:pPr algn="ctr"/>
            <a:r>
              <a:rPr lang="en-US" sz="3600" dirty="0">
                <a:hlinkClick r:id="rId21" action="ppaction://hlinkpres?slideindex=22&amp;slidetitle=Question 20"/>
              </a:rPr>
              <a:t>20</a:t>
            </a:r>
            <a:endParaRPr lang="en-US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AFF03D-FAF0-04D1-298F-77B397B12AA7}"/>
              </a:ext>
            </a:extLst>
          </p:cNvPr>
          <p:cNvSpPr txBox="1"/>
          <p:nvPr/>
        </p:nvSpPr>
        <p:spPr>
          <a:xfrm>
            <a:off x="6356553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22" action="ppaction://hlinkpres?slideindex=23&amp;slidetitle=Question 21"/>
              </a:rPr>
              <a:t>21</a:t>
            </a:r>
            <a:endParaRPr lang="en-US" sz="3600" dirty="0"/>
          </a:p>
          <a:p>
            <a:pPr algn="ctr"/>
            <a:r>
              <a:rPr lang="en-US" sz="3600" dirty="0">
                <a:hlinkClick r:id="rId23" action="ppaction://hlinkpres?slideindex=24&amp;slidetitle=Question 22"/>
              </a:rPr>
              <a:t>22</a:t>
            </a:r>
            <a:endParaRPr lang="en-US" sz="3600" dirty="0"/>
          </a:p>
          <a:p>
            <a:pPr algn="ctr"/>
            <a:r>
              <a:rPr lang="en-US" sz="3600" dirty="0">
                <a:hlinkClick r:id="rId24" action="ppaction://hlinkpres?slideindex=25&amp;slidetitle=Question 23"/>
              </a:rPr>
              <a:t>23</a:t>
            </a:r>
            <a:endParaRPr lang="en-US" sz="3600" dirty="0"/>
          </a:p>
          <a:p>
            <a:pPr algn="ctr"/>
            <a:r>
              <a:rPr lang="en-US" sz="3600" dirty="0">
                <a:hlinkClick r:id="rId25" action="ppaction://hlinkpres?slideindex=26&amp;slidetitle=Question 24"/>
              </a:rPr>
              <a:t>24</a:t>
            </a:r>
            <a:endParaRPr lang="en-US" sz="3600" dirty="0"/>
          </a:p>
          <a:p>
            <a:pPr algn="ctr"/>
            <a:r>
              <a:rPr lang="en-US" sz="3600" dirty="0">
                <a:hlinkClick r:id="rId26" action="ppaction://hlinkpres?slideindex=27&amp;slidetitle=Question 25"/>
              </a:rPr>
              <a:t>25</a:t>
            </a:r>
            <a:endParaRPr lang="en-US" sz="3600" dirty="0"/>
          </a:p>
          <a:p>
            <a:pPr algn="ctr"/>
            <a:r>
              <a:rPr lang="en-US" sz="3600" dirty="0">
                <a:hlinkClick r:id="rId27" action="ppaction://hlinkpres?slideindex=28&amp;slidetitle=Question 26"/>
              </a:rPr>
              <a:t>26</a:t>
            </a:r>
            <a:endParaRPr lang="en-US" sz="3600" dirty="0"/>
          </a:p>
          <a:p>
            <a:pPr algn="ctr"/>
            <a:r>
              <a:rPr lang="en-US" sz="3600" dirty="0">
                <a:hlinkClick r:id="rId28" action="ppaction://hlinkpres?slideindex=29&amp;slidetitle=Question 27"/>
              </a:rPr>
              <a:t>27</a:t>
            </a:r>
            <a:endParaRPr lang="en-US" sz="3600" dirty="0"/>
          </a:p>
          <a:p>
            <a:pPr algn="ctr"/>
            <a:r>
              <a:rPr lang="en-US" sz="3600" dirty="0">
                <a:hlinkClick r:id="rId29" action="ppaction://hlinkpres?slideindex=30&amp;slidetitle=Question 28"/>
              </a:rPr>
              <a:t>28</a:t>
            </a:r>
            <a:endParaRPr lang="en-US" sz="3600" dirty="0"/>
          </a:p>
          <a:p>
            <a:pPr algn="ctr"/>
            <a:r>
              <a:rPr lang="en-US" sz="3600" dirty="0">
                <a:hlinkClick r:id="rId30" action="ppaction://hlinkpres?slideindex=31&amp;slidetitle=Question 29"/>
              </a:rPr>
              <a:t>29</a:t>
            </a:r>
            <a:endParaRPr lang="en-US" sz="3600" dirty="0"/>
          </a:p>
          <a:p>
            <a:pPr algn="ctr"/>
            <a:r>
              <a:rPr lang="en-US" sz="3600" dirty="0">
                <a:hlinkClick r:id="rId31" action="ppaction://hlinkpres?slideindex=32&amp;slidetitle=Question 30"/>
              </a:rPr>
              <a:t>30</a:t>
            </a:r>
            <a:endParaRPr lang="en-US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73E287-D9E7-47D3-FF09-CD5B23BA0CE1}"/>
              </a:ext>
            </a:extLst>
          </p:cNvPr>
          <p:cNvSpPr txBox="1"/>
          <p:nvPr/>
        </p:nvSpPr>
        <p:spPr>
          <a:xfrm>
            <a:off x="8131275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32" action="ppaction://hlinkpres?slideindex=33&amp;slidetitle=Question 31"/>
              </a:rPr>
              <a:t>31</a:t>
            </a:r>
            <a:endParaRPr lang="en-US" sz="3600" dirty="0"/>
          </a:p>
          <a:p>
            <a:pPr algn="ctr"/>
            <a:r>
              <a:rPr lang="en-US" sz="3600" dirty="0">
                <a:hlinkClick r:id="rId33" action="ppaction://hlinkpres?slideindex=34&amp;slidetitle=Question 32"/>
              </a:rPr>
              <a:t>32</a:t>
            </a:r>
            <a:endParaRPr lang="en-US" sz="3600" dirty="0"/>
          </a:p>
          <a:p>
            <a:pPr algn="ctr"/>
            <a:r>
              <a:rPr lang="en-US" sz="3600" dirty="0">
                <a:hlinkClick r:id="rId34" action="ppaction://hlinkpres?slideindex=35&amp;slidetitle=Question 33"/>
              </a:rPr>
              <a:t>33</a:t>
            </a:r>
            <a:endParaRPr lang="en-US" sz="3600" dirty="0"/>
          </a:p>
          <a:p>
            <a:pPr algn="ctr"/>
            <a:r>
              <a:rPr lang="en-US" sz="3600" dirty="0">
                <a:hlinkClick r:id="rId35" action="ppaction://hlinkpres?slideindex=36&amp;slidetitle=Question 34"/>
              </a:rPr>
              <a:t>34</a:t>
            </a:r>
            <a:endParaRPr lang="en-US" sz="3600" dirty="0"/>
          </a:p>
          <a:p>
            <a:pPr algn="ctr"/>
            <a:r>
              <a:rPr lang="en-US" sz="3600" dirty="0">
                <a:hlinkClick r:id="rId36" action="ppaction://hlinkpres?slideindex=37&amp;slidetitle=Question 35"/>
              </a:rPr>
              <a:t>35</a:t>
            </a:r>
            <a:endParaRPr lang="en-US" sz="3600" dirty="0"/>
          </a:p>
          <a:p>
            <a:pPr algn="ctr"/>
            <a:r>
              <a:rPr lang="en-US" sz="3600" dirty="0">
                <a:hlinkClick r:id="rId37" action="ppaction://hlinkpres?slideindex=38&amp;slidetitle=Question 36"/>
              </a:rPr>
              <a:t>36</a:t>
            </a:r>
            <a:endParaRPr lang="en-US" sz="3600" dirty="0"/>
          </a:p>
          <a:p>
            <a:pPr algn="ctr"/>
            <a:r>
              <a:rPr lang="en-US" sz="3600" dirty="0">
                <a:hlinkClick r:id="rId38" action="ppaction://hlinkpres?slideindex=39&amp;slidetitle=Question 37"/>
              </a:rPr>
              <a:t>37</a:t>
            </a:r>
            <a:endParaRPr lang="en-US" sz="3600" dirty="0"/>
          </a:p>
          <a:p>
            <a:pPr algn="ctr"/>
            <a:r>
              <a:rPr lang="en-US" sz="3600" dirty="0">
                <a:hlinkClick r:id="rId39" action="ppaction://hlinkpres?slideindex=40&amp;slidetitle=Question 38"/>
              </a:rPr>
              <a:t>38</a:t>
            </a:r>
            <a:endParaRPr lang="en-US" sz="3600" dirty="0"/>
          </a:p>
          <a:p>
            <a:pPr algn="ctr"/>
            <a:r>
              <a:rPr lang="en-US" sz="3600" dirty="0">
                <a:hlinkClick r:id="rId40" action="ppaction://hlinkpres?slideindex=41&amp;slidetitle=Question 39"/>
              </a:rPr>
              <a:t>39</a:t>
            </a:r>
            <a:endParaRPr lang="en-US" sz="3600" dirty="0"/>
          </a:p>
          <a:p>
            <a:pPr algn="ctr"/>
            <a:r>
              <a:rPr lang="en-US" sz="3600" dirty="0">
                <a:hlinkClick r:id="rId41" action="ppaction://hlinkpres?slideindex=42&amp;slidetitle=Question 40"/>
              </a:rPr>
              <a:t>40</a:t>
            </a:r>
            <a:endParaRPr lang="en-US" sz="3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2DEF9A-4074-737C-DCF0-E0DC16C9683C}"/>
              </a:ext>
            </a:extLst>
          </p:cNvPr>
          <p:cNvSpPr txBox="1"/>
          <p:nvPr/>
        </p:nvSpPr>
        <p:spPr>
          <a:xfrm>
            <a:off x="9615946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42" action="ppaction://hlinkpres?slideindex=43&amp;slidetitle=Question 41"/>
              </a:rPr>
              <a:t>41</a:t>
            </a:r>
            <a:endParaRPr lang="en-US" sz="3600" dirty="0"/>
          </a:p>
          <a:p>
            <a:pPr algn="ctr"/>
            <a:r>
              <a:rPr lang="en-US" sz="3600" dirty="0">
                <a:hlinkClick r:id="rId43" action="ppaction://hlinkpres?slideindex=44&amp;slidetitle=Question 42"/>
              </a:rPr>
              <a:t>42</a:t>
            </a:r>
            <a:endParaRPr lang="en-US" sz="3600" dirty="0"/>
          </a:p>
          <a:p>
            <a:pPr algn="ctr"/>
            <a:r>
              <a:rPr lang="en-US" sz="3600" dirty="0">
                <a:hlinkClick r:id="rId44" action="ppaction://hlinkpres?slideindex=45&amp;slidetitle=Question 43"/>
              </a:rPr>
              <a:t>43</a:t>
            </a:r>
            <a:endParaRPr lang="en-US" sz="3600" dirty="0"/>
          </a:p>
          <a:p>
            <a:pPr algn="ctr"/>
            <a:r>
              <a:rPr lang="en-US" sz="3600" dirty="0">
                <a:hlinkClick r:id="rId45" action="ppaction://hlinkpres?slideindex=46&amp;slidetitle=Question 44"/>
              </a:rPr>
              <a:t>44</a:t>
            </a:r>
            <a:endParaRPr lang="en-US" sz="3600" dirty="0"/>
          </a:p>
          <a:p>
            <a:pPr algn="ctr"/>
            <a:r>
              <a:rPr lang="en-US" sz="3600" dirty="0">
                <a:hlinkClick r:id="rId46" action="ppaction://hlinkpres?slideindex=47&amp;slidetitle=Question 45"/>
              </a:rPr>
              <a:t>45</a:t>
            </a:r>
            <a:endParaRPr lang="en-US" sz="3600" dirty="0"/>
          </a:p>
          <a:p>
            <a:pPr algn="ctr"/>
            <a:r>
              <a:rPr lang="en-US" sz="3600" dirty="0">
                <a:hlinkClick r:id="rId47" action="ppaction://hlinkpres?slideindex=48&amp;slidetitle=Question 46"/>
              </a:rPr>
              <a:t>46</a:t>
            </a:r>
            <a:endParaRPr lang="en-US" sz="3600" dirty="0"/>
          </a:p>
          <a:p>
            <a:pPr algn="ctr"/>
            <a:r>
              <a:rPr lang="en-US" sz="3600" dirty="0">
                <a:hlinkClick r:id="rId48" action="ppaction://hlinkpres?slideindex=49&amp;slidetitle=Question 47"/>
              </a:rPr>
              <a:t>47</a:t>
            </a:r>
            <a:endParaRPr lang="en-US" sz="3600" dirty="0"/>
          </a:p>
          <a:p>
            <a:pPr algn="ctr"/>
            <a:r>
              <a:rPr lang="en-US" sz="3600" dirty="0">
                <a:hlinkClick r:id="rId49" action="ppaction://hlinkpres?slideindex=50&amp;slidetitle=Question 48"/>
              </a:rPr>
              <a:t>48</a:t>
            </a:r>
            <a:endParaRPr lang="en-US" sz="3600" dirty="0"/>
          </a:p>
          <a:p>
            <a:pPr algn="ctr"/>
            <a:r>
              <a:rPr lang="en-US" sz="3600" dirty="0">
                <a:hlinkClick r:id="rId50" action="ppaction://hlinkpres?slideindex=51&amp;slidetitle=Question 49"/>
              </a:rPr>
              <a:t>49</a:t>
            </a:r>
            <a:endParaRPr lang="en-US" sz="3600" dirty="0"/>
          </a:p>
          <a:p>
            <a:pPr algn="ctr"/>
            <a:r>
              <a:rPr lang="en-US" sz="3600" dirty="0">
                <a:hlinkClick r:id="rId51" action="ppaction://hlinkpres?slideindex=52&amp;slidetitle=Question 50"/>
              </a:rPr>
              <a:t>50</a:t>
            </a:r>
            <a:endParaRPr lang="en-US" sz="3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4AEF9E-C6D2-E935-B881-04F169B5CBD7}"/>
              </a:ext>
            </a:extLst>
          </p:cNvPr>
          <p:cNvSpPr txBox="1"/>
          <p:nvPr/>
        </p:nvSpPr>
        <p:spPr>
          <a:xfrm>
            <a:off x="3165987" y="235974"/>
            <a:ext cx="7443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Questions Number</a:t>
            </a:r>
          </a:p>
        </p:txBody>
      </p:sp>
      <p:sp>
        <p:nvSpPr>
          <p:cNvPr id="2" name="Arrow: Left 1">
            <a:hlinkClick r:id="rId52" action="ppaction://hlinkpres?slideindex=1&amp;slidetitle=PowerPoint Presentation"/>
            <a:extLst>
              <a:ext uri="{FF2B5EF4-FFF2-40B4-BE49-F238E27FC236}">
                <a16:creationId xmlns:a16="http://schemas.microsoft.com/office/drawing/2014/main" id="{68CADA49-B714-B912-0244-5FF073B159CF}"/>
              </a:ext>
            </a:extLst>
          </p:cNvPr>
          <p:cNvSpPr/>
          <p:nvPr/>
        </p:nvSpPr>
        <p:spPr>
          <a:xfrm>
            <a:off x="11085872" y="235974"/>
            <a:ext cx="678426" cy="584775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060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dirty="0"/>
              <a:t>What can you put between 7 and 8 to make the result greater than 7 but less than 8?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20&amp;slidetitle=Question 18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20&amp;slidetitle=Question 18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A2A8D2C1-D4E3-C055-FFF4-4FC0FCF5C2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4A0AC7D8-7096-AE90-D8E5-F25B42E2D35E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C3518AC-B5C9-E93A-4CC0-6825A217848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ne-NP" dirty="0"/>
              <a:t>शिव ताण्डव स्तोत्र (</a:t>
            </a:r>
            <a:r>
              <a:rPr lang="en-US" dirty="0"/>
              <a:t>Shiva Tandava Stotra) </a:t>
            </a:r>
            <a:r>
              <a:rPr lang="ne-NP" dirty="0"/>
              <a:t>को रचनाकार को हुन्? </a:t>
            </a:r>
            <a:r>
              <a:rPr dirty="0"/>
              <a:t>Who is the composer of the Shiva Tandava Stotra?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21&amp;slidetitle=Question 19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21&amp;slidetitle=Question 19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B1A5A562-ED06-174B-F183-D78FFB1F97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8204424C-20DC-2672-253B-DD5EEBBC22B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0BE78A5-0130-5148-29D7-6E74634E2D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dirty="0"/>
              <a:t>What is the singular form of data?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22&amp;slidetitle=Question 20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22&amp;slidetitle=Question 20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A2DC38DF-13E8-7F6D-D37E-BB7EF639D6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EC014572-8E52-C657-D020-CFFC8676C6E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CBC590C-04E1-8007-05F3-9CA5428460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dirty="0"/>
              <a:t>What is the only continent without native reptiles or snakes?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23&amp;slidetitle=Question 2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23&amp;slidetitle=Question 21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017274C3-7DEA-690C-3994-0010C75270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EF7571F4-AF20-B4D1-3D16-F45808A6196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26C8FC2-922A-399A-2E0E-EEE92C0C57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752599"/>
          </a:xfrm>
        </p:spPr>
        <p:txBody>
          <a:bodyPr/>
          <a:lstStyle/>
          <a:p>
            <a:r>
              <a:rPr dirty="0"/>
              <a:t>Which English word has the same pronunciation even after removing four of its five letters?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24&amp;slidetitle=Question 22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24&amp;slidetitle=Question 22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91B480A6-73FF-5B92-5D0D-2FDA4725C3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F09005E8-0703-5691-068D-C376AB52E12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782A1249-0639-51C8-A68A-66699A6A60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dirty="0" err="1"/>
              <a:t>नेपालको</a:t>
            </a:r>
            <a:r>
              <a:rPr dirty="0"/>
              <a:t> </a:t>
            </a:r>
            <a:r>
              <a:rPr dirty="0" err="1"/>
              <a:t>पहिलो</a:t>
            </a:r>
            <a:r>
              <a:rPr dirty="0"/>
              <a:t> </a:t>
            </a:r>
            <a:r>
              <a:rPr dirty="0" err="1"/>
              <a:t>महिला</a:t>
            </a:r>
            <a:r>
              <a:rPr dirty="0"/>
              <a:t> </a:t>
            </a:r>
            <a:r>
              <a:rPr dirty="0" err="1"/>
              <a:t>महानगर</a:t>
            </a:r>
            <a:r>
              <a:rPr dirty="0"/>
              <a:t> </a:t>
            </a:r>
            <a:r>
              <a:rPr dirty="0" err="1"/>
              <a:t>प्रमुख</a:t>
            </a:r>
            <a:r>
              <a:rPr dirty="0"/>
              <a:t> </a:t>
            </a:r>
            <a:r>
              <a:rPr dirty="0" err="1"/>
              <a:t>को</a:t>
            </a:r>
            <a:r>
              <a:rPr dirty="0"/>
              <a:t> </a:t>
            </a:r>
            <a:r>
              <a:rPr dirty="0" err="1"/>
              <a:t>हुन्</a:t>
            </a:r>
            <a:r>
              <a:rPr dirty="0"/>
              <a:t>? </a:t>
            </a:r>
            <a:r>
              <a:rPr lang="ne-NP" dirty="0"/>
              <a:t>र </a:t>
            </a:r>
            <a:r>
              <a:rPr dirty="0" err="1"/>
              <a:t>कुन</a:t>
            </a:r>
            <a:r>
              <a:rPr dirty="0"/>
              <a:t> </a:t>
            </a:r>
            <a:r>
              <a:rPr dirty="0" err="1"/>
              <a:t>महानगरको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25&amp;slidetitle=Question 23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25&amp;slidetitle=Question 23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335CACE8-844D-333F-D8C2-115C748050D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3E1EC8BE-A5A9-75D0-303A-E44D5944962E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D42CFC4-CD2D-5D4C-243E-6C24E81D32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hi-IN" dirty="0"/>
              <a:t>महाभारतमा भीमलाई गदायुद्धको प्रशिक्षण दिने गुरु को थिए</a:t>
            </a:r>
            <a:r>
              <a:rPr lang="en-US" dirty="0"/>
              <a:t>? </a:t>
            </a:r>
            <a:r>
              <a:rPr dirty="0"/>
              <a:t>Who was the guru that trained Bhima in Gada Yuddha?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26&amp;slidetitle=Question 24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26&amp;slidetitle=Question 24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3C52D8D3-9A92-E8C6-385F-893E406892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2C82F2D3-B9EC-D8A2-182E-2D8A9399013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176B98FE-FFFE-B695-E278-A2C2ACAE307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E4ECFE-1A19-3DCC-9356-20537065E5E1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41148" y="912040"/>
            <a:ext cx="1073252" cy="13001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dirty="0"/>
              <a:t>What is the sum of all digits from 1 to 100?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27&amp;slidetitle=Question 25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27&amp;slidetitle=Question 25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F4C3BE30-C8AA-4064-89EF-80572597F0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A1E1CCD0-C6D3-40EA-9B44-031EF55C8DF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E88E990E-2ABD-8D4E-9687-C8D4392FC0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नेपालको पहिलो महिला प्रधानमन्त्री को हुन्</a:t>
            </a:r>
            <a:r>
              <a:rPr lang="en-US" dirty="0"/>
              <a:t>? </a:t>
            </a:r>
            <a:r>
              <a:rPr dirty="0"/>
              <a:t>Who is Nepal’s first female Prime Minister?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28&amp;slidetitle=Question 26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28&amp;slidetitle=Question 26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FE658C22-F245-8CC7-8FFF-83969A8262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F9A3C872-F97D-9690-FADC-9C7208880A5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03509497-60BD-AA4F-7B7F-FE57E63643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dirty="0"/>
              <a:t>Which country won the FIFA World Cup 2022?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29&amp;slidetitle=Question 27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29&amp;slidetitle=Question 27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4B745380-7241-F22C-EC92-0CEF5068A58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060AA28C-287F-D5FC-4DC6-6FF784B6A8D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3044B8A-4444-FC33-385A-36B4A202D0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F7CBE-80C0-5AD7-D4BC-155F26AE8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B38DF-0A04-E892-5704-040B0D678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9CB76-6BED-170C-7209-BA9B0F6F3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dirty="0"/>
              <a:t>What is the shortest complete sentence in the English language?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3&amp;slidetitle=Question 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3&amp;slidetitle=Question 1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2F9D603C-9D4F-D9C1-3854-BE94B17595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10BBFE6D-FD7D-5D17-2DA5-115735930CF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FD25101-7BBB-7995-8073-B165D284FBD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52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dirty="0"/>
              <a:t>What is the largest internal organ in the human body?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30&amp;slidetitle=Question 28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30&amp;slidetitle=Question 28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C26C4812-2562-B782-E45A-897AA9582E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03DFA7C4-A29B-8849-188A-56FA3ACD7D0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00EABDF-C2C0-B42F-E8D9-9211EF2A31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en-US" dirty="0"/>
              <a:t>Which planet has the greatest number of moons, and how many moons does it have?</a:t>
            </a:r>
          </a:p>
          <a:p>
            <a:pPr marL="0" indent="0">
              <a:buNone/>
            </a:pPr>
            <a:r>
              <a:rPr lang="en-GB" dirty="0">
                <a:hlinkClick r:id="rId6" action="ppaction://hlinkpres?slideindex=31&amp;slidetitle=Question 29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31&amp;slidetitle=Question 29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844D9023-06DE-29D0-A5F6-231DC2EC1E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4EE41664-BA8F-C06C-6E61-C8069D3AB94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33AABF2-F14E-1F42-2CCB-CDE5DB97DC1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dirty="0"/>
              <a:t>What does ‘JPEG’ stand for?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32&amp;slidetitle=Question 30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32&amp;slidetitle=Question 30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932D4DA4-2A75-5612-3A98-53968B0C79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05E927BB-C9DE-4099-3C5B-670ED6D96A0E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D762F39-0BE6-9462-2A10-1E31F5843B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Who was the father of Bhimsen Thapa?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33&amp;slidetitle=Question 3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33&amp;slidetitle=Question 31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C741C192-BD87-F3C6-FFE7-55E61EBCB6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6A447558-1C54-82E4-E20F-D72414F58D9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15E9BA7E-6813-B100-AF2D-619BE6E4AF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 err="1"/>
              <a:t>काठमाडौं</a:t>
            </a:r>
            <a:r>
              <a:rPr dirty="0"/>
              <a:t> - </a:t>
            </a:r>
            <a:r>
              <a:rPr dirty="0" err="1"/>
              <a:t>पोखरा</a:t>
            </a:r>
            <a:r>
              <a:rPr dirty="0"/>
              <a:t> </a:t>
            </a:r>
            <a:r>
              <a:rPr dirty="0" err="1"/>
              <a:t>सडकको</a:t>
            </a:r>
            <a:r>
              <a:rPr dirty="0"/>
              <a:t> </a:t>
            </a:r>
            <a:r>
              <a:rPr dirty="0" err="1"/>
              <a:t>नाम</a:t>
            </a:r>
            <a:r>
              <a:rPr dirty="0"/>
              <a:t> </a:t>
            </a:r>
            <a:r>
              <a:rPr dirty="0" err="1"/>
              <a:t>के</a:t>
            </a:r>
            <a:r>
              <a:rPr dirty="0"/>
              <a:t> हो?</a:t>
            </a:r>
            <a:r>
              <a:rPr lang="en-US" dirty="0"/>
              <a:t> What is the name of the Kathmandu–Pokhara road?</a:t>
            </a:r>
          </a:p>
          <a:p>
            <a:pPr marL="0" indent="0">
              <a:buNone/>
            </a:pPr>
            <a:r>
              <a:rPr lang="en-GB" dirty="0">
                <a:hlinkClick r:id="rId6" action="ppaction://hlinkpres?slideindex=34&amp;slidetitle=Question 32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34&amp;slidetitle=Question 32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BC4BAFA6-F4A4-8291-7105-6726FBBB34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5362B9B3-7896-9F3D-AA5A-5E33B27C6CD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49E12D2-91A3-7F36-52D9-866A2D314D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च्छोरोल्पाताल कुन जिल्लामा पर्छ</a:t>
            </a:r>
            <a:r>
              <a:rPr lang="en-US" dirty="0"/>
              <a:t>? In which district </a:t>
            </a:r>
            <a:r>
              <a:rPr dirty="0"/>
              <a:t>Tsho </a:t>
            </a:r>
            <a:r>
              <a:rPr dirty="0" err="1"/>
              <a:t>Rolpa</a:t>
            </a:r>
            <a:r>
              <a:rPr dirty="0"/>
              <a:t> Lake is located?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35&amp;slidetitle=Question 33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35&amp;slidetitle=Question 33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46539D7D-57D5-1B43-20A1-CBB43F8614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4C8AF647-9D45-A56E-3136-01BB1524114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271EC83-B529-E8A5-55E1-AABBB8FBA5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dirty="0"/>
              <a:t>Which English word becomes shorter when you add two letters to it?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36&amp;slidetitle=Question 34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36&amp;slidetitle=Question 34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50C8B831-5440-C7D4-F6BC-BE67653963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54E8D66D-3BD6-5B64-6680-4595B2058AC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1F33F38-03D1-DBB6-CC50-B038988BA5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 lnSpcReduction="10000"/>
          </a:bodyPr>
          <a:lstStyle/>
          <a:p>
            <a:r>
              <a:rPr lang="ne-NP" dirty="0"/>
              <a:t>कुन तीन सकारात्मक अंकहरूलाई गुणा गर्दा र जोड्दा समान उत्तर आउँछ</a:t>
            </a:r>
            <a:r>
              <a:rPr lang="en-US" dirty="0"/>
              <a:t>? </a:t>
            </a:r>
            <a:r>
              <a:rPr dirty="0"/>
              <a:t>Which three positive numbers give the same result when added together and when multiplied together?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37&amp;slidetitle=Question 35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37&amp;slidetitle=Question 35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73022D5F-EC6E-FB98-A7EB-0DA62C172F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95A68A63-D1A6-9FED-66F4-848DC86B360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C0189AE-285A-D95B-5FAA-8FD82A3F55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7000"/>
            <a:ext cx="10018713" cy="1602658"/>
          </a:xfrm>
        </p:spPr>
        <p:txBody>
          <a:bodyPr/>
          <a:lstStyle/>
          <a:p>
            <a:r>
              <a:rPr dirty="0"/>
              <a:t>A mother beats up her daughter because she was drunk. Who was drunk?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38&amp;slidetitle=Question 36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38&amp;slidetitle=Question 36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420C6D33-AA34-D5C7-997B-C8211A25F6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E249A5A7-14A0-4D80-FBD4-771CD5785D2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6259FCE-7E50-0427-4332-4E8245950A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 err="1"/>
              <a:t>हरियो</a:t>
            </a:r>
            <a:r>
              <a:rPr dirty="0"/>
              <a:t> </a:t>
            </a:r>
            <a:r>
              <a:rPr dirty="0" err="1"/>
              <a:t>चरीको</a:t>
            </a:r>
            <a:r>
              <a:rPr dirty="0"/>
              <a:t> </a:t>
            </a:r>
            <a:r>
              <a:rPr dirty="0" err="1"/>
              <a:t>दुवै</a:t>
            </a:r>
            <a:r>
              <a:rPr dirty="0"/>
              <a:t> </a:t>
            </a:r>
            <a:r>
              <a:rPr dirty="0" err="1"/>
              <a:t>तिर</a:t>
            </a:r>
            <a:r>
              <a:rPr dirty="0"/>
              <a:t> </a:t>
            </a:r>
            <a:r>
              <a:rPr dirty="0" err="1"/>
              <a:t>पुच्छर</a:t>
            </a:r>
            <a:r>
              <a:rPr dirty="0"/>
              <a:t> </a:t>
            </a:r>
            <a:r>
              <a:rPr dirty="0" err="1"/>
              <a:t>के</a:t>
            </a:r>
            <a:r>
              <a:rPr dirty="0"/>
              <a:t> हो?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39&amp;slidetitle=Question 37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39&amp;slidetitle=Question 37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7684BE89-EAAB-243F-0424-26CB268B4F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E2AE8D4E-C719-7ACE-ECA9-9751B5ABC19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3E75F87-56DE-7BD5-5E7E-7F7ABD3F0F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>
            <a:normAutofit/>
          </a:bodyPr>
          <a:lstStyle/>
          <a:p>
            <a:r>
              <a:rPr dirty="0" err="1"/>
              <a:t>जति</a:t>
            </a:r>
            <a:r>
              <a:rPr dirty="0"/>
              <a:t> </a:t>
            </a:r>
            <a:r>
              <a:rPr dirty="0" err="1"/>
              <a:t>को</a:t>
            </a:r>
            <a:r>
              <a:rPr dirty="0"/>
              <a:t> </a:t>
            </a:r>
            <a:r>
              <a:rPr dirty="0" err="1"/>
              <a:t>त्यति</a:t>
            </a:r>
            <a:r>
              <a:rPr dirty="0"/>
              <a:t>, </a:t>
            </a:r>
            <a:r>
              <a:rPr dirty="0" err="1"/>
              <a:t>त्यतिको</a:t>
            </a:r>
            <a:r>
              <a:rPr dirty="0"/>
              <a:t> </a:t>
            </a:r>
            <a:r>
              <a:rPr dirty="0" err="1"/>
              <a:t>आधा</a:t>
            </a:r>
            <a:r>
              <a:rPr dirty="0"/>
              <a:t>, </a:t>
            </a:r>
            <a:r>
              <a:rPr dirty="0" err="1"/>
              <a:t>आधाको</a:t>
            </a:r>
            <a:r>
              <a:rPr dirty="0"/>
              <a:t> पनि </a:t>
            </a:r>
            <a:r>
              <a:rPr dirty="0" err="1"/>
              <a:t>आधा</a:t>
            </a:r>
            <a:r>
              <a:rPr dirty="0"/>
              <a:t>, १ </a:t>
            </a:r>
            <a:r>
              <a:rPr dirty="0" err="1"/>
              <a:t>थपि</a:t>
            </a:r>
            <a:r>
              <a:rPr dirty="0"/>
              <a:t> </a:t>
            </a:r>
            <a:r>
              <a:rPr dirty="0" err="1"/>
              <a:t>सय</a:t>
            </a:r>
            <a:r>
              <a:rPr dirty="0"/>
              <a:t>, </a:t>
            </a:r>
            <a:r>
              <a:rPr lang="ne-NP" dirty="0"/>
              <a:t>अब भन्नुहोस्</a:t>
            </a:r>
            <a:r>
              <a:rPr lang="en-US" dirty="0"/>
              <a:t> </a:t>
            </a:r>
            <a:r>
              <a:rPr dirty="0" err="1"/>
              <a:t>त्यो</a:t>
            </a:r>
            <a:r>
              <a:rPr dirty="0"/>
              <a:t> </a:t>
            </a:r>
            <a:r>
              <a:rPr dirty="0" err="1"/>
              <a:t>कुन</a:t>
            </a:r>
            <a:r>
              <a:rPr dirty="0"/>
              <a:t> </a:t>
            </a:r>
            <a:r>
              <a:rPr dirty="0" err="1"/>
              <a:t>नम्बर</a:t>
            </a:r>
            <a:r>
              <a:rPr dirty="0"/>
              <a:t> हो?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4&amp;slidetitle=Question 2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4&amp;slidetitle=Question 2"/>
              </a:rPr>
              <a:t></a:t>
            </a:r>
            <a:endParaRPr lang="en-GB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8F6528D2-A9B1-364B-F1CE-5F1F2815C8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BC21B732-9CD2-8045-15BF-A0875CFF108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93A62F5-0B80-0A12-E08F-439117409E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२ </a:t>
            </a:r>
            <a:r>
              <a:rPr dirty="0" err="1"/>
              <a:t>वटा</a:t>
            </a:r>
            <a:r>
              <a:rPr dirty="0"/>
              <a:t> </a:t>
            </a:r>
            <a:r>
              <a:rPr dirty="0" err="1"/>
              <a:t>गाडी</a:t>
            </a:r>
            <a:r>
              <a:rPr dirty="0"/>
              <a:t> </a:t>
            </a:r>
            <a:r>
              <a:rPr dirty="0" err="1"/>
              <a:t>स्पीडमा</a:t>
            </a:r>
            <a:r>
              <a:rPr dirty="0"/>
              <a:t> </a:t>
            </a:r>
            <a:r>
              <a:rPr dirty="0" err="1"/>
              <a:t>आएर</a:t>
            </a:r>
            <a:r>
              <a:rPr dirty="0"/>
              <a:t> </a:t>
            </a:r>
            <a:r>
              <a:rPr dirty="0" err="1"/>
              <a:t>ठोकियो</a:t>
            </a:r>
            <a:r>
              <a:rPr dirty="0"/>
              <a:t>, </a:t>
            </a:r>
            <a:r>
              <a:rPr dirty="0" err="1"/>
              <a:t>तेललाई</a:t>
            </a:r>
            <a:r>
              <a:rPr dirty="0"/>
              <a:t> </a:t>
            </a:r>
            <a:r>
              <a:rPr dirty="0" err="1"/>
              <a:t>अंग्रेजीमा</a:t>
            </a:r>
            <a:r>
              <a:rPr dirty="0"/>
              <a:t> </a:t>
            </a:r>
            <a:r>
              <a:rPr dirty="0" err="1"/>
              <a:t>के</a:t>
            </a:r>
            <a:r>
              <a:rPr dirty="0"/>
              <a:t> </a:t>
            </a:r>
            <a:r>
              <a:rPr dirty="0" err="1"/>
              <a:t>भनिन्छ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40&amp;slidetitle=Question 38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40&amp;slidetitle=Question 38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76A74992-E3D9-88DB-00BD-F2C6F7925A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80BEBDBB-564E-B149-9E29-D44492C82E4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2F693300-318C-EC6B-338E-136449BF2A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सतासी, अठासी</a:t>
            </a:r>
            <a:r>
              <a:rPr lang="en-US" dirty="0"/>
              <a:t>,</a:t>
            </a:r>
            <a:r>
              <a:rPr lang="ne-NP" dirty="0"/>
              <a:t> उनासीमा सबैभन्दा ठूलो नम्बर कुन हो?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41&amp;slidetitle=Question 39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41&amp;slidetitle=Question 39"/>
              </a:rPr>
              <a:t></a:t>
            </a:r>
            <a:endParaRPr dirty="0"/>
          </a:p>
        </p:txBody>
      </p:sp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A3566211-01E8-C22E-C233-0137B5A0B9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183124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EE338996-CF4A-C1E3-B771-ACCB76AF55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8" name="5 second countdown timer black screen #short #video">
            <a:hlinkClick r:id="" action="ppaction://media"/>
            <a:extLst>
              <a:ext uri="{FF2B5EF4-FFF2-40B4-BE49-F238E27FC236}">
                <a16:creationId xmlns:a16="http://schemas.microsoft.com/office/drawing/2014/main" id="{0BF57A33-F26F-19FD-5040-3D235C273A4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42499" y="4227871"/>
            <a:ext cx="1093685" cy="19443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7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Spell </a:t>
            </a:r>
            <a:r>
              <a:rPr lang="en-US" b="1" u="sng" dirty="0"/>
              <a:t>CAT in 2 letters</a:t>
            </a:r>
          </a:p>
          <a:p>
            <a:pPr marL="0" indent="0">
              <a:buNone/>
            </a:pPr>
            <a:r>
              <a:rPr lang="en-GB" dirty="0">
                <a:hlinkClick r:id="rId6" action="ppaction://hlinkpres?slideindex=42&amp;slidetitle=Question 40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42&amp;slidetitle=Question 40"/>
              </a:rPr>
              <a:t></a:t>
            </a:r>
            <a:r>
              <a:rPr lang="en-US" b="1" u="sng" dirty="0">
                <a:hlinkClick r:id="rId6" action="ppaction://hlinkpres?slideindex=42&amp;slidetitle=Question 40"/>
              </a:rPr>
              <a:t> </a:t>
            </a:r>
            <a:endParaRPr b="1" u="sng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05EA0758-ED71-14AC-1C0E-27A36CDFB9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F8DC7908-34BB-5936-37A5-E770AD136B9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250098F-20E7-69DB-5759-86D2BDCB45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What is the only English word that ends with 'mt'?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43&amp;slidetitle=Question 4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43&amp;slidetitle=Question 41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980E4F40-BAC6-4DB3-B61F-CA7AC4E33A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17D5DAB7-CD4C-88B0-8079-030220CDF8C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062A325-A332-2388-DF60-6E65FBFF56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Which English word has three consecutive double letters?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44&amp;slidetitle=Question 42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44&amp;slidetitle=Question 42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E5DECE23-F6D0-D02B-B5C9-5680C69720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E9DBBD16-C93C-C2ED-82D2-C602B2235C5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D6FD09C5-E673-72D5-960A-200471E14D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hi-IN" dirty="0"/>
              <a:t>कुन अंग्रेजी </a:t>
            </a:r>
            <a:r>
              <a:rPr lang="en-US" dirty="0"/>
              <a:t>Sentence </a:t>
            </a:r>
            <a:r>
              <a:rPr lang="hi-IN" dirty="0"/>
              <a:t>मा सबै </a:t>
            </a:r>
            <a:r>
              <a:rPr lang="en-US" dirty="0"/>
              <a:t>a to z </a:t>
            </a:r>
            <a:r>
              <a:rPr lang="hi-IN" dirty="0"/>
              <a:t>अक्षर को प्रयोग भएको हुन्छ</a:t>
            </a:r>
            <a:r>
              <a:rPr lang="en-US" dirty="0"/>
              <a:t>? </a:t>
            </a:r>
            <a:r>
              <a:rPr dirty="0"/>
              <a:t>Which English sentence uses all letters A to Z?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45&amp;slidetitle=Question 43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45&amp;slidetitle=Question 43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9ADC1F25-19D4-06EA-4985-F4FC498A22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3AF11190-05EA-A9B0-06F2-A4FA7420F00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086C8D0-3032-0DBF-4396-0DC89E1AED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What is half of two plus two?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46&amp;slidetitle=Question 44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46&amp;slidetitle=Question 44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BFEDE3E7-7949-F7C6-4B38-A4D7DE1AA7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BD81BAB8-8BEE-4E3A-1E3F-F994CAC6590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EA6316F-494C-DF08-E2BD-AB5B536C47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 err="1"/>
              <a:t>नेपालको</a:t>
            </a:r>
            <a:r>
              <a:rPr dirty="0"/>
              <a:t> </a:t>
            </a:r>
            <a:r>
              <a:rPr dirty="0" err="1"/>
              <a:t>पहिलो</a:t>
            </a:r>
            <a:r>
              <a:rPr dirty="0"/>
              <a:t> </a:t>
            </a:r>
            <a:r>
              <a:rPr dirty="0" err="1"/>
              <a:t>महिला</a:t>
            </a:r>
            <a:r>
              <a:rPr dirty="0"/>
              <a:t> </a:t>
            </a:r>
            <a:r>
              <a:rPr dirty="0" err="1"/>
              <a:t>सभामुख</a:t>
            </a:r>
            <a:r>
              <a:rPr dirty="0"/>
              <a:t> </a:t>
            </a:r>
            <a:r>
              <a:rPr dirty="0" err="1"/>
              <a:t>को</a:t>
            </a:r>
            <a:r>
              <a:rPr dirty="0"/>
              <a:t> </a:t>
            </a:r>
            <a:r>
              <a:rPr dirty="0" err="1"/>
              <a:t>हुन्</a:t>
            </a:r>
            <a:r>
              <a:rPr dirty="0"/>
              <a:t>?</a:t>
            </a:r>
            <a:r>
              <a:rPr lang="en-US" dirty="0"/>
              <a:t> Who is the first female Speaker of Nepal?</a:t>
            </a:r>
          </a:p>
          <a:p>
            <a:pPr marL="0" indent="0">
              <a:buNone/>
            </a:pPr>
            <a:r>
              <a:rPr lang="en-GB" dirty="0">
                <a:hlinkClick r:id="rId6" action="ppaction://hlinkpres?slideindex=47&amp;slidetitle=Question 45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47&amp;slidetitle=Question 45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33BA4EDB-CC83-9FCC-0531-74A02863F6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48A5CE78-050A-351B-416E-30355DE14A0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4E77276-61F6-E40A-099E-D40EA08A84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What does GDP stand for?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48&amp;slidetitle=Question 46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48&amp;slidetitle=Question 46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304F10E5-3F30-6AC7-0E35-559E2A55D4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9DB1FD4D-596B-8E2B-C8A5-43E21F1B24B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2261F48C-154C-1A4D-709D-7EDB3ED9B8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What is the nearest star to Earth after the Sun?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49&amp;slidetitle=Question 47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49&amp;slidetitle=Question 47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6605A34F-B68A-68A6-F339-BC1E9B081C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CA38B10F-2DB8-6F5C-A982-2D42EF0A459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1E1E53B-B2AF-7E9C-018E-C8A0D932D9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452717"/>
          </a:xfrm>
        </p:spPr>
        <p:txBody>
          <a:bodyPr/>
          <a:lstStyle/>
          <a:p>
            <a:r>
              <a:rPr dirty="0"/>
              <a:t>Which English word has only one vowel but appears five times?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5&amp;slidetitle=Question 3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5&amp;slidetitle=Question 3"/>
              </a:rPr>
              <a:t></a:t>
            </a:r>
            <a:endParaRPr lang="en-GB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52B98C25-5870-7C51-43F5-E7287515E9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153C99C4-C2E4-087C-C760-E0C06B2FEB3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DF20FD4-89ED-41E6-2DB9-D48D93CFA6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Which country holds the record for most FIFA World Cup victories, and how many times?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50&amp;slidetitle=Question 48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50&amp;slidetitle=Question 48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7F8D3569-3C54-E34C-F169-B3A36EF91E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CF78A5F9-693B-8667-5D52-8785DEFD899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B1C6C50-3BD7-50F3-FEF5-1B1997F338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What is the only fruit with seeds on the outside?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51&amp;slidetitle=Question 49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51&amp;slidetitle=Question 49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56FD8BDA-6E2A-E0C2-F24C-C48551A5DF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0CB2422C-E99E-4EA6-1B96-122B497555C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8EA57FC-42F8-CCE2-E3EE-6B1B0B0E73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50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Which metal is liquid at room temperature?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52&amp;slidetitle=Question 50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52&amp;slidetitle=Question 50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83348783-D1F3-0E55-59C6-C19CDF880F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63B939AE-E053-FB8C-951B-55BD521D1D4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0CB9156-9E5A-11B3-2231-CB87766E66A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51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Which food is known for never spoiling?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53&amp;slidetitle=Question 5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53&amp;slidetitle=Question 51"/>
              </a:rPr>
              <a:t>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E8808363-74E6-F53C-D053-2C0A173C61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E1A93055-4947-D851-F313-A0439A3AE98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04D0090D-3D26-D6DA-8C67-95293B30BE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226575"/>
          </a:xfrm>
        </p:spPr>
        <p:txBody>
          <a:bodyPr>
            <a:normAutofit fontScale="92500"/>
          </a:bodyPr>
          <a:lstStyle/>
          <a:p>
            <a:r>
              <a:rPr lang="hi-IN" dirty="0"/>
              <a:t>नेपालको सबैभन्दा पुरानो मन्दिर कुन हो</a:t>
            </a:r>
            <a:r>
              <a:rPr lang="en-US" dirty="0"/>
              <a:t>? </a:t>
            </a:r>
            <a:r>
              <a:rPr dirty="0"/>
              <a:t>Which is the oldest temple in Nepal?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6&amp;slidetitle=Question 4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6&amp;slidetitle=Question 4"/>
              </a:rPr>
              <a:t></a:t>
            </a:r>
            <a:endParaRPr lang="en-GB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D66677C9-9C47-76CB-C286-2F18171C7B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166EC42E-CEF7-C204-1FED-E86510C5834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84BB1C4-79DF-68B9-899F-DDAF0C78C7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dirty="0"/>
              <a:t>Who was the first female Prime Minister of the UK?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7&amp;slidetitle=Question 5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7&amp;slidetitle=Question 5"/>
              </a:rPr>
              <a:t></a:t>
            </a:r>
            <a:endParaRPr lang="en-GB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8A29747D-780C-0B3D-753B-29443F5604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D198A424-A7ED-876C-631F-BF760D53601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7AF2363B-5B69-D16F-BF03-8AD955E2DB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878395"/>
            <a:ext cx="10137419" cy="1524003"/>
          </a:xfrm>
        </p:spPr>
        <p:txBody>
          <a:bodyPr>
            <a:normAutofit fontScale="92500" lnSpcReduction="10000"/>
          </a:bodyPr>
          <a:lstStyle/>
          <a:p>
            <a:r>
              <a:rPr lang="hi-IN" dirty="0"/>
              <a:t>नेपाल सरकारले जनताका गुनासा सुन्न सुरु गरेको ‘हेलो सरकार‘</a:t>
            </a:r>
            <a:r>
              <a:rPr lang="en-US" dirty="0"/>
              <a:t> </a:t>
            </a:r>
            <a:r>
              <a:rPr lang="hi-IN" dirty="0"/>
              <a:t>को निशुल्क </a:t>
            </a:r>
            <a:r>
              <a:rPr lang="en-US" dirty="0"/>
              <a:t>Toll-Free </a:t>
            </a:r>
            <a:r>
              <a:rPr lang="hi-IN" dirty="0"/>
              <a:t> फोन नं कति हो</a:t>
            </a:r>
            <a:r>
              <a:rPr lang="en-US" dirty="0"/>
              <a:t>? </a:t>
            </a:r>
            <a:r>
              <a:rPr dirty="0"/>
              <a:t>What is the toll-free phone number of ‘Hello Sarkar’, the platform where the Government of Nepal listens to public grievances?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8&amp;slidetitle=Question 6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8&amp;slidetitle=Question 6"/>
              </a:rPr>
              <a:t></a:t>
            </a:r>
            <a:endParaRPr lang="en-GB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1C310C60-E95D-FAF4-2BBD-0CB9050160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A009B62E-4770-A621-11D9-8220873F9B9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F937F20-8B8A-1B03-E799-31969629CB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dirty="0"/>
              <a:t>Which muscle in the human body is considered the strongest?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6" action="ppaction://hlinkpres?slideindex=9&amp;slidetitle=Question 7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6" action="ppaction://hlinkpres?slideindex=9&amp;slidetitle=Question 7"/>
              </a:rPr>
              <a:t></a:t>
            </a:r>
            <a:endParaRPr lang="en-GB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35581F2F-DB11-8B1C-E634-91EA5A9165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FA1F1991-2221-6861-4076-A218A835138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D5538138-405C-8E26-D1D1-D49F86F0E3D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338</TotalTime>
  <Words>1008</Words>
  <Application>Microsoft Office PowerPoint</Application>
  <PresentationFormat>Widescreen</PresentationFormat>
  <Paragraphs>212</Paragraphs>
  <Slides>53</Slides>
  <Notes>0</Notes>
  <HiddenSlides>0</HiddenSlides>
  <MMClips>102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7" baseType="lpstr">
      <vt:lpstr>Arial</vt:lpstr>
      <vt:lpstr>Corbel</vt:lpstr>
      <vt:lpstr>Wingdings</vt:lpstr>
      <vt:lpstr>Parallax</vt:lpstr>
      <vt:lpstr>PowerPoint Presentation</vt:lpstr>
      <vt:lpstr>PowerPoint Presentation</vt:lpstr>
      <vt:lpstr>Question 1</vt:lpstr>
      <vt:lpstr>Question 2</vt:lpstr>
      <vt:lpstr>Question 3</vt:lpstr>
      <vt:lpstr>Question 4</vt:lpstr>
      <vt:lpstr>Question 5</vt:lpstr>
      <vt:lpstr>Question 6</vt:lpstr>
      <vt:lpstr>Question 7</vt:lpstr>
      <vt:lpstr>Question 8</vt:lpstr>
      <vt:lpstr>Question 9</vt:lpstr>
      <vt:lpstr>Question 10</vt:lpstr>
      <vt:lpstr>Question 11</vt:lpstr>
      <vt:lpstr>Question 12</vt:lpstr>
      <vt:lpstr>Question 13</vt:lpstr>
      <vt:lpstr>Question 14</vt:lpstr>
      <vt:lpstr>Question 15</vt:lpstr>
      <vt:lpstr>Question 16</vt:lpstr>
      <vt:lpstr>Question 17</vt:lpstr>
      <vt:lpstr>Question 18</vt:lpstr>
      <vt:lpstr>Question 19</vt:lpstr>
      <vt:lpstr>Question 20</vt:lpstr>
      <vt:lpstr>Question 21</vt:lpstr>
      <vt:lpstr>Question 22</vt:lpstr>
      <vt:lpstr>Question 23</vt:lpstr>
      <vt:lpstr>Question 24</vt:lpstr>
      <vt:lpstr>Question 25</vt:lpstr>
      <vt:lpstr>Question 26</vt:lpstr>
      <vt:lpstr>Question 27</vt:lpstr>
      <vt:lpstr>Question 28</vt:lpstr>
      <vt:lpstr>Question 29</vt:lpstr>
      <vt:lpstr>Question 30</vt:lpstr>
      <vt:lpstr>Question 31</vt:lpstr>
      <vt:lpstr>Question 32</vt:lpstr>
      <vt:lpstr>Question 33</vt:lpstr>
      <vt:lpstr>Question 34</vt:lpstr>
      <vt:lpstr>Question 35</vt:lpstr>
      <vt:lpstr>Question 36</vt:lpstr>
      <vt:lpstr>Question 37</vt:lpstr>
      <vt:lpstr>Question 38</vt:lpstr>
      <vt:lpstr>Question 39</vt:lpstr>
      <vt:lpstr>Question 40</vt:lpstr>
      <vt:lpstr>Question 41</vt:lpstr>
      <vt:lpstr>Question 42</vt:lpstr>
      <vt:lpstr>Question 43</vt:lpstr>
      <vt:lpstr>Question 44</vt:lpstr>
      <vt:lpstr>Question 45</vt:lpstr>
      <vt:lpstr>Question 46</vt:lpstr>
      <vt:lpstr>Question 47</vt:lpstr>
      <vt:lpstr>Question 48</vt:lpstr>
      <vt:lpstr>Question 49</vt:lpstr>
      <vt:lpstr>Question 50</vt:lpstr>
      <vt:lpstr>Question 51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Hemanta Baral</dc:creator>
  <cp:keywords/>
  <dc:description>generated using python-pptx</dc:description>
  <cp:lastModifiedBy>Hemanta Baral</cp:lastModifiedBy>
  <cp:revision>52</cp:revision>
  <dcterms:created xsi:type="dcterms:W3CDTF">2013-01-27T09:14:16Z</dcterms:created>
  <dcterms:modified xsi:type="dcterms:W3CDTF">2025-12-04T10:15:43Z</dcterms:modified>
  <cp:category/>
</cp:coreProperties>
</file>