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308" r:id="rId3"/>
    <p:sldId id="307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295" r:id="rId43"/>
    <p:sldId id="296" r:id="rId44"/>
    <p:sldId id="297" r:id="rId45"/>
    <p:sldId id="298" r:id="rId46"/>
    <p:sldId id="299" r:id="rId47"/>
    <p:sldId id="300" r:id="rId48"/>
    <p:sldId id="301" r:id="rId49"/>
    <p:sldId id="302" r:id="rId50"/>
    <p:sldId id="303" r:id="rId51"/>
    <p:sldId id="304" r:id="rId52"/>
    <p:sldId id="305" r:id="rId53"/>
    <p:sldId id="306" r:id="rId5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600" autoAdjust="0"/>
    <p:restoredTop sz="94660"/>
  </p:normalViewPr>
  <p:slideViewPr>
    <p:cSldViewPr snapToGrid="0" snapToObjects="1">
      <p:cViewPr varScale="1">
        <p:scale>
          <a:sx n="78" d="100"/>
          <a:sy n="78" d="100"/>
        </p:scale>
        <p:origin x="638" y="-29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60796440-C5E9-47B1-DAE7-D02A211858B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9246" y="6248400"/>
            <a:ext cx="2370757" cy="3991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256246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725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2975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50944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77942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0230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77957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3433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4031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D8F5CCB-B16B-E2D3-2A34-7BC3AA64E41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1522" y="6248400"/>
            <a:ext cx="2370757" cy="399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2742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21089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28067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49548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4541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3138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51299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95508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BCAD085-E8A6-8845-BD4E-CB4CCA059FC4}" type="datetimeFigureOut">
              <a:rPr lang="en-US" smtClean="0"/>
              <a:t>12/9/2025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9C776FA-FDB9-3CC4-9554-61F7889A12F0}"/>
              </a:ext>
            </a:extLst>
          </p:cNvPr>
          <p:cNvPicPr>
            <a:picLocks noChangeAspect="1"/>
          </p:cNvPicPr>
          <p:nvPr userDrawn="1"/>
        </p:nvPicPr>
        <p:blipFill>
          <a:blip r:embed="rId19"/>
          <a:stretch>
            <a:fillRect/>
          </a:stretch>
        </p:blipFill>
        <p:spPr>
          <a:xfrm>
            <a:off x="194158" y="6296025"/>
            <a:ext cx="2370757" cy="3991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43005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Quiz%20Competition%20ONE%204%20Dec%202025.pptx#-1,2,PowerPoint Presentation" TargetMode="Externa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Quiz%20Competition%20ONE%204%20Dec%202025.pptx#-1,2,PowerPoint Presentation" TargetMode="External"/><Relationship Id="rId2" Type="http://schemas.openxmlformats.org/officeDocument/2006/relationships/hyperlink" Target="ANSWER%20KEYS%20Quiz%20Competition%20ONE%204%20Dec%202025%20-%20Copy.pptx#-1,10,Question 8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Quiz%20Competition%20ONE%204%20Dec%202025.pptx#-1,2,PowerPoint Presentation" TargetMode="External"/><Relationship Id="rId2" Type="http://schemas.openxmlformats.org/officeDocument/2006/relationships/hyperlink" Target="ANSWER%20KEYS%20Quiz%20Competition%20ONE%204%20Dec%202025%20-%20Copy.pptx#-1,11,Question 9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Quiz%20Competition%20ONE%204%20Dec%202025.pptx#-1,2,PowerPoint Presentation" TargetMode="External"/><Relationship Id="rId2" Type="http://schemas.openxmlformats.org/officeDocument/2006/relationships/hyperlink" Target="ANSWER%20KEYS%20Quiz%20Competition%20ONE%204%20Dec%202025%20-%20Copy.pptx#-1,12,Question 10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Quiz%20Competition%20ONE%204%20Dec%202025.pptx#-1,2,PowerPoint Presentation" TargetMode="External"/><Relationship Id="rId2" Type="http://schemas.openxmlformats.org/officeDocument/2006/relationships/hyperlink" Target="ANSWER%20KEYS%20Quiz%20Competition%20ONE%204%20Dec%202025%20-%20Copy.pptx#-1,13,Question 11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Quiz%20Competition%20ONE%204%20Dec%202025.pptx#-1,2,PowerPoint Presentation" TargetMode="External"/><Relationship Id="rId2" Type="http://schemas.openxmlformats.org/officeDocument/2006/relationships/hyperlink" Target="ANSWER%20KEYS%20Quiz%20Competition%20ONE%204%20Dec%202025%20-%20Copy.pptx#-1,14,Question 12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Quiz%20Competition%20ONE%204%20Dec%202025.pptx#-1,2,PowerPoint Presentation" TargetMode="External"/><Relationship Id="rId2" Type="http://schemas.openxmlformats.org/officeDocument/2006/relationships/hyperlink" Target="ANSWER%20KEYS%20Quiz%20Competition%20ONE%204%20Dec%202025%20-%20Copy.pptx#-1,15,Question 13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Quiz%20Competition%20ONE%204%20Dec%202025.pptx#-1,2,PowerPoint Presentation" TargetMode="External"/><Relationship Id="rId2" Type="http://schemas.openxmlformats.org/officeDocument/2006/relationships/hyperlink" Target="ANSWER%20KEYS%20Quiz%20Competition%20ONE%204%20Dec%202025%20-%20Copy.pptx#-1,16,Question 14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Quiz%20Competition%20ONE%204%20Dec%202025.pptx#-1,2,PowerPoint Presentation" TargetMode="External"/><Relationship Id="rId2" Type="http://schemas.openxmlformats.org/officeDocument/2006/relationships/hyperlink" Target="ANSWER%20KEYS%20Quiz%20Competition%20ONE%204%20Dec%202025%20-%20Copy.pptx#-1,17,Question 15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Quiz%20Competition%20ONE%204%20Dec%202025.pptx#-1,2,PowerPoint Presentation" TargetMode="External"/><Relationship Id="rId2" Type="http://schemas.openxmlformats.org/officeDocument/2006/relationships/hyperlink" Target="ANSWER%20KEYS%20Quiz%20Competition%20ONE%204%20Dec%202025%20-%20Copy.pptx#-1,18,Question 16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Quiz%20Competition%20ONE%204%20Dec%202025.pptx#-1,2,PowerPoint Presentation" TargetMode="External"/><Relationship Id="rId2" Type="http://schemas.openxmlformats.org/officeDocument/2006/relationships/hyperlink" Target="ANSWER%20KEYS%20Quiz%20Competition%20ONE%204%20Dec%202025%20-%20Copy.pptx#-1,19,Question 17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hyperlink" Target="Quiz%20Competition%20ONE%204%20Dec%202025.pptx#-1,14,Question 12" TargetMode="External"/><Relationship Id="rId18" Type="http://schemas.openxmlformats.org/officeDocument/2006/relationships/hyperlink" Target="Quiz%20Competition%20ONE%204%20Dec%202025.pptx#-1,19,Question 17" TargetMode="External"/><Relationship Id="rId26" Type="http://schemas.openxmlformats.org/officeDocument/2006/relationships/hyperlink" Target="Quiz%20Competition%20ONE%204%20Dec%202025.pptx#-1,27,Question 25" TargetMode="External"/><Relationship Id="rId39" Type="http://schemas.openxmlformats.org/officeDocument/2006/relationships/hyperlink" Target="Quiz%20Competition%20ONE%204%20Dec%202025.pptx#-1,40,Question 38" TargetMode="External"/><Relationship Id="rId21" Type="http://schemas.openxmlformats.org/officeDocument/2006/relationships/hyperlink" Target="Quiz%20Competition%20ONE%204%20Dec%202025.pptx#-1,22,Question 20" TargetMode="External"/><Relationship Id="rId34" Type="http://schemas.openxmlformats.org/officeDocument/2006/relationships/hyperlink" Target="Quiz%20Competition%20ONE%204%20Dec%202025.pptx#-1,35,Question 33" TargetMode="External"/><Relationship Id="rId42" Type="http://schemas.openxmlformats.org/officeDocument/2006/relationships/hyperlink" Target="Quiz%20Competition%20ONE%204%20Dec%202025.pptx#-1,43,Question 41" TargetMode="External"/><Relationship Id="rId47" Type="http://schemas.openxmlformats.org/officeDocument/2006/relationships/hyperlink" Target="Quiz%20Competition%20ONE%204%20Dec%202025.pptx#-1,48,Question 46" TargetMode="External"/><Relationship Id="rId50" Type="http://schemas.openxmlformats.org/officeDocument/2006/relationships/hyperlink" Target="Quiz%20Competition%20ONE%204%20Dec%202025.pptx#-1,51,Question 49" TargetMode="External"/><Relationship Id="rId7" Type="http://schemas.openxmlformats.org/officeDocument/2006/relationships/hyperlink" Target="Quiz%20Competition%20ONE%204%20Dec%202025.pptx#-1,8,Question 6" TargetMode="External"/><Relationship Id="rId2" Type="http://schemas.openxmlformats.org/officeDocument/2006/relationships/hyperlink" Target="Quiz%20Competition%20ONE%204%20Dec%202025.pptx#-1,3,Question 1" TargetMode="External"/><Relationship Id="rId16" Type="http://schemas.openxmlformats.org/officeDocument/2006/relationships/hyperlink" Target="Quiz%20Competition%20ONE%204%20Dec%202025.pptx#-1,17,Question 15" TargetMode="External"/><Relationship Id="rId29" Type="http://schemas.openxmlformats.org/officeDocument/2006/relationships/hyperlink" Target="Quiz%20Competition%20ONE%204%20Dec%202025.pptx#-1,30,Question 28" TargetMode="External"/><Relationship Id="rId11" Type="http://schemas.openxmlformats.org/officeDocument/2006/relationships/hyperlink" Target="Quiz%20Competition%20ONE%204%20Dec%202025.pptx#-1,12,Question 10" TargetMode="External"/><Relationship Id="rId24" Type="http://schemas.openxmlformats.org/officeDocument/2006/relationships/hyperlink" Target="Quiz%20Competition%20ONE%204%20Dec%202025.pptx#-1,25,Question 23" TargetMode="External"/><Relationship Id="rId32" Type="http://schemas.openxmlformats.org/officeDocument/2006/relationships/hyperlink" Target="Quiz%20Competition%20ONE%204%20Dec%202025.pptx#-1,33,Question 31" TargetMode="External"/><Relationship Id="rId37" Type="http://schemas.openxmlformats.org/officeDocument/2006/relationships/hyperlink" Target="Quiz%20Competition%20ONE%204%20Dec%202025.pptx#-1,38,Question 36" TargetMode="External"/><Relationship Id="rId40" Type="http://schemas.openxmlformats.org/officeDocument/2006/relationships/hyperlink" Target="Quiz%20Competition%20ONE%204%20Dec%202025.pptx#-1,41,Question 39" TargetMode="External"/><Relationship Id="rId45" Type="http://schemas.openxmlformats.org/officeDocument/2006/relationships/hyperlink" Target="Quiz%20Competition%20ONE%204%20Dec%202025.pptx#-1,46,Question 44" TargetMode="External"/><Relationship Id="rId53" Type="http://schemas.openxmlformats.org/officeDocument/2006/relationships/hyperlink" Target="Quiz%20Competition%20ONE%204%20Dec%202025.pptx#53. Question 51" TargetMode="External"/><Relationship Id="rId5" Type="http://schemas.openxmlformats.org/officeDocument/2006/relationships/hyperlink" Target="Quiz%20Competition%20ONE%204%20Dec%202025.pptx#-1,6,Question 4" TargetMode="External"/><Relationship Id="rId10" Type="http://schemas.openxmlformats.org/officeDocument/2006/relationships/hyperlink" Target="Quiz%20Competition%20ONE%204%20Dec%202025.pptx#-1,11,Question 9" TargetMode="External"/><Relationship Id="rId19" Type="http://schemas.openxmlformats.org/officeDocument/2006/relationships/hyperlink" Target="Quiz%20Competition%20ONE%204%20Dec%202025.pptx#-1,20,Question 18" TargetMode="External"/><Relationship Id="rId31" Type="http://schemas.openxmlformats.org/officeDocument/2006/relationships/hyperlink" Target="Quiz%20Competition%20ONE%204%20Dec%202025.pptx#-1,32,Question 30" TargetMode="External"/><Relationship Id="rId44" Type="http://schemas.openxmlformats.org/officeDocument/2006/relationships/hyperlink" Target="Quiz%20Competition%20ONE%204%20Dec%202025.pptx#-1,45,Question 43" TargetMode="External"/><Relationship Id="rId52" Type="http://schemas.openxmlformats.org/officeDocument/2006/relationships/hyperlink" Target="Quiz%20Competition%20ONE%204%20Dec%202025.pptx#-1,1,PowerPoint Presentation" TargetMode="External"/><Relationship Id="rId4" Type="http://schemas.openxmlformats.org/officeDocument/2006/relationships/hyperlink" Target="Quiz%20Competition%20ONE%204%20Dec%202025.pptx#-1,5,Question 3" TargetMode="External"/><Relationship Id="rId9" Type="http://schemas.openxmlformats.org/officeDocument/2006/relationships/hyperlink" Target="Quiz%20Competition%20ONE%204%20Dec%202025.pptx#-1,10,Question 8" TargetMode="External"/><Relationship Id="rId14" Type="http://schemas.openxmlformats.org/officeDocument/2006/relationships/hyperlink" Target="Quiz%20Competition%20ONE%204%20Dec%202025.pptx#-1,15,Question 13" TargetMode="External"/><Relationship Id="rId22" Type="http://schemas.openxmlformats.org/officeDocument/2006/relationships/hyperlink" Target="Quiz%20Competition%20ONE%204%20Dec%202025.pptx#-1,23,Question 21" TargetMode="External"/><Relationship Id="rId27" Type="http://schemas.openxmlformats.org/officeDocument/2006/relationships/hyperlink" Target="Quiz%20Competition%20ONE%204%20Dec%202025.pptx#-1,28,Question 26" TargetMode="External"/><Relationship Id="rId30" Type="http://schemas.openxmlformats.org/officeDocument/2006/relationships/hyperlink" Target="Quiz%20Competition%20ONE%204%20Dec%202025.pptx#-1,31,Question 29" TargetMode="External"/><Relationship Id="rId35" Type="http://schemas.openxmlformats.org/officeDocument/2006/relationships/hyperlink" Target="Quiz%20Competition%20ONE%204%20Dec%202025.pptx#-1,36,Question 34" TargetMode="External"/><Relationship Id="rId43" Type="http://schemas.openxmlformats.org/officeDocument/2006/relationships/hyperlink" Target="Quiz%20Competition%20ONE%204%20Dec%202025.pptx#-1,44,Question 42" TargetMode="External"/><Relationship Id="rId48" Type="http://schemas.openxmlformats.org/officeDocument/2006/relationships/hyperlink" Target="Quiz%20Competition%20ONE%204%20Dec%202025.pptx#-1,49,Question 47" TargetMode="External"/><Relationship Id="rId8" Type="http://schemas.openxmlformats.org/officeDocument/2006/relationships/hyperlink" Target="Quiz%20Competition%20ONE%204%20Dec%202025.pptx#-1,9,Question 7" TargetMode="External"/><Relationship Id="rId51" Type="http://schemas.openxmlformats.org/officeDocument/2006/relationships/hyperlink" Target="Quiz%20Competition%20ONE%204%20Dec%202025.pptx#-1,52,Question 50" TargetMode="External"/><Relationship Id="rId3" Type="http://schemas.openxmlformats.org/officeDocument/2006/relationships/hyperlink" Target="Quiz%20Competition%20ONE%204%20Dec%202025.pptx#-1,4,Question 2" TargetMode="External"/><Relationship Id="rId12" Type="http://schemas.openxmlformats.org/officeDocument/2006/relationships/hyperlink" Target="Quiz%20Competition%20ONE%204%20Dec%202025.pptx#-1,13,Question 11" TargetMode="External"/><Relationship Id="rId17" Type="http://schemas.openxmlformats.org/officeDocument/2006/relationships/hyperlink" Target="Quiz%20Competition%20ONE%204%20Dec%202025.pptx#-1,18,Question 16" TargetMode="External"/><Relationship Id="rId25" Type="http://schemas.openxmlformats.org/officeDocument/2006/relationships/hyperlink" Target="Quiz%20Competition%20ONE%204%20Dec%202025.pptx#-1,26,Question 24" TargetMode="External"/><Relationship Id="rId33" Type="http://schemas.openxmlformats.org/officeDocument/2006/relationships/hyperlink" Target="Quiz%20Competition%20ONE%204%20Dec%202025.pptx#-1,34,Question 32" TargetMode="External"/><Relationship Id="rId38" Type="http://schemas.openxmlformats.org/officeDocument/2006/relationships/hyperlink" Target="Quiz%20Competition%20ONE%204%20Dec%202025.pptx#-1,39,Question 37" TargetMode="External"/><Relationship Id="rId46" Type="http://schemas.openxmlformats.org/officeDocument/2006/relationships/hyperlink" Target="Quiz%20Competition%20ONE%204%20Dec%202025.pptx#-1,47,Question 45" TargetMode="External"/><Relationship Id="rId20" Type="http://schemas.openxmlformats.org/officeDocument/2006/relationships/hyperlink" Target="Quiz%20Competition%20ONE%204%20Dec%202025.pptx#-1,21,Question 19" TargetMode="External"/><Relationship Id="rId41" Type="http://schemas.openxmlformats.org/officeDocument/2006/relationships/hyperlink" Target="Quiz%20Competition%20ONE%204%20Dec%202025.pptx#-1,42,Question 40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Quiz%20Competition%20ONE%204%20Dec%202025.pptx#-1,7,Question 5" TargetMode="External"/><Relationship Id="rId15" Type="http://schemas.openxmlformats.org/officeDocument/2006/relationships/hyperlink" Target="Quiz%20Competition%20ONE%204%20Dec%202025.pptx#-1,16,Question 14" TargetMode="External"/><Relationship Id="rId23" Type="http://schemas.openxmlformats.org/officeDocument/2006/relationships/hyperlink" Target="Quiz%20Competition%20ONE%204%20Dec%202025.pptx#-1,24,Question 22" TargetMode="External"/><Relationship Id="rId28" Type="http://schemas.openxmlformats.org/officeDocument/2006/relationships/hyperlink" Target="Quiz%20Competition%20ONE%204%20Dec%202025.pptx#-1,29,Question 27" TargetMode="External"/><Relationship Id="rId36" Type="http://schemas.openxmlformats.org/officeDocument/2006/relationships/hyperlink" Target="Quiz%20Competition%20ONE%204%20Dec%202025.pptx#-1,37,Question 35" TargetMode="External"/><Relationship Id="rId49" Type="http://schemas.openxmlformats.org/officeDocument/2006/relationships/hyperlink" Target="Quiz%20Competition%20ONE%204%20Dec%202025.pptx#-1,50,Question 48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Quiz%20Competition%20ONE%204%20Dec%202025.pptx#-1,2,PowerPoint Presentation" TargetMode="External"/><Relationship Id="rId2" Type="http://schemas.openxmlformats.org/officeDocument/2006/relationships/hyperlink" Target="ANSWER%20KEYS%20Quiz%20Competition%20ONE%204%20Dec%202025%20-%20Copy.pptx#-1,20,Question 18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Quiz%20Competition%20ONE%204%20Dec%202025.pptx#-1,2,PowerPoint Presentation" TargetMode="External"/><Relationship Id="rId2" Type="http://schemas.openxmlformats.org/officeDocument/2006/relationships/hyperlink" Target="ANSWER%20KEYS%20Quiz%20Competition%20ONE%204%20Dec%202025%20-%20Copy.pptx#-1,21,Question 19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Quiz%20Competition%20ONE%204%20Dec%202025.pptx#-1,2,PowerPoint Presentation" TargetMode="External"/><Relationship Id="rId2" Type="http://schemas.openxmlformats.org/officeDocument/2006/relationships/hyperlink" Target="ANSWER%20KEYS%20Quiz%20Competition%20ONE%204%20Dec%202025%20-%20Copy.pptx#-1,22,Question 20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Quiz%20Competition%20ONE%204%20Dec%202025.pptx#-1,2,PowerPoint Presentation" TargetMode="External"/><Relationship Id="rId2" Type="http://schemas.openxmlformats.org/officeDocument/2006/relationships/hyperlink" Target="ANSWER%20KEYS%20Quiz%20Competition%20ONE%204%20Dec%202025%20-%20Copy.pptx#-1,23,Question 21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Quiz%20Competition%20ONE%204%20Dec%202025.pptx#-1,2,PowerPoint Presentation" TargetMode="External"/><Relationship Id="rId2" Type="http://schemas.openxmlformats.org/officeDocument/2006/relationships/hyperlink" Target="ANSWER%20KEYS%20Quiz%20Competition%20ONE%204%20Dec%202025%20-%20Copy.pptx#-1,24,Question 22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Quiz%20Competition%20ONE%204%20Dec%202025.pptx#-1,2,PowerPoint Presentation" TargetMode="External"/><Relationship Id="rId2" Type="http://schemas.openxmlformats.org/officeDocument/2006/relationships/hyperlink" Target="ANSWER%20KEYS%20Quiz%20Competition%20ONE%204%20Dec%202025%20-%20Copy.pptx#-1,25,Question 23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Quiz%20Competition%20ONE%204%20Dec%202025.pptx#-1,2,PowerPoint Presentation" TargetMode="External"/><Relationship Id="rId2" Type="http://schemas.openxmlformats.org/officeDocument/2006/relationships/hyperlink" Target="ANSWER%20KEYS%20Quiz%20Competition%20ONE%204%20Dec%202025%20-%20Copy.pptx#-1,26,Question 24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Quiz%20Competition%20ONE%204%20Dec%202025.pptx#-1,2,PowerPoint Presentation" TargetMode="External"/><Relationship Id="rId2" Type="http://schemas.openxmlformats.org/officeDocument/2006/relationships/hyperlink" Target="ANSWER%20KEYS%20Quiz%20Competition%20ONE%204%20Dec%202025%20-%20Copy.pptx#-1,27,Question 25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Quiz%20Competition%20ONE%204%20Dec%202025.pptx#-1,2,PowerPoint Presentation" TargetMode="External"/><Relationship Id="rId2" Type="http://schemas.openxmlformats.org/officeDocument/2006/relationships/hyperlink" Target="ANSWER%20KEYS%20Quiz%20Competition%20ONE%204%20Dec%202025%20-%20Copy.pptx#-1,28,Question 26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Quiz%20Competition%20ONE%204%20Dec%202025.pptx#-1,2,PowerPoint Presentation" TargetMode="External"/><Relationship Id="rId2" Type="http://schemas.openxmlformats.org/officeDocument/2006/relationships/hyperlink" Target="ANSWER%20KEYS%20Quiz%20Competition%20ONE%204%20Dec%202025%20-%20Copy.pptx#-1,29,Question 27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Quiz%20Competition%20ONE%204%20Dec%202025.pptx#-1,2,PowerPoint Presentation" TargetMode="External"/><Relationship Id="rId2" Type="http://schemas.openxmlformats.org/officeDocument/2006/relationships/hyperlink" Target="ANSWER%20KEYS%20Quiz%20Competition%20ONE%204%20Dec%202025%20-%20Copy.pptx#-1,3,Question 1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Quiz%20Competition%20ONE%204%20Dec%202025.pptx#-1,2,PowerPoint Presentation" TargetMode="External"/><Relationship Id="rId2" Type="http://schemas.openxmlformats.org/officeDocument/2006/relationships/hyperlink" Target="ANSWER%20KEYS%20Quiz%20Competition%20ONE%204%20Dec%202025%20-%20Copy.pptx#-1,30,Question 28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Quiz%20Competition%20ONE%204%20Dec%202025.pptx#-1,2,PowerPoint Presentation" TargetMode="External"/><Relationship Id="rId2" Type="http://schemas.openxmlformats.org/officeDocument/2006/relationships/hyperlink" Target="ANSWER%20KEYS%20Quiz%20Competition%20ONE%204%20Dec%202025%20-%20Copy.pptx#-1,31,Question 29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Quiz%20Competition%20ONE%204%20Dec%202025.pptx#-1,2,PowerPoint Presentation" TargetMode="External"/><Relationship Id="rId2" Type="http://schemas.openxmlformats.org/officeDocument/2006/relationships/hyperlink" Target="ANSWER%20KEYS%20Quiz%20Competition%20ONE%204%20Dec%202025%20-%20Copy.pptx#-1,32,Question 30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Quiz%20Competition%20ONE%204%20Dec%202025.pptx#-1,2,PowerPoint Presentation" TargetMode="External"/><Relationship Id="rId2" Type="http://schemas.openxmlformats.org/officeDocument/2006/relationships/hyperlink" Target="ANSWER%20KEYS%20Quiz%20Competition%20ONE%204%20Dec%202025%20-%20Copy.pptx#-1,33,Question 31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Quiz%20Competition%20ONE%204%20Dec%202025.pptx#-1,2,PowerPoint Presentation" TargetMode="External"/><Relationship Id="rId2" Type="http://schemas.openxmlformats.org/officeDocument/2006/relationships/hyperlink" Target="ANSWER%20KEYS%20Quiz%20Competition%20ONE%204%20Dec%202025%20-%20Copy.pptx#-1,34,Question 32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Quiz%20Competition%20ONE%204%20Dec%202025.pptx#-1,2,PowerPoint Presentation" TargetMode="External"/><Relationship Id="rId2" Type="http://schemas.openxmlformats.org/officeDocument/2006/relationships/hyperlink" Target="ANSWER%20KEYS%20Quiz%20Competition%20ONE%204%20Dec%202025%20-%20Copy.pptx#-1,35,Question 33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Quiz%20Competition%20ONE%204%20Dec%202025.pptx#-1,2,PowerPoint Presentation" TargetMode="External"/><Relationship Id="rId2" Type="http://schemas.openxmlformats.org/officeDocument/2006/relationships/hyperlink" Target="ANSWER%20KEYS%20Quiz%20Competition%20ONE%204%20Dec%202025%20-%20Copy.pptx#-1,36,Question 34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Quiz%20Competition%20ONE%204%20Dec%202025.pptx#-1,2,PowerPoint Presentation" TargetMode="External"/><Relationship Id="rId2" Type="http://schemas.openxmlformats.org/officeDocument/2006/relationships/hyperlink" Target="ANSWER%20KEYS%20Quiz%20Competition%20ONE%204%20Dec%202025%20-%20Copy.pptx#-1,37,Question 35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Quiz%20Competition%20ONE%204%20Dec%202025.pptx#-1,2,PowerPoint Presentation" TargetMode="External"/><Relationship Id="rId2" Type="http://schemas.openxmlformats.org/officeDocument/2006/relationships/hyperlink" Target="ANSWER%20KEYS%20Quiz%20Competition%20ONE%204%20Dec%202025%20-%20Copy.pptx#-1,38,Question 36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Quiz%20Competition%20ONE%204%20Dec%202025.pptx#-1,2,PowerPoint Presentation" TargetMode="External"/><Relationship Id="rId2" Type="http://schemas.openxmlformats.org/officeDocument/2006/relationships/hyperlink" Target="ANSWER%20KEYS%20Quiz%20Competition%20ONE%204%20Dec%202025%20-%20Copy.pptx#-1,39,Question 37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Quiz%20Competition%20ONE%204%20Dec%202025.pptx#-1,2,PowerPoint Presentation" TargetMode="External"/><Relationship Id="rId2" Type="http://schemas.openxmlformats.org/officeDocument/2006/relationships/hyperlink" Target="ANSWER%20KEYS%20Quiz%20Competition%20ONE%204%20Dec%202025%20-%20Copy.pptx#-1,4,Question 2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Quiz%20Competition%20ONE%204%20Dec%202025.pptx#-1,2,PowerPoint Presentation" TargetMode="External"/><Relationship Id="rId2" Type="http://schemas.openxmlformats.org/officeDocument/2006/relationships/hyperlink" Target="ANSWER%20KEYS%20Quiz%20Competition%20ONE%204%20Dec%202025%20-%20Copy.pptx#-1,40,Question 38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Quiz%20Competition%20ONE%204%20Dec%202025.pptx#-1,2,PowerPoint Presentation" TargetMode="External"/><Relationship Id="rId2" Type="http://schemas.openxmlformats.org/officeDocument/2006/relationships/hyperlink" Target="ANSWER%20KEYS%20Quiz%20Competition%20ONE%204%20Dec%202025%20-%20Copy.pptx#-1,41,Question 39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Quiz%20Competition%20ONE%204%20Dec%202025.pptx#-1,2,PowerPoint Presentation" TargetMode="External"/><Relationship Id="rId2" Type="http://schemas.openxmlformats.org/officeDocument/2006/relationships/hyperlink" Target="ANSWER%20KEYS%20Quiz%20Competition%20ONE%204%20Dec%202025%20-%20Copy.pptx#-1,42,Question 40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Quiz%20Competition%20ONE%204%20Dec%202025.pptx#-1,2,PowerPoint Presentation" TargetMode="External"/><Relationship Id="rId2" Type="http://schemas.openxmlformats.org/officeDocument/2006/relationships/hyperlink" Target="ANSWER%20KEYS%20Quiz%20Competition%20ONE%204%20Dec%202025%20-%20Copy.pptx#-1,43,Question 41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Quiz%20Competition%20ONE%204%20Dec%202025.pptx#-1,2,PowerPoint Presentation" TargetMode="External"/><Relationship Id="rId2" Type="http://schemas.openxmlformats.org/officeDocument/2006/relationships/hyperlink" Target="ANSWER%20KEYS%20Quiz%20Competition%20ONE%204%20Dec%202025%20-%20Copy.pptx#-1,44,Question 42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Quiz%20Competition%20ONE%204%20Dec%202025.pptx#-1,2,PowerPoint Presentation" TargetMode="External"/><Relationship Id="rId2" Type="http://schemas.openxmlformats.org/officeDocument/2006/relationships/hyperlink" Target="ANSWER%20KEYS%20Quiz%20Competition%20ONE%204%20Dec%202025%20-%20Copy.pptx#-1,45,Question 43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hyperlink" Target="Quiz%20Competition%20ONE%204%20Dec%202025.pptx#-1,2,PowerPoint Presentation" TargetMode="External"/><Relationship Id="rId2" Type="http://schemas.openxmlformats.org/officeDocument/2006/relationships/hyperlink" Target="ANSWER%20KEYS%20Quiz%20Competition%20ONE%204%20Dec%202025%20-%20Copy.pptx#-1,46,Question 44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Quiz%20Competition%20ONE%204%20Dec%202025.pptx#-1,2,PowerPoint Presentation" TargetMode="External"/><Relationship Id="rId2" Type="http://schemas.openxmlformats.org/officeDocument/2006/relationships/hyperlink" Target="ANSWER%20KEYS%20Quiz%20Competition%20ONE%204%20Dec%202025%20-%20Copy.pptx#-1,47,Question 45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hyperlink" Target="Quiz%20Competition%20ONE%204%20Dec%202025.pptx#-1,2,PowerPoint Presentation" TargetMode="External"/><Relationship Id="rId2" Type="http://schemas.openxmlformats.org/officeDocument/2006/relationships/hyperlink" Target="ANSWER%20KEYS%20Quiz%20Competition%20ONE%204%20Dec%202025%20-%20Copy.pptx#-1,48,Question 46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hyperlink" Target="Quiz%20Competition%20ONE%204%20Dec%202025.pptx#-1,2,PowerPoint Presentation" TargetMode="External"/><Relationship Id="rId2" Type="http://schemas.openxmlformats.org/officeDocument/2006/relationships/hyperlink" Target="ANSWER%20KEYS%20Quiz%20Competition%20ONE%204%20Dec%202025%20-%20Copy.pptx#-1,49,Question 47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Quiz%20Competition%20ONE%204%20Dec%202025.pptx#-1,2,PowerPoint Presentation" TargetMode="External"/><Relationship Id="rId2" Type="http://schemas.openxmlformats.org/officeDocument/2006/relationships/hyperlink" Target="ANSWER%20KEYS%20Quiz%20Competition%20ONE%204%20Dec%202025%20-%20Copy.pptx#-1,5,Question 3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hyperlink" Target="Quiz%20Competition%20ONE%204%20Dec%202025.pptx#-1,2,PowerPoint Presentation" TargetMode="External"/><Relationship Id="rId2" Type="http://schemas.openxmlformats.org/officeDocument/2006/relationships/hyperlink" Target="ANSWER%20KEYS%20Quiz%20Competition%20ONE%204%20Dec%202025%20-%20Copy.pptx#-1,50,Question 48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hyperlink" Target="Quiz%20Competition%20ONE%204%20Dec%202025.pptx#-1,2,PowerPoint Presentation" TargetMode="External"/><Relationship Id="rId2" Type="http://schemas.openxmlformats.org/officeDocument/2006/relationships/hyperlink" Target="ANSWER%20KEYS%20Quiz%20Competition%20ONE%204%20Dec%202025%20-%20Copy.pptx#-1,51,Question 49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hyperlink" Target="Quiz%20Competition%20ONE%204%20Dec%202025.pptx#-1,2,PowerPoint Presentation" TargetMode="External"/><Relationship Id="rId2" Type="http://schemas.openxmlformats.org/officeDocument/2006/relationships/hyperlink" Target="ANSWER%20KEYS%20Quiz%20Competition%20ONE%204%20Dec%202025%20-%20Copy.pptx#-1,52,Question 50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hyperlink" Target="Quiz%20Competition%20ONE%204%20Dec%202025.pptx#-1,2,PowerPoint Presentation" TargetMode="External"/><Relationship Id="rId2" Type="http://schemas.openxmlformats.org/officeDocument/2006/relationships/hyperlink" Target="ANSWER%20KEYS%20Quiz%20Competition%20ONE%204%20Dec%202025%20-%20Copy.pptx#-1,53,Question 51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Quiz%20Competition%20ONE%204%20Dec%202025.pptx#-1,2,PowerPoint Presentation" TargetMode="External"/><Relationship Id="rId2" Type="http://schemas.openxmlformats.org/officeDocument/2006/relationships/hyperlink" Target="ANSWER%20KEYS%20Quiz%20Competition%20ONE%204%20Dec%202025%20-%20Copy.pptx#-1,6,Question 4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Quiz%20Competition%20ONE%204%20Dec%202025.pptx#-1,2,PowerPoint Presentation" TargetMode="External"/><Relationship Id="rId2" Type="http://schemas.openxmlformats.org/officeDocument/2006/relationships/hyperlink" Target="ANSWER%20KEYS%20Quiz%20Competition%20ONE%204%20Dec%202025%20-%20Copy.pptx#-1,7,Question 5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Quiz%20Competition%20ONE%204%20Dec%202025.pptx#-1,2,PowerPoint Presentation" TargetMode="External"/><Relationship Id="rId2" Type="http://schemas.openxmlformats.org/officeDocument/2006/relationships/hyperlink" Target="ANSWER%20KEYS%20Quiz%20Competition%20ONE%204%20Dec%202025%20-%20Copy.pptx#-1,8,Question 6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Quiz%20Competition%20ONE%204%20Dec%202025.pptx#-1,2,PowerPoint Presentation" TargetMode="External"/><Relationship Id="rId2" Type="http://schemas.openxmlformats.org/officeDocument/2006/relationships/hyperlink" Target="ANSWER%20KEYS%20Quiz%20Competition%20ONE%204%20Dec%202025%20-%20Copy.pptx#-1,9,Question 7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EB527F68-4051-F45B-59B8-F7AB383592EA}"/>
              </a:ext>
            </a:extLst>
          </p:cNvPr>
          <p:cNvSpPr txBox="1"/>
          <p:nvPr/>
        </p:nvSpPr>
        <p:spPr>
          <a:xfrm>
            <a:off x="1818967" y="466918"/>
            <a:ext cx="8976851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rgbClr val="0070C0"/>
                </a:solidFill>
              </a:rPr>
              <a:t>WELCOME </a:t>
            </a:r>
          </a:p>
          <a:p>
            <a:pPr algn="ctr"/>
            <a:r>
              <a:rPr lang="en-US" sz="2800" b="1" dirty="0"/>
              <a:t>to</a:t>
            </a:r>
          </a:p>
          <a:p>
            <a:pPr algn="ctr"/>
            <a:r>
              <a:rPr lang="en-US" sz="5400" b="1" dirty="0"/>
              <a:t> </a:t>
            </a:r>
            <a:r>
              <a:rPr lang="en-US" sz="5400" b="1" dirty="0">
                <a:solidFill>
                  <a:srgbClr val="0070C0"/>
                </a:solidFill>
              </a:rPr>
              <a:t>Quiz @ CODAVATAR</a:t>
            </a:r>
          </a:p>
          <a:p>
            <a:pPr algn="ctr"/>
            <a:endParaRPr lang="en-US" sz="1600" b="1" dirty="0">
              <a:solidFill>
                <a:srgbClr val="0070C0"/>
              </a:solidFill>
            </a:endParaRPr>
          </a:p>
          <a:p>
            <a:pPr algn="ctr"/>
            <a:endParaRPr lang="en-US" sz="2400" b="1" dirty="0"/>
          </a:p>
          <a:p>
            <a:pPr algn="ctr"/>
            <a:r>
              <a:rPr lang="en-US" sz="5400" b="1" dirty="0">
                <a:solidFill>
                  <a:srgbClr val="C00000"/>
                </a:solidFill>
              </a:rPr>
              <a:t> </a:t>
            </a:r>
            <a:r>
              <a:rPr lang="en-US" sz="5400" b="1" u="sng" dirty="0">
                <a:solidFill>
                  <a:srgbClr val="C00000"/>
                </a:solidFill>
              </a:rPr>
              <a:t>TRIVIA CHALLENGE 2025</a:t>
            </a:r>
            <a:endParaRPr lang="en-US" sz="8000" b="1" u="sng" dirty="0">
              <a:solidFill>
                <a:srgbClr val="C0000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B1B7F4C-37D8-240E-A7FB-F9A81874B58A}"/>
              </a:ext>
            </a:extLst>
          </p:cNvPr>
          <p:cNvSpPr txBox="1"/>
          <p:nvPr/>
        </p:nvSpPr>
        <p:spPr>
          <a:xfrm>
            <a:off x="3175819" y="6191027"/>
            <a:ext cx="86622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Dec 12, 2025 Friday @Conference Hall</a:t>
            </a:r>
            <a:endParaRPr lang="en-US" sz="3600" b="1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5EC8A8E-191F-5A47-6AF6-2FAE3A4819D1}"/>
              </a:ext>
            </a:extLst>
          </p:cNvPr>
          <p:cNvSpPr txBox="1"/>
          <p:nvPr/>
        </p:nvSpPr>
        <p:spPr>
          <a:xfrm>
            <a:off x="5577349" y="4637023"/>
            <a:ext cx="64057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</a:rPr>
              <a:t>Host: Hemanta Baral; Quiz Master</a:t>
            </a:r>
            <a:endParaRPr lang="en-US" sz="4800" b="1" dirty="0">
              <a:solidFill>
                <a:srgbClr val="0070C0"/>
              </a:solidFill>
            </a:endParaRPr>
          </a:p>
        </p:txBody>
      </p:sp>
      <p:sp>
        <p:nvSpPr>
          <p:cNvPr id="20" name="Arrow: Right 19">
            <a:hlinkClick r:id="rId2" action="ppaction://hlinkpres?slideindex=2&amp;slidetitle=PowerPoint Presentation"/>
            <a:extLst>
              <a:ext uri="{FF2B5EF4-FFF2-40B4-BE49-F238E27FC236}">
                <a16:creationId xmlns:a16="http://schemas.microsoft.com/office/drawing/2014/main" id="{8DFA5FD5-5527-F04D-DF6C-8D22245BBF01}"/>
              </a:ext>
            </a:extLst>
          </p:cNvPr>
          <p:cNvSpPr/>
          <p:nvPr/>
        </p:nvSpPr>
        <p:spPr>
          <a:xfrm>
            <a:off x="11208775" y="266863"/>
            <a:ext cx="629260" cy="471948"/>
          </a:xfrm>
          <a:prstGeom prst="rightArrow">
            <a:avLst>
              <a:gd name="adj1" fmla="val 50000"/>
              <a:gd name="adj2" fmla="val 70833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Question 8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374059"/>
          </a:xfrm>
        </p:spPr>
        <p:txBody>
          <a:bodyPr>
            <a:normAutofit/>
          </a:bodyPr>
          <a:lstStyle/>
          <a:p>
            <a:r>
              <a:rPr lang="en-US" dirty="0"/>
              <a:t>Which country has the largest GDP in Europe?</a:t>
            </a:r>
          </a:p>
          <a:p>
            <a:pPr marL="0" indent="0">
              <a:buNone/>
            </a:pPr>
            <a:r>
              <a:rPr lang="en-GB" dirty="0">
                <a:hlinkClick r:id="rId2" action="ppaction://hlinkpres?slideindex=10&amp;slidetitle=Question 8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2" action="ppaction://hlinkpres?slideindex=10&amp;slidetitle=Question 8"/>
              </a:rPr>
              <a:t></a:t>
            </a:r>
            <a:r>
              <a:rPr lang="en-US" dirty="0">
                <a:hlinkClick r:id="rId2" action="ppaction://hlinkpres?slideindex=10&amp;slidetitle=Question 8"/>
              </a:rPr>
              <a:t> </a:t>
            </a:r>
            <a:endParaRPr dirty="0"/>
          </a:p>
        </p:txBody>
      </p:sp>
      <p:pic>
        <p:nvPicPr>
          <p:cNvPr id="7" name="Picture 6">
            <a:hlinkClick r:id="rId3" action="ppaction://hlinkpres?slideindex=2&amp;slidetitle=PowerPoint Presentation"/>
            <a:extLst>
              <a:ext uri="{FF2B5EF4-FFF2-40B4-BE49-F238E27FC236}">
                <a16:creationId xmlns:a16="http://schemas.microsoft.com/office/drawing/2014/main" id="{B0DA18C0-A98F-8E87-2F68-C81C4F491E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9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524003"/>
          </a:xfrm>
        </p:spPr>
        <p:txBody>
          <a:bodyPr/>
          <a:lstStyle/>
          <a:p>
            <a:r>
              <a:rPr lang="en-US" dirty="0"/>
              <a:t> Which continent is the driest in the world?</a:t>
            </a:r>
          </a:p>
          <a:p>
            <a:pPr marL="0" indent="0">
              <a:buNone/>
            </a:pPr>
            <a:r>
              <a:rPr lang="en-GB" dirty="0">
                <a:hlinkClick r:id="rId2" action="ppaction://hlinkpres?slideindex=11&amp;slidetitle=Question 9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2" action="ppaction://hlinkpres?slideindex=11&amp;slidetitle=Question 9"/>
              </a:rPr>
              <a:t></a:t>
            </a:r>
            <a:endParaRPr lang="en-GB" dirty="0"/>
          </a:p>
        </p:txBody>
      </p:sp>
      <p:pic>
        <p:nvPicPr>
          <p:cNvPr id="7" name="Picture 6">
            <a:hlinkClick r:id="rId3" action="ppaction://hlinkpres?slideindex=2&amp;slidetitle=PowerPoint Presentation"/>
            <a:extLst>
              <a:ext uri="{FF2B5EF4-FFF2-40B4-BE49-F238E27FC236}">
                <a16:creationId xmlns:a16="http://schemas.microsoft.com/office/drawing/2014/main" id="{C3131DE2-5B49-E45C-48B1-E12818FB48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10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524003"/>
          </a:xfrm>
        </p:spPr>
        <p:txBody>
          <a:bodyPr/>
          <a:lstStyle/>
          <a:p>
            <a:r>
              <a:rPr lang="hi-IN" dirty="0"/>
              <a:t>एसियाको कुल क्षेत्रफलको कति प्रतिशत भूभाग नेपालले ओगटेको छ</a:t>
            </a:r>
            <a:r>
              <a:rPr lang="en-US" dirty="0"/>
              <a:t>? </a:t>
            </a:r>
            <a:br>
              <a:rPr lang="en-US" dirty="0"/>
            </a:br>
            <a:r>
              <a:rPr lang="en-US" dirty="0"/>
              <a:t>What percentage of Asia’s total area does Nepal occupy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en-GB" dirty="0">
                <a:hlinkClick r:id="rId2" action="ppaction://hlinkpres?slideindex=12&amp;slidetitle=Question 10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2" action="ppaction://hlinkpres?slideindex=12&amp;slidetitle=Question 10"/>
              </a:rPr>
              <a:t></a:t>
            </a:r>
            <a:endParaRPr dirty="0"/>
          </a:p>
        </p:txBody>
      </p:sp>
      <p:pic>
        <p:nvPicPr>
          <p:cNvPr id="7" name="Picture 6">
            <a:hlinkClick r:id="rId3" action="ppaction://hlinkpres?slideindex=2&amp;slidetitle=PowerPoint Presentation"/>
            <a:extLst>
              <a:ext uri="{FF2B5EF4-FFF2-40B4-BE49-F238E27FC236}">
                <a16:creationId xmlns:a16="http://schemas.microsoft.com/office/drawing/2014/main" id="{BB9E2B11-4186-96AA-674E-83756C8CF7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11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275609"/>
            <a:ext cx="10018713" cy="2286000"/>
          </a:xfrm>
        </p:spPr>
        <p:txBody>
          <a:bodyPr>
            <a:normAutofit/>
          </a:bodyPr>
          <a:lstStyle/>
          <a:p>
            <a:r>
              <a:rPr lang="ne-NP" dirty="0"/>
              <a:t>बिश्वमा सबैभन्दा धेरै देशसँग “सिमाना जोडिएको राष्ट्रहरु कुन कुन हो र कतिवटा राष्ट्र संग सिमाना जोडिएका छन्</a:t>
            </a:r>
            <a:r>
              <a:rPr lang="en-US" dirty="0"/>
              <a:t>? </a:t>
            </a:r>
            <a:br>
              <a:rPr lang="en-US" dirty="0"/>
            </a:br>
            <a:r>
              <a:rPr lang="en-US" dirty="0"/>
              <a:t>Which country shares borders with the most other countries in the world, and how many does it border?</a:t>
            </a:r>
          </a:p>
          <a:p>
            <a:pPr marL="0" indent="0">
              <a:buNone/>
            </a:pPr>
            <a:r>
              <a:rPr lang="en-GB" dirty="0">
                <a:hlinkClick r:id="rId2" action="ppaction://hlinkpres?slideindex=13&amp;slidetitle=Question 11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2" action="ppaction://hlinkpres?slideindex=13&amp;slidetitle=Question 11"/>
              </a:rPr>
              <a:t></a:t>
            </a:r>
            <a:endParaRPr dirty="0"/>
          </a:p>
        </p:txBody>
      </p:sp>
      <p:pic>
        <p:nvPicPr>
          <p:cNvPr id="7" name="Picture 6">
            <a:hlinkClick r:id="rId3" action="ppaction://hlinkpres?slideindex=2&amp;slidetitle=PowerPoint Presentation"/>
            <a:extLst>
              <a:ext uri="{FF2B5EF4-FFF2-40B4-BE49-F238E27FC236}">
                <a16:creationId xmlns:a16="http://schemas.microsoft.com/office/drawing/2014/main" id="{8D9ABDB6-38FD-FC69-CD24-7A5E6F7B41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12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7000"/>
            <a:ext cx="10018713" cy="1752600"/>
          </a:xfrm>
        </p:spPr>
        <p:txBody>
          <a:bodyPr>
            <a:normAutofit/>
          </a:bodyPr>
          <a:lstStyle/>
          <a:p>
            <a:r>
              <a:rPr lang="ne-NP" dirty="0"/>
              <a:t>हालसम्म कुनै पनि युद्ध मा भाग नलिएको राष्ट कुन हो</a:t>
            </a:r>
            <a:r>
              <a:rPr lang="en-US" dirty="0"/>
              <a:t> ? Which country has never participated in any war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en-GB" dirty="0">
                <a:hlinkClick r:id="rId2" action="ppaction://hlinkpres?slideindex=14&amp;slidetitle=Question 12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2" action="ppaction://hlinkpres?slideindex=14&amp;slidetitle=Question 12"/>
              </a:rPr>
              <a:t></a:t>
            </a:r>
            <a:endParaRPr dirty="0"/>
          </a:p>
        </p:txBody>
      </p:sp>
      <p:pic>
        <p:nvPicPr>
          <p:cNvPr id="7" name="Picture 6">
            <a:hlinkClick r:id="rId3" action="ppaction://hlinkpres?slideindex=2&amp;slidetitle=PowerPoint Presentation"/>
            <a:extLst>
              <a:ext uri="{FF2B5EF4-FFF2-40B4-BE49-F238E27FC236}">
                <a16:creationId xmlns:a16="http://schemas.microsoft.com/office/drawing/2014/main" id="{5CD70C4A-1897-0EEB-7F9D-3B93379097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13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524003"/>
          </a:xfrm>
        </p:spPr>
        <p:txBody>
          <a:bodyPr/>
          <a:lstStyle/>
          <a:p>
            <a:r>
              <a:rPr lang="ne-NP" dirty="0"/>
              <a:t>मानीशको नाक भीत्रको रौ लाई के भनीन्छ</a:t>
            </a:r>
            <a:r>
              <a:rPr lang="en-US" dirty="0"/>
              <a:t>? What is the hair inside a human nose called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en-GB" dirty="0">
                <a:hlinkClick r:id="rId2" action="ppaction://hlinkpres?slideindex=15&amp;slidetitle=Question 13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2" action="ppaction://hlinkpres?slideindex=15&amp;slidetitle=Question 13"/>
              </a:rPr>
              <a:t></a:t>
            </a:r>
            <a:endParaRPr dirty="0"/>
          </a:p>
        </p:txBody>
      </p:sp>
      <p:pic>
        <p:nvPicPr>
          <p:cNvPr id="7" name="Picture 6">
            <a:hlinkClick r:id="rId3" action="ppaction://hlinkpres?slideindex=2&amp;slidetitle=PowerPoint Presentation"/>
            <a:extLst>
              <a:ext uri="{FF2B5EF4-FFF2-40B4-BE49-F238E27FC236}">
                <a16:creationId xmlns:a16="http://schemas.microsoft.com/office/drawing/2014/main" id="{4B002AB5-27F7-AE24-80BA-059E89D456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14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752599"/>
          </a:xfrm>
        </p:spPr>
        <p:txBody>
          <a:bodyPr/>
          <a:lstStyle/>
          <a:p>
            <a:r>
              <a:rPr lang="hi-IN" dirty="0"/>
              <a:t>बर्दिबास कुन जिल्लामा पर्दछ</a:t>
            </a:r>
            <a:r>
              <a:rPr lang="en-US" dirty="0"/>
              <a:t>? </a:t>
            </a:r>
            <a:r>
              <a:rPr lang="en-US" dirty="0" err="1"/>
              <a:t>Bardibas</a:t>
            </a:r>
            <a:r>
              <a:rPr lang="en-US" dirty="0"/>
              <a:t> is located in which district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en-GB" dirty="0">
                <a:hlinkClick r:id="rId2" action="ppaction://hlinkpres?slideindex=16&amp;slidetitle=Question 14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2" action="ppaction://hlinkpres?slideindex=16&amp;slidetitle=Question 14"/>
              </a:rPr>
              <a:t></a:t>
            </a:r>
            <a:endParaRPr dirty="0"/>
          </a:p>
        </p:txBody>
      </p:sp>
      <p:pic>
        <p:nvPicPr>
          <p:cNvPr id="7" name="Picture 6">
            <a:hlinkClick r:id="rId3" action="ppaction://hlinkpres?slideindex=2&amp;slidetitle=PowerPoint Presentation"/>
            <a:extLst>
              <a:ext uri="{FF2B5EF4-FFF2-40B4-BE49-F238E27FC236}">
                <a16:creationId xmlns:a16="http://schemas.microsoft.com/office/drawing/2014/main" id="{D13C7F16-EE84-3555-9D5B-50EC3B1FCB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Question 15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602659"/>
          </a:xfrm>
        </p:spPr>
        <p:txBody>
          <a:bodyPr/>
          <a:lstStyle/>
          <a:p>
            <a:r>
              <a:rPr lang="en-US" dirty="0"/>
              <a:t>Who is the author of the book “Dreams from My Father”</a:t>
            </a:r>
            <a:r>
              <a:rPr lang="ne-NP" dirty="0"/>
              <a:t>?</a:t>
            </a:r>
            <a:endParaRPr lang="en-US" dirty="0"/>
          </a:p>
          <a:p>
            <a:pPr marL="0" indent="0">
              <a:buNone/>
            </a:pPr>
            <a:r>
              <a:rPr lang="en-GB" dirty="0">
                <a:hlinkClick r:id="rId2" action="ppaction://hlinkpres?slideindex=17&amp;slidetitle=Question 15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2" action="ppaction://hlinkpres?slideindex=17&amp;slidetitle=Question 15"/>
              </a:rPr>
              <a:t></a:t>
            </a:r>
            <a:endParaRPr dirty="0"/>
          </a:p>
        </p:txBody>
      </p:sp>
      <p:pic>
        <p:nvPicPr>
          <p:cNvPr id="7" name="Picture 6">
            <a:hlinkClick r:id="rId3" action="ppaction://hlinkpres?slideindex=2&amp;slidetitle=PowerPoint Presentation"/>
            <a:extLst>
              <a:ext uri="{FF2B5EF4-FFF2-40B4-BE49-F238E27FC236}">
                <a16:creationId xmlns:a16="http://schemas.microsoft.com/office/drawing/2014/main" id="{896463D5-84BE-892D-897B-AB30332A39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16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374059"/>
          </a:xfrm>
        </p:spPr>
        <p:txBody>
          <a:bodyPr/>
          <a:lstStyle/>
          <a:p>
            <a:r>
              <a:rPr lang="en-US" dirty="0"/>
              <a:t>What is the capital of Canada?</a:t>
            </a:r>
          </a:p>
          <a:p>
            <a:pPr marL="0" indent="0">
              <a:buNone/>
            </a:pPr>
            <a:r>
              <a:rPr lang="en-GB" dirty="0">
                <a:hlinkClick r:id="rId2" action="ppaction://hlinkpres?slideindex=18&amp;slidetitle=Question 16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2" action="ppaction://hlinkpres?slideindex=18&amp;slidetitle=Question 16"/>
              </a:rPr>
              <a:t></a:t>
            </a:r>
            <a:r>
              <a:rPr lang="en-US" dirty="0">
                <a:hlinkClick r:id="rId2" action="ppaction://hlinkpres?slideindex=18&amp;slidetitle=Question 16"/>
              </a:rPr>
              <a:t> </a:t>
            </a:r>
            <a:endParaRPr dirty="0"/>
          </a:p>
        </p:txBody>
      </p:sp>
      <p:pic>
        <p:nvPicPr>
          <p:cNvPr id="7" name="Picture 6">
            <a:hlinkClick r:id="rId3" action="ppaction://hlinkpres?slideindex=2&amp;slidetitle=PowerPoint Presentation"/>
            <a:extLst>
              <a:ext uri="{FF2B5EF4-FFF2-40B4-BE49-F238E27FC236}">
                <a16:creationId xmlns:a16="http://schemas.microsoft.com/office/drawing/2014/main" id="{B9065EAB-2980-1728-D4A4-BD8375CC3B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17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374059"/>
          </a:xfrm>
        </p:spPr>
        <p:txBody>
          <a:bodyPr/>
          <a:lstStyle/>
          <a:p>
            <a:r>
              <a:rPr lang="en-US" dirty="0"/>
              <a:t>What does IPO and FPO stand for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en-GB" dirty="0">
                <a:hlinkClick r:id="rId2" action="ppaction://hlinkpres?slideindex=19&amp;slidetitle=Question 17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2" action="ppaction://hlinkpres?slideindex=19&amp;slidetitle=Question 17"/>
              </a:rPr>
              <a:t></a:t>
            </a:r>
            <a:endParaRPr dirty="0"/>
          </a:p>
        </p:txBody>
      </p:sp>
      <p:pic>
        <p:nvPicPr>
          <p:cNvPr id="7" name="Picture 6">
            <a:hlinkClick r:id="rId3" action="ppaction://hlinkpres?slideindex=2&amp;slidetitle=PowerPoint Presentation"/>
            <a:extLst>
              <a:ext uri="{FF2B5EF4-FFF2-40B4-BE49-F238E27FC236}">
                <a16:creationId xmlns:a16="http://schemas.microsoft.com/office/drawing/2014/main" id="{6F8404C2-1DBA-E0E9-0EC6-519B99ABC0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E4B3AB-0938-E992-F717-E9CF4D75C6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85EBF42C-78CE-275C-6A83-6E2C9313A6B8}"/>
              </a:ext>
            </a:extLst>
          </p:cNvPr>
          <p:cNvSpPr txBox="1"/>
          <p:nvPr/>
        </p:nvSpPr>
        <p:spPr>
          <a:xfrm>
            <a:off x="2959508" y="914400"/>
            <a:ext cx="993057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hlinkClick r:id="rId2" action="ppaction://hlinkpres?slideindex=3&amp;slidetitle=Question 1"/>
              </a:rPr>
              <a:t>1</a:t>
            </a:r>
            <a:endParaRPr lang="en-US" sz="3600" dirty="0"/>
          </a:p>
          <a:p>
            <a:pPr algn="ctr"/>
            <a:r>
              <a:rPr lang="en-US" sz="3600" dirty="0">
                <a:hlinkClick r:id="rId3" action="ppaction://hlinkpres?slideindex=4&amp;slidetitle=Question 2"/>
              </a:rPr>
              <a:t>2</a:t>
            </a:r>
            <a:endParaRPr lang="en-US" sz="3600" dirty="0"/>
          </a:p>
          <a:p>
            <a:pPr algn="ctr"/>
            <a:r>
              <a:rPr lang="en-US" sz="3600" dirty="0">
                <a:hlinkClick r:id="rId4" action="ppaction://hlinkpres?slideindex=5&amp;slidetitle=Question 3"/>
              </a:rPr>
              <a:t>3</a:t>
            </a:r>
            <a:endParaRPr lang="en-US" sz="3600" dirty="0"/>
          </a:p>
          <a:p>
            <a:pPr algn="ctr"/>
            <a:r>
              <a:rPr lang="en-US" sz="3600" dirty="0">
                <a:hlinkClick r:id="rId5" action="ppaction://hlinkpres?slideindex=6&amp;slidetitle=Question 4"/>
              </a:rPr>
              <a:t>4</a:t>
            </a:r>
            <a:endParaRPr lang="en-US" sz="3600" dirty="0"/>
          </a:p>
          <a:p>
            <a:pPr algn="ctr"/>
            <a:r>
              <a:rPr lang="en-US" sz="3600" dirty="0">
                <a:hlinkClick r:id="rId6" action="ppaction://hlinkpres?slideindex=7&amp;slidetitle=Question 5"/>
              </a:rPr>
              <a:t>5</a:t>
            </a:r>
            <a:endParaRPr lang="en-US" sz="3600" dirty="0"/>
          </a:p>
          <a:p>
            <a:pPr algn="ctr"/>
            <a:r>
              <a:rPr lang="en-US" sz="3600" dirty="0">
                <a:hlinkClick r:id="rId7" action="ppaction://hlinkpres?slideindex=8&amp;slidetitle=Question 6"/>
              </a:rPr>
              <a:t>6</a:t>
            </a:r>
            <a:endParaRPr lang="en-US" sz="3600" dirty="0"/>
          </a:p>
          <a:p>
            <a:pPr algn="ctr"/>
            <a:r>
              <a:rPr lang="en-US" sz="3600" dirty="0">
                <a:hlinkClick r:id="rId8" action="ppaction://hlinkpres?slideindex=9&amp;slidetitle=Question 7"/>
              </a:rPr>
              <a:t>7</a:t>
            </a:r>
            <a:endParaRPr lang="en-US" sz="3600" dirty="0"/>
          </a:p>
          <a:p>
            <a:pPr algn="ctr"/>
            <a:r>
              <a:rPr lang="en-US" sz="3600" dirty="0">
                <a:hlinkClick r:id="rId9" action="ppaction://hlinkpres?slideindex=10&amp;slidetitle=Question 8"/>
              </a:rPr>
              <a:t>8</a:t>
            </a:r>
            <a:endParaRPr lang="en-US" sz="3600" dirty="0"/>
          </a:p>
          <a:p>
            <a:pPr algn="ctr"/>
            <a:r>
              <a:rPr lang="en-US" sz="3600" dirty="0">
                <a:hlinkClick r:id="rId10" action="ppaction://hlinkpres?slideindex=11&amp;slidetitle=Question 9"/>
              </a:rPr>
              <a:t>9</a:t>
            </a:r>
            <a:endParaRPr lang="en-US" sz="3600" dirty="0"/>
          </a:p>
          <a:p>
            <a:pPr algn="ctr"/>
            <a:r>
              <a:rPr lang="en-US" sz="3600" dirty="0">
                <a:hlinkClick r:id="rId11" action="ppaction://hlinkpres?slideindex=12&amp;slidetitle=Question 10"/>
              </a:rPr>
              <a:t>10</a:t>
            </a:r>
            <a:endParaRPr lang="en-US" sz="36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8D004C7-9A13-5E1A-412C-4BCD7B0F22C3}"/>
              </a:ext>
            </a:extLst>
          </p:cNvPr>
          <p:cNvSpPr txBox="1"/>
          <p:nvPr/>
        </p:nvSpPr>
        <p:spPr>
          <a:xfrm>
            <a:off x="4581831" y="914400"/>
            <a:ext cx="993057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hlinkClick r:id="rId12" action="ppaction://hlinkpres?slideindex=13&amp;slidetitle=Question 11"/>
              </a:rPr>
              <a:t>11</a:t>
            </a:r>
            <a:endParaRPr lang="en-US" sz="3600" dirty="0"/>
          </a:p>
          <a:p>
            <a:pPr algn="ctr"/>
            <a:r>
              <a:rPr lang="en-US" sz="3600" dirty="0">
                <a:hlinkClick r:id="rId13" action="ppaction://hlinkpres?slideindex=14&amp;slidetitle=Question 12"/>
              </a:rPr>
              <a:t>12</a:t>
            </a:r>
            <a:endParaRPr lang="en-US" sz="3600" dirty="0"/>
          </a:p>
          <a:p>
            <a:pPr algn="ctr"/>
            <a:r>
              <a:rPr lang="en-US" sz="3600" dirty="0">
                <a:hlinkClick r:id="rId14" action="ppaction://hlinkpres?slideindex=15&amp;slidetitle=Question 13"/>
              </a:rPr>
              <a:t>13</a:t>
            </a:r>
            <a:endParaRPr lang="en-US" sz="3600" dirty="0"/>
          </a:p>
          <a:p>
            <a:pPr algn="ctr"/>
            <a:r>
              <a:rPr lang="en-US" sz="3600" dirty="0">
                <a:hlinkClick r:id="rId15" action="ppaction://hlinkpres?slideindex=16&amp;slidetitle=Question 14"/>
              </a:rPr>
              <a:t>14</a:t>
            </a:r>
            <a:endParaRPr lang="en-US" sz="3600" dirty="0"/>
          </a:p>
          <a:p>
            <a:pPr algn="ctr"/>
            <a:r>
              <a:rPr lang="en-US" sz="3600" dirty="0">
                <a:hlinkClick r:id="rId16" action="ppaction://hlinkpres?slideindex=17&amp;slidetitle=Question 15"/>
              </a:rPr>
              <a:t>15</a:t>
            </a:r>
            <a:endParaRPr lang="en-US" sz="3600" dirty="0"/>
          </a:p>
          <a:p>
            <a:pPr algn="ctr"/>
            <a:r>
              <a:rPr lang="en-US" sz="3600" dirty="0">
                <a:hlinkClick r:id="rId17" action="ppaction://hlinkpres?slideindex=18&amp;slidetitle=Question 16"/>
              </a:rPr>
              <a:t>16</a:t>
            </a:r>
            <a:endParaRPr lang="en-US" sz="3600" dirty="0"/>
          </a:p>
          <a:p>
            <a:pPr algn="ctr"/>
            <a:r>
              <a:rPr lang="en-US" sz="3600" dirty="0">
                <a:hlinkClick r:id="rId18" action="ppaction://hlinkpres?slideindex=19&amp;slidetitle=Question 17"/>
              </a:rPr>
              <a:t>17</a:t>
            </a:r>
            <a:endParaRPr lang="en-US" sz="3600" dirty="0"/>
          </a:p>
          <a:p>
            <a:pPr algn="ctr"/>
            <a:r>
              <a:rPr lang="en-US" sz="3600" dirty="0">
                <a:hlinkClick r:id="rId19" action="ppaction://hlinkpres?slideindex=20&amp;slidetitle=Question 18"/>
              </a:rPr>
              <a:t>18</a:t>
            </a:r>
            <a:endParaRPr lang="en-US" sz="3600" dirty="0"/>
          </a:p>
          <a:p>
            <a:pPr algn="ctr"/>
            <a:r>
              <a:rPr lang="en-US" sz="3600" dirty="0">
                <a:hlinkClick r:id="rId20" action="ppaction://hlinkpres?slideindex=21&amp;slidetitle=Question 19"/>
              </a:rPr>
              <a:t>19</a:t>
            </a:r>
            <a:endParaRPr lang="en-US" sz="3600" dirty="0"/>
          </a:p>
          <a:p>
            <a:pPr algn="ctr"/>
            <a:r>
              <a:rPr lang="en-US" sz="3600" dirty="0">
                <a:hlinkClick r:id="rId21" action="ppaction://hlinkpres?slideindex=22&amp;slidetitle=Question 20"/>
              </a:rPr>
              <a:t>20</a:t>
            </a:r>
            <a:endParaRPr lang="en-US" sz="36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1AFF03D-FAF0-04D1-298F-77B397B12AA7}"/>
              </a:ext>
            </a:extLst>
          </p:cNvPr>
          <p:cNvSpPr txBox="1"/>
          <p:nvPr/>
        </p:nvSpPr>
        <p:spPr>
          <a:xfrm>
            <a:off x="6356553" y="914400"/>
            <a:ext cx="993057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hlinkClick r:id="rId22" action="ppaction://hlinkpres?slideindex=23&amp;slidetitle=Question 21"/>
              </a:rPr>
              <a:t>21</a:t>
            </a:r>
            <a:endParaRPr lang="en-US" sz="3600" dirty="0"/>
          </a:p>
          <a:p>
            <a:pPr algn="ctr"/>
            <a:r>
              <a:rPr lang="en-US" sz="3600" dirty="0">
                <a:hlinkClick r:id="rId23" action="ppaction://hlinkpres?slideindex=24&amp;slidetitle=Question 22"/>
              </a:rPr>
              <a:t>22</a:t>
            </a:r>
            <a:endParaRPr lang="en-US" sz="3600" dirty="0"/>
          </a:p>
          <a:p>
            <a:pPr algn="ctr"/>
            <a:r>
              <a:rPr lang="en-US" sz="3600" dirty="0">
                <a:hlinkClick r:id="rId24" action="ppaction://hlinkpres?slideindex=25&amp;slidetitle=Question 23"/>
              </a:rPr>
              <a:t>23</a:t>
            </a:r>
            <a:endParaRPr lang="en-US" sz="3600" dirty="0"/>
          </a:p>
          <a:p>
            <a:pPr algn="ctr"/>
            <a:r>
              <a:rPr lang="en-US" sz="3600" dirty="0">
                <a:hlinkClick r:id="rId25" action="ppaction://hlinkpres?slideindex=26&amp;slidetitle=Question 24"/>
              </a:rPr>
              <a:t>24</a:t>
            </a:r>
            <a:endParaRPr lang="en-US" sz="3600" dirty="0"/>
          </a:p>
          <a:p>
            <a:pPr algn="ctr"/>
            <a:r>
              <a:rPr lang="en-US" sz="3600" dirty="0">
                <a:hlinkClick r:id="rId26" action="ppaction://hlinkpres?slideindex=27&amp;slidetitle=Question 25"/>
              </a:rPr>
              <a:t>25</a:t>
            </a:r>
            <a:endParaRPr lang="en-US" sz="3600" dirty="0"/>
          </a:p>
          <a:p>
            <a:pPr algn="ctr"/>
            <a:r>
              <a:rPr lang="en-US" sz="3600" dirty="0">
                <a:hlinkClick r:id="rId27" action="ppaction://hlinkpres?slideindex=28&amp;slidetitle=Question 26"/>
              </a:rPr>
              <a:t>26</a:t>
            </a:r>
            <a:endParaRPr lang="en-US" sz="3600" dirty="0"/>
          </a:p>
          <a:p>
            <a:pPr algn="ctr"/>
            <a:r>
              <a:rPr lang="en-US" sz="3600" dirty="0">
                <a:hlinkClick r:id="rId28" action="ppaction://hlinkpres?slideindex=29&amp;slidetitle=Question 27"/>
              </a:rPr>
              <a:t>27</a:t>
            </a:r>
            <a:endParaRPr lang="en-US" sz="3600" dirty="0"/>
          </a:p>
          <a:p>
            <a:pPr algn="ctr"/>
            <a:r>
              <a:rPr lang="en-US" sz="3600" dirty="0">
                <a:hlinkClick r:id="rId29" action="ppaction://hlinkpres?slideindex=30&amp;slidetitle=Question 28"/>
              </a:rPr>
              <a:t>28</a:t>
            </a:r>
            <a:endParaRPr lang="en-US" sz="3600" dirty="0"/>
          </a:p>
          <a:p>
            <a:pPr algn="ctr"/>
            <a:r>
              <a:rPr lang="en-US" sz="3600" dirty="0">
                <a:hlinkClick r:id="rId30" action="ppaction://hlinkpres?slideindex=31&amp;slidetitle=Question 29"/>
              </a:rPr>
              <a:t>29</a:t>
            </a:r>
            <a:endParaRPr lang="en-US" sz="3600" dirty="0"/>
          </a:p>
          <a:p>
            <a:pPr algn="ctr"/>
            <a:r>
              <a:rPr lang="en-US" sz="3600" dirty="0">
                <a:hlinkClick r:id="rId31" action="ppaction://hlinkpres?slideindex=32&amp;slidetitle=Question 30"/>
              </a:rPr>
              <a:t>30</a:t>
            </a:r>
            <a:endParaRPr lang="en-US" sz="36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973E287-D9E7-47D3-FF09-CD5B23BA0CE1}"/>
              </a:ext>
            </a:extLst>
          </p:cNvPr>
          <p:cNvSpPr txBox="1"/>
          <p:nvPr/>
        </p:nvSpPr>
        <p:spPr>
          <a:xfrm>
            <a:off x="8131275" y="914400"/>
            <a:ext cx="993057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hlinkClick r:id="rId32" action="ppaction://hlinkpres?slideindex=33&amp;slidetitle=Question 31"/>
              </a:rPr>
              <a:t>31</a:t>
            </a:r>
            <a:endParaRPr lang="en-US" sz="3600" dirty="0"/>
          </a:p>
          <a:p>
            <a:pPr algn="ctr"/>
            <a:r>
              <a:rPr lang="en-US" sz="3600" dirty="0">
                <a:hlinkClick r:id="rId33" action="ppaction://hlinkpres?slideindex=34&amp;slidetitle=Question 32"/>
              </a:rPr>
              <a:t>32</a:t>
            </a:r>
            <a:endParaRPr lang="en-US" sz="3600" dirty="0"/>
          </a:p>
          <a:p>
            <a:pPr algn="ctr"/>
            <a:r>
              <a:rPr lang="en-US" sz="3600" dirty="0">
                <a:hlinkClick r:id="rId34" action="ppaction://hlinkpres?slideindex=35&amp;slidetitle=Question 33"/>
              </a:rPr>
              <a:t>33</a:t>
            </a:r>
            <a:endParaRPr lang="en-US" sz="3600" dirty="0"/>
          </a:p>
          <a:p>
            <a:pPr algn="ctr"/>
            <a:r>
              <a:rPr lang="en-US" sz="3600" dirty="0">
                <a:hlinkClick r:id="rId35" action="ppaction://hlinkpres?slideindex=36&amp;slidetitle=Question 34"/>
              </a:rPr>
              <a:t>34</a:t>
            </a:r>
            <a:endParaRPr lang="en-US" sz="3600" dirty="0"/>
          </a:p>
          <a:p>
            <a:pPr algn="ctr"/>
            <a:r>
              <a:rPr lang="en-US" sz="3600" dirty="0">
                <a:hlinkClick r:id="rId36" action="ppaction://hlinkpres?slideindex=37&amp;slidetitle=Question 35"/>
              </a:rPr>
              <a:t>35</a:t>
            </a:r>
            <a:endParaRPr lang="en-US" sz="3600" dirty="0"/>
          </a:p>
          <a:p>
            <a:pPr algn="ctr"/>
            <a:r>
              <a:rPr lang="en-US" sz="3600" dirty="0">
                <a:hlinkClick r:id="rId37" action="ppaction://hlinkpres?slideindex=38&amp;slidetitle=Question 36"/>
              </a:rPr>
              <a:t>36</a:t>
            </a:r>
            <a:endParaRPr lang="en-US" sz="3600" dirty="0"/>
          </a:p>
          <a:p>
            <a:pPr algn="ctr"/>
            <a:r>
              <a:rPr lang="en-US" sz="3600" dirty="0">
                <a:hlinkClick r:id="rId38" action="ppaction://hlinkpres?slideindex=39&amp;slidetitle=Question 37"/>
              </a:rPr>
              <a:t>37</a:t>
            </a:r>
            <a:endParaRPr lang="en-US" sz="3600" dirty="0"/>
          </a:p>
          <a:p>
            <a:pPr algn="ctr"/>
            <a:r>
              <a:rPr lang="en-US" sz="3600" dirty="0">
                <a:hlinkClick r:id="rId39" action="ppaction://hlinkpres?slideindex=40&amp;slidetitle=Question 38"/>
              </a:rPr>
              <a:t>38</a:t>
            </a:r>
            <a:endParaRPr lang="en-US" sz="3600" dirty="0"/>
          </a:p>
          <a:p>
            <a:pPr algn="ctr"/>
            <a:r>
              <a:rPr lang="en-US" sz="3600" dirty="0">
                <a:hlinkClick r:id="rId40" action="ppaction://hlinkpres?slideindex=41&amp;slidetitle=Question 39"/>
              </a:rPr>
              <a:t>39</a:t>
            </a:r>
            <a:endParaRPr lang="en-US" sz="3600" dirty="0"/>
          </a:p>
          <a:p>
            <a:pPr algn="ctr"/>
            <a:r>
              <a:rPr lang="en-US" sz="3600" dirty="0">
                <a:hlinkClick r:id="rId41" action="ppaction://hlinkpres?slideindex=42&amp;slidetitle=Question 40"/>
              </a:rPr>
              <a:t>40</a:t>
            </a:r>
            <a:endParaRPr lang="en-US" sz="36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52DEF9A-4074-737C-DCF0-E0DC16C9683C}"/>
              </a:ext>
            </a:extLst>
          </p:cNvPr>
          <p:cNvSpPr txBox="1"/>
          <p:nvPr/>
        </p:nvSpPr>
        <p:spPr>
          <a:xfrm>
            <a:off x="9615946" y="914400"/>
            <a:ext cx="993057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hlinkClick r:id="rId42" action="ppaction://hlinkpres?slideindex=43&amp;slidetitle=Question 41"/>
              </a:rPr>
              <a:t>41</a:t>
            </a:r>
            <a:endParaRPr lang="en-US" sz="3600" dirty="0"/>
          </a:p>
          <a:p>
            <a:pPr algn="ctr"/>
            <a:r>
              <a:rPr lang="en-US" sz="3600" dirty="0">
                <a:hlinkClick r:id="rId43" action="ppaction://hlinkpres?slideindex=44&amp;slidetitle=Question 42"/>
              </a:rPr>
              <a:t>42</a:t>
            </a:r>
            <a:endParaRPr lang="en-US" sz="3600" dirty="0"/>
          </a:p>
          <a:p>
            <a:pPr algn="ctr"/>
            <a:r>
              <a:rPr lang="en-US" sz="3600" dirty="0">
                <a:hlinkClick r:id="rId44" action="ppaction://hlinkpres?slideindex=45&amp;slidetitle=Question 43"/>
              </a:rPr>
              <a:t>43</a:t>
            </a:r>
            <a:endParaRPr lang="en-US" sz="3600" dirty="0"/>
          </a:p>
          <a:p>
            <a:pPr algn="ctr"/>
            <a:r>
              <a:rPr lang="en-US" sz="3600" dirty="0">
                <a:hlinkClick r:id="rId45" action="ppaction://hlinkpres?slideindex=46&amp;slidetitle=Question 44"/>
              </a:rPr>
              <a:t>44</a:t>
            </a:r>
            <a:endParaRPr lang="en-US" sz="3600" dirty="0"/>
          </a:p>
          <a:p>
            <a:pPr algn="ctr"/>
            <a:r>
              <a:rPr lang="en-US" sz="3600" dirty="0">
                <a:hlinkClick r:id="rId46" action="ppaction://hlinkpres?slideindex=47&amp;slidetitle=Question 45"/>
              </a:rPr>
              <a:t>45</a:t>
            </a:r>
            <a:endParaRPr lang="en-US" sz="3600" dirty="0"/>
          </a:p>
          <a:p>
            <a:pPr algn="ctr"/>
            <a:r>
              <a:rPr lang="en-US" sz="3600" dirty="0">
                <a:hlinkClick r:id="rId47" action="ppaction://hlinkpres?slideindex=48&amp;slidetitle=Question 46"/>
              </a:rPr>
              <a:t>46</a:t>
            </a:r>
            <a:endParaRPr lang="en-US" sz="3600" dirty="0"/>
          </a:p>
          <a:p>
            <a:pPr algn="ctr"/>
            <a:r>
              <a:rPr lang="en-US" sz="3600" dirty="0">
                <a:hlinkClick r:id="rId48" action="ppaction://hlinkpres?slideindex=49&amp;slidetitle=Question 47"/>
              </a:rPr>
              <a:t>47</a:t>
            </a:r>
            <a:endParaRPr lang="en-US" sz="3600" dirty="0"/>
          </a:p>
          <a:p>
            <a:pPr algn="ctr"/>
            <a:r>
              <a:rPr lang="en-US" sz="3600" dirty="0">
                <a:hlinkClick r:id="rId49" action="ppaction://hlinkpres?slideindex=50&amp;slidetitle=Question 48"/>
              </a:rPr>
              <a:t>48</a:t>
            </a:r>
            <a:endParaRPr lang="en-US" sz="3600" dirty="0"/>
          </a:p>
          <a:p>
            <a:pPr algn="ctr"/>
            <a:r>
              <a:rPr lang="en-US" sz="3600" dirty="0">
                <a:hlinkClick r:id="rId50" action="ppaction://hlinkpres?slideindex=51&amp;slidetitle=Question 49"/>
              </a:rPr>
              <a:t>49</a:t>
            </a:r>
            <a:endParaRPr lang="en-US" sz="3600" dirty="0"/>
          </a:p>
          <a:p>
            <a:pPr algn="ctr"/>
            <a:r>
              <a:rPr lang="en-US" sz="3600" dirty="0">
                <a:hlinkClick r:id="rId51" action="ppaction://hlinkpres?slideindex=52&amp;slidetitle=Question 50"/>
              </a:rPr>
              <a:t>50</a:t>
            </a:r>
            <a:endParaRPr lang="en-US" sz="36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24AEF9E-C6D2-E935-B881-04F169B5CBD7}"/>
              </a:ext>
            </a:extLst>
          </p:cNvPr>
          <p:cNvSpPr txBox="1"/>
          <p:nvPr/>
        </p:nvSpPr>
        <p:spPr>
          <a:xfrm>
            <a:off x="3165987" y="235974"/>
            <a:ext cx="74430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Questions Number</a:t>
            </a:r>
          </a:p>
        </p:txBody>
      </p:sp>
      <p:sp>
        <p:nvSpPr>
          <p:cNvPr id="2" name="Arrow: Left 1">
            <a:hlinkClick r:id="rId52" action="ppaction://hlinkpres?slideindex=1&amp;slidetitle=PowerPoint Presentation"/>
            <a:extLst>
              <a:ext uri="{FF2B5EF4-FFF2-40B4-BE49-F238E27FC236}">
                <a16:creationId xmlns:a16="http://schemas.microsoft.com/office/drawing/2014/main" id="{68CADA49-B714-B912-0244-5FF073B159CF}"/>
              </a:ext>
            </a:extLst>
          </p:cNvPr>
          <p:cNvSpPr/>
          <p:nvPr/>
        </p:nvSpPr>
        <p:spPr>
          <a:xfrm>
            <a:off x="11085872" y="235974"/>
            <a:ext cx="678426" cy="584775"/>
          </a:xfrm>
          <a:prstGeom prst="lef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5FB4A7C-8B95-378C-40FB-1E79C376341B}"/>
              </a:ext>
            </a:extLst>
          </p:cNvPr>
          <p:cNvSpPr txBox="1"/>
          <p:nvPr/>
        </p:nvSpPr>
        <p:spPr>
          <a:xfrm>
            <a:off x="10928556" y="3429000"/>
            <a:ext cx="9930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53" action="ppaction://hlinkpres?slideindex=53&amp;slidetitle=Question 51"/>
              </a:rPr>
              <a:t>Extra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20606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18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524003"/>
          </a:xfrm>
        </p:spPr>
        <p:txBody>
          <a:bodyPr/>
          <a:lstStyle/>
          <a:p>
            <a:r>
              <a:rPr lang="en-US" dirty="0"/>
              <a:t>What is the exact length of a marathon race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en-GB" dirty="0">
                <a:hlinkClick r:id="rId2" action="ppaction://hlinkpres?slideindex=20&amp;slidetitle=Question 18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2" action="ppaction://hlinkpres?slideindex=20&amp;slidetitle=Question 18"/>
              </a:rPr>
              <a:t></a:t>
            </a:r>
            <a:endParaRPr dirty="0"/>
          </a:p>
        </p:txBody>
      </p:sp>
      <p:pic>
        <p:nvPicPr>
          <p:cNvPr id="7" name="Picture 6">
            <a:hlinkClick r:id="rId3" action="ppaction://hlinkpres?slideindex=2&amp;slidetitle=PowerPoint Presentation"/>
            <a:extLst>
              <a:ext uri="{FF2B5EF4-FFF2-40B4-BE49-F238E27FC236}">
                <a16:creationId xmlns:a16="http://schemas.microsoft.com/office/drawing/2014/main" id="{8C3518AC-B5C9-E93A-4CC0-6825A21784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19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524003"/>
          </a:xfrm>
        </p:spPr>
        <p:txBody>
          <a:bodyPr/>
          <a:lstStyle/>
          <a:p>
            <a:r>
              <a:rPr lang="hi-IN" dirty="0"/>
              <a:t>नेपालको सबैभन्दा ठूलो गुफा कुन हो</a:t>
            </a:r>
            <a:r>
              <a:rPr lang="en-US" dirty="0"/>
              <a:t>? What is Nepal’s largest cave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en-GB" dirty="0">
                <a:hlinkClick r:id="rId2" action="ppaction://hlinkpres?slideindex=21&amp;slidetitle=Question 19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2" action="ppaction://hlinkpres?slideindex=21&amp;slidetitle=Question 19"/>
              </a:rPr>
              <a:t></a:t>
            </a:r>
            <a:endParaRPr dirty="0"/>
          </a:p>
        </p:txBody>
      </p:sp>
      <p:pic>
        <p:nvPicPr>
          <p:cNvPr id="7" name="Picture 6">
            <a:hlinkClick r:id="rId3" action="ppaction://hlinkpres?slideindex=2&amp;slidetitle=PowerPoint Presentation"/>
            <a:extLst>
              <a:ext uri="{FF2B5EF4-FFF2-40B4-BE49-F238E27FC236}">
                <a16:creationId xmlns:a16="http://schemas.microsoft.com/office/drawing/2014/main" id="{80BE78A5-0130-5148-29D7-6E74634E2D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20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374059"/>
          </a:xfrm>
        </p:spPr>
        <p:txBody>
          <a:bodyPr/>
          <a:lstStyle/>
          <a:p>
            <a:r>
              <a:rPr lang="en-US" dirty="0"/>
              <a:t>If you add me to myself and multiply by 4, you get 56. What number am I? </a:t>
            </a:r>
            <a:r>
              <a:rPr lang="en-GB" dirty="0">
                <a:hlinkClick r:id="rId2" action="ppaction://hlinkpres?slideindex=22&amp;slidetitle=Question 20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2" action="ppaction://hlinkpres?slideindex=22&amp;slidetitle=Question 20"/>
              </a:rPr>
              <a:t></a:t>
            </a:r>
            <a:endParaRPr dirty="0"/>
          </a:p>
        </p:txBody>
      </p:sp>
      <p:pic>
        <p:nvPicPr>
          <p:cNvPr id="7" name="Picture 6">
            <a:hlinkClick r:id="rId3" action="ppaction://hlinkpres?slideindex=2&amp;slidetitle=PowerPoint Presentation"/>
            <a:extLst>
              <a:ext uri="{FF2B5EF4-FFF2-40B4-BE49-F238E27FC236}">
                <a16:creationId xmlns:a16="http://schemas.microsoft.com/office/drawing/2014/main" id="{9CBC590C-04E1-8007-05F3-9CA5428460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21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524003"/>
          </a:xfrm>
        </p:spPr>
        <p:txBody>
          <a:bodyPr/>
          <a:lstStyle/>
          <a:p>
            <a:r>
              <a:rPr lang="hi-IN" dirty="0"/>
              <a:t>महाभारतमा "भगवद्गीता" उपदेश कुन युद्धभूमिमा भएको थियो</a:t>
            </a:r>
            <a:r>
              <a:rPr lang="en-US" dirty="0"/>
              <a:t>? In which battlefield was the “Bhagavad Gita” taught in the Mahabharata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en-GB" dirty="0">
                <a:hlinkClick r:id="rId2" action="ppaction://hlinkpres?slideindex=23&amp;slidetitle=Question 21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2" action="ppaction://hlinkpres?slideindex=23&amp;slidetitle=Question 21"/>
              </a:rPr>
              <a:t></a:t>
            </a:r>
            <a:endParaRPr dirty="0"/>
          </a:p>
        </p:txBody>
      </p:sp>
      <p:pic>
        <p:nvPicPr>
          <p:cNvPr id="7" name="Picture 6">
            <a:hlinkClick r:id="rId3" action="ppaction://hlinkpres?slideindex=2&amp;slidetitle=PowerPoint Presentation"/>
            <a:extLst>
              <a:ext uri="{FF2B5EF4-FFF2-40B4-BE49-F238E27FC236}">
                <a16:creationId xmlns:a16="http://schemas.microsoft.com/office/drawing/2014/main" id="{C26C8FC2-922A-399A-2E0E-EEE92C0C57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22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752599"/>
          </a:xfrm>
        </p:spPr>
        <p:txBody>
          <a:bodyPr/>
          <a:lstStyle/>
          <a:p>
            <a:r>
              <a:rPr lang="hi-IN" dirty="0"/>
              <a:t>कुन अंग्रेजी शब्दमा पाँचवटै स्वर उल्टो क्रम (</a:t>
            </a:r>
            <a:r>
              <a:rPr lang="en-US" dirty="0"/>
              <a:t>U, O, I, E, A) </a:t>
            </a:r>
            <a:r>
              <a:rPr lang="hi-IN" dirty="0"/>
              <a:t>मा आउँछ</a:t>
            </a:r>
            <a:r>
              <a:rPr lang="en-US" dirty="0"/>
              <a:t>? Which English word contains all five vowels in reverse order (U, O, I, E, A)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en-GB" dirty="0">
                <a:hlinkClick r:id="rId2" action="ppaction://hlinkpres?slideindex=24&amp;slidetitle=Question 22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2" action="ppaction://hlinkpres?slideindex=24&amp;slidetitle=Question 22"/>
              </a:rPr>
              <a:t></a:t>
            </a:r>
            <a:endParaRPr dirty="0"/>
          </a:p>
        </p:txBody>
      </p:sp>
      <p:pic>
        <p:nvPicPr>
          <p:cNvPr id="7" name="Picture 6">
            <a:hlinkClick r:id="rId3" action="ppaction://hlinkpres?slideindex=2&amp;slidetitle=PowerPoint Presentation"/>
            <a:extLst>
              <a:ext uri="{FF2B5EF4-FFF2-40B4-BE49-F238E27FC236}">
                <a16:creationId xmlns:a16="http://schemas.microsoft.com/office/drawing/2014/main" id="{782A1249-0639-51C8-A68A-66699A6A60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23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374059"/>
          </a:xfrm>
        </p:spPr>
        <p:txBody>
          <a:bodyPr/>
          <a:lstStyle/>
          <a:p>
            <a:r>
              <a:rPr lang="en-US" dirty="0"/>
              <a:t>Which English word has the most consecutive vowels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en-GB" dirty="0">
                <a:hlinkClick r:id="rId2" action="ppaction://hlinkpres?slideindex=25&amp;slidetitle=Question 23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2" action="ppaction://hlinkpres?slideindex=25&amp;slidetitle=Question 23"/>
              </a:rPr>
              <a:t></a:t>
            </a:r>
            <a:endParaRPr dirty="0"/>
          </a:p>
        </p:txBody>
      </p:sp>
      <p:pic>
        <p:nvPicPr>
          <p:cNvPr id="7" name="Picture 6">
            <a:hlinkClick r:id="rId3" action="ppaction://hlinkpres?slideindex=2&amp;slidetitle=PowerPoint Presentation"/>
            <a:extLst>
              <a:ext uri="{FF2B5EF4-FFF2-40B4-BE49-F238E27FC236}">
                <a16:creationId xmlns:a16="http://schemas.microsoft.com/office/drawing/2014/main" id="{8D42CFC4-CD2D-5D4C-243E-6C24E81D32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24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374059"/>
          </a:xfrm>
        </p:spPr>
        <p:txBody>
          <a:bodyPr/>
          <a:lstStyle/>
          <a:p>
            <a:r>
              <a:rPr lang="en-US" dirty="0"/>
              <a:t>What is the only mammal born with horns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en-GB" dirty="0">
                <a:hlinkClick r:id="rId2" action="ppaction://hlinkpres?slideindex=26&amp;slidetitle=Question 24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2" action="ppaction://hlinkpres?slideindex=26&amp;slidetitle=Question 24"/>
              </a:rPr>
              <a:t></a:t>
            </a:r>
            <a:endParaRPr dirty="0"/>
          </a:p>
        </p:txBody>
      </p:sp>
      <p:pic>
        <p:nvPicPr>
          <p:cNvPr id="7" name="Picture 6">
            <a:hlinkClick r:id="rId3" action="ppaction://hlinkpres?slideindex=2&amp;slidetitle=PowerPoint Presentation"/>
            <a:extLst>
              <a:ext uri="{FF2B5EF4-FFF2-40B4-BE49-F238E27FC236}">
                <a16:creationId xmlns:a16="http://schemas.microsoft.com/office/drawing/2014/main" id="{176B98FE-FFFE-B695-E278-A2C2ACAE30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25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374059"/>
          </a:xfrm>
        </p:spPr>
        <p:txBody>
          <a:bodyPr/>
          <a:lstStyle/>
          <a:p>
            <a:r>
              <a:rPr lang="en-US" dirty="0"/>
              <a:t>What does “URL” mean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en-GB" dirty="0">
                <a:hlinkClick r:id="rId2" action="ppaction://hlinkpres?slideindex=27&amp;slidetitle=Question 25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2" action="ppaction://hlinkpres?slideindex=27&amp;slidetitle=Question 25"/>
              </a:rPr>
              <a:t></a:t>
            </a:r>
            <a:endParaRPr dirty="0"/>
          </a:p>
        </p:txBody>
      </p:sp>
      <p:pic>
        <p:nvPicPr>
          <p:cNvPr id="7" name="Picture 6">
            <a:hlinkClick r:id="rId3" action="ppaction://hlinkpres?slideindex=2&amp;slidetitle=PowerPoint Presentation"/>
            <a:extLst>
              <a:ext uri="{FF2B5EF4-FFF2-40B4-BE49-F238E27FC236}">
                <a16:creationId xmlns:a16="http://schemas.microsoft.com/office/drawing/2014/main" id="{E88E990E-2ABD-8D4E-9687-C8D4392FC0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26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524003"/>
          </a:xfrm>
        </p:spPr>
        <p:txBody>
          <a:bodyPr/>
          <a:lstStyle/>
          <a:p>
            <a:r>
              <a:rPr lang="en-US" dirty="0"/>
              <a:t>Which country invented paper? </a:t>
            </a:r>
          </a:p>
          <a:p>
            <a:pPr marL="0" indent="0">
              <a:buNone/>
            </a:pPr>
            <a:r>
              <a:rPr lang="en-GB" dirty="0">
                <a:hlinkClick r:id="rId2" action="ppaction://hlinkpres?slideindex=28&amp;slidetitle=Question 26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2" action="ppaction://hlinkpres?slideindex=28&amp;slidetitle=Question 26"/>
              </a:rPr>
              <a:t></a:t>
            </a:r>
            <a:endParaRPr dirty="0"/>
          </a:p>
        </p:txBody>
      </p:sp>
      <p:pic>
        <p:nvPicPr>
          <p:cNvPr id="7" name="Picture 6">
            <a:hlinkClick r:id="rId3" action="ppaction://hlinkpres?slideindex=2&amp;slidetitle=PowerPoint Presentation"/>
            <a:extLst>
              <a:ext uri="{FF2B5EF4-FFF2-40B4-BE49-F238E27FC236}">
                <a16:creationId xmlns:a16="http://schemas.microsoft.com/office/drawing/2014/main" id="{03509497-60BD-AA4F-7B7F-FE57E63643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27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524003"/>
          </a:xfrm>
        </p:spPr>
        <p:txBody>
          <a:bodyPr/>
          <a:lstStyle/>
          <a:p>
            <a:r>
              <a:rPr lang="en-US" dirty="0"/>
              <a:t>Who was the first President of the USA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en-GB" dirty="0">
                <a:hlinkClick r:id="rId2" action="ppaction://hlinkpres?slideindex=29&amp;slidetitle=Question 27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2" action="ppaction://hlinkpres?slideindex=29&amp;slidetitle=Question 27"/>
              </a:rPr>
              <a:t></a:t>
            </a:r>
            <a:endParaRPr dirty="0"/>
          </a:p>
        </p:txBody>
      </p:sp>
      <p:pic>
        <p:nvPicPr>
          <p:cNvPr id="7" name="Picture 6">
            <a:hlinkClick r:id="rId3" action="ppaction://hlinkpres?slideindex=2&amp;slidetitle=PowerPoint Presentation"/>
            <a:extLst>
              <a:ext uri="{FF2B5EF4-FFF2-40B4-BE49-F238E27FC236}">
                <a16:creationId xmlns:a16="http://schemas.microsoft.com/office/drawing/2014/main" id="{93044B8A-4444-FC33-385A-36B4A202D0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DF7CBE-80C0-5AD7-D4BC-155F26AE81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BB38DF-0A04-E892-5704-040B0D678A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99CB76-6BED-170C-7209-BA9B0F6F3A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524003"/>
          </a:xfrm>
        </p:spPr>
        <p:txBody>
          <a:bodyPr>
            <a:normAutofit/>
          </a:bodyPr>
          <a:lstStyle/>
          <a:p>
            <a:r>
              <a:rPr lang="en-US" dirty="0"/>
              <a:t>What is the most popular longest word that can be typed using only one row of a QWERTY keyboard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en-GB" dirty="0">
                <a:hlinkClick r:id="rId2" action="ppaction://hlinkpres?slideindex=3&amp;slidetitle=Question 1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2" action="ppaction://hlinkpres?slideindex=3&amp;slidetitle=Question 1"/>
              </a:rPr>
              <a:t></a:t>
            </a:r>
            <a:endParaRPr dirty="0"/>
          </a:p>
        </p:txBody>
      </p:sp>
      <p:pic>
        <p:nvPicPr>
          <p:cNvPr id="7" name="Picture 6">
            <a:hlinkClick r:id="rId3" action="ppaction://hlinkpres?slideindex=2&amp;slidetitle=PowerPoint Presentation"/>
            <a:extLst>
              <a:ext uri="{FF2B5EF4-FFF2-40B4-BE49-F238E27FC236}">
                <a16:creationId xmlns:a16="http://schemas.microsoft.com/office/drawing/2014/main" id="{FFD25101-7BBB-7995-8073-B165D284FB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52123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28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524003"/>
          </a:xfrm>
        </p:spPr>
        <p:txBody>
          <a:bodyPr/>
          <a:lstStyle/>
          <a:p>
            <a:r>
              <a:rPr lang="en-US" dirty="0"/>
              <a:t>In which sport is the term “love” used to indicate a score of zero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en-GB" dirty="0">
                <a:hlinkClick r:id="rId2" action="ppaction://hlinkpres?slideindex=30&amp;slidetitle=Question 28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2" action="ppaction://hlinkpres?slideindex=30&amp;slidetitle=Question 28"/>
              </a:rPr>
              <a:t></a:t>
            </a:r>
            <a:endParaRPr dirty="0"/>
          </a:p>
        </p:txBody>
      </p:sp>
      <p:pic>
        <p:nvPicPr>
          <p:cNvPr id="7" name="Picture 6">
            <a:hlinkClick r:id="rId3" action="ppaction://hlinkpres?slideindex=2&amp;slidetitle=PowerPoint Presentation"/>
            <a:extLst>
              <a:ext uri="{FF2B5EF4-FFF2-40B4-BE49-F238E27FC236}">
                <a16:creationId xmlns:a16="http://schemas.microsoft.com/office/drawing/2014/main" id="{300EABDF-C2C0-B42F-E8D9-9211EF2A31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29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524003"/>
          </a:xfrm>
        </p:spPr>
        <p:txBody>
          <a:bodyPr/>
          <a:lstStyle/>
          <a:p>
            <a:r>
              <a:rPr lang="hi-IN" dirty="0"/>
              <a:t>बि.स.१९९२ को एस एलसी परिक्षा मा कति जना पास भएका थिए </a:t>
            </a:r>
            <a:r>
              <a:rPr lang="en-US" dirty="0"/>
              <a:t>? How many students passed the SLC exam of 1992 B.S.?</a:t>
            </a:r>
          </a:p>
          <a:p>
            <a:pPr marL="0" indent="0">
              <a:buNone/>
            </a:pPr>
            <a:r>
              <a:rPr lang="en-GB" dirty="0">
                <a:hlinkClick r:id="rId2" action="ppaction://hlinkpres?slideindex=31&amp;slidetitle=Question 29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2" action="ppaction://hlinkpres?slideindex=31&amp;slidetitle=Question 29"/>
              </a:rPr>
              <a:t></a:t>
            </a:r>
            <a:endParaRPr dirty="0"/>
          </a:p>
        </p:txBody>
      </p:sp>
      <p:pic>
        <p:nvPicPr>
          <p:cNvPr id="7" name="Picture 6">
            <a:hlinkClick r:id="rId3" action="ppaction://hlinkpres?slideindex=2&amp;slidetitle=PowerPoint Presentation"/>
            <a:extLst>
              <a:ext uri="{FF2B5EF4-FFF2-40B4-BE49-F238E27FC236}">
                <a16:creationId xmlns:a16="http://schemas.microsoft.com/office/drawing/2014/main" id="{333AABF2-F14E-1F42-2CCB-CDE5DB97DC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30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374059"/>
          </a:xfrm>
        </p:spPr>
        <p:txBody>
          <a:bodyPr/>
          <a:lstStyle/>
          <a:p>
            <a:r>
              <a:rPr lang="ne-NP" dirty="0"/>
              <a:t>गोसाइकुण्ड कुन जिल्लामा अबस्थित छ </a:t>
            </a:r>
            <a:r>
              <a:rPr lang="en-US" dirty="0"/>
              <a:t>? In which district is </a:t>
            </a:r>
            <a:r>
              <a:rPr lang="en-US" dirty="0" err="1"/>
              <a:t>Gosainkunda</a:t>
            </a:r>
            <a:r>
              <a:rPr lang="en-US"/>
              <a:t> located</a:t>
            </a:r>
            <a:r>
              <a:t>?</a:t>
            </a:r>
            <a:endParaRPr lang="en-US" dirty="0"/>
          </a:p>
          <a:p>
            <a:pPr marL="0" indent="0">
              <a:buNone/>
            </a:pPr>
            <a:r>
              <a:rPr lang="en-GB" dirty="0">
                <a:hlinkClick r:id="rId2" action="ppaction://hlinkpres?slideindex=32&amp;slidetitle=Question 30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2" action="ppaction://hlinkpres?slideindex=32&amp;slidetitle=Question 30"/>
              </a:rPr>
              <a:t></a:t>
            </a:r>
            <a:endParaRPr dirty="0"/>
          </a:p>
        </p:txBody>
      </p:sp>
      <p:pic>
        <p:nvPicPr>
          <p:cNvPr id="7" name="Picture 6">
            <a:hlinkClick r:id="rId3" action="ppaction://hlinkpres?slideindex=2&amp;slidetitle=PowerPoint Presentation"/>
            <a:extLst>
              <a:ext uri="{FF2B5EF4-FFF2-40B4-BE49-F238E27FC236}">
                <a16:creationId xmlns:a16="http://schemas.microsoft.com/office/drawing/2014/main" id="{6D762F39-0BE6-9462-2A10-1E31F5843B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31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602659"/>
          </a:xfrm>
        </p:spPr>
        <p:txBody>
          <a:bodyPr/>
          <a:lstStyle/>
          <a:p>
            <a:r>
              <a:rPr lang="ne-NP" dirty="0"/>
              <a:t>नेपाल चिन भन्दा कति गुणा सानो छ </a:t>
            </a:r>
            <a:r>
              <a:rPr lang="en-US" dirty="0"/>
              <a:t>? How many times smaller is Nepal compared to China?</a:t>
            </a:r>
          </a:p>
          <a:p>
            <a:pPr marL="0" indent="0">
              <a:buNone/>
            </a:pPr>
            <a:r>
              <a:rPr lang="en-GB" dirty="0">
                <a:hlinkClick r:id="rId2" action="ppaction://hlinkpres?slideindex=33&amp;slidetitle=Question 31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2" action="ppaction://hlinkpres?slideindex=33&amp;slidetitle=Question 31"/>
              </a:rPr>
              <a:t></a:t>
            </a:r>
            <a:endParaRPr dirty="0"/>
          </a:p>
        </p:txBody>
      </p:sp>
      <p:pic>
        <p:nvPicPr>
          <p:cNvPr id="7" name="Picture 6">
            <a:hlinkClick r:id="rId3" action="ppaction://hlinkpres?slideindex=2&amp;slidetitle=PowerPoint Presentation"/>
            <a:extLst>
              <a:ext uri="{FF2B5EF4-FFF2-40B4-BE49-F238E27FC236}">
                <a16:creationId xmlns:a16="http://schemas.microsoft.com/office/drawing/2014/main" id="{15E9BA7E-6813-B100-AF2D-619BE6E4AF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32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602659"/>
          </a:xfrm>
        </p:spPr>
        <p:txBody>
          <a:bodyPr/>
          <a:lstStyle/>
          <a:p>
            <a:r>
              <a:rPr lang="ne-NP" dirty="0"/>
              <a:t>काजुको रक्सि लाइ के भनीन्छ</a:t>
            </a:r>
            <a:r>
              <a:rPr lang="en-US" dirty="0"/>
              <a:t>? What is cashew liquor called? </a:t>
            </a:r>
          </a:p>
          <a:p>
            <a:pPr marL="0" indent="0">
              <a:buNone/>
            </a:pPr>
            <a:r>
              <a:rPr lang="en-GB" dirty="0">
                <a:hlinkClick r:id="rId2" action="ppaction://hlinkpres?slideindex=34&amp;slidetitle=Question 32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2" action="ppaction://hlinkpres?slideindex=34&amp;slidetitle=Question 32"/>
              </a:rPr>
              <a:t></a:t>
            </a:r>
            <a:endParaRPr dirty="0"/>
          </a:p>
        </p:txBody>
      </p:sp>
      <p:pic>
        <p:nvPicPr>
          <p:cNvPr id="7" name="Picture 6">
            <a:hlinkClick r:id="rId3" action="ppaction://hlinkpres?slideindex=2&amp;slidetitle=PowerPoint Presentation"/>
            <a:extLst>
              <a:ext uri="{FF2B5EF4-FFF2-40B4-BE49-F238E27FC236}">
                <a16:creationId xmlns:a16="http://schemas.microsoft.com/office/drawing/2014/main" id="{949E12D2-91A3-7F36-52D9-866A2D314D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33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602659"/>
          </a:xfrm>
        </p:spPr>
        <p:txBody>
          <a:bodyPr/>
          <a:lstStyle/>
          <a:p>
            <a:r>
              <a:rPr lang="hi-IN" dirty="0"/>
              <a:t>कल्ले कल लाई बिगार्यो</a:t>
            </a:r>
            <a:r>
              <a:rPr lang="en-US" dirty="0"/>
              <a:t>? </a:t>
            </a:r>
            <a:r>
              <a:rPr lang="hi-IN" dirty="0"/>
              <a:t>तेल ले कल्लाई सपार्याे</a:t>
            </a:r>
            <a:r>
              <a:rPr lang="en-US" dirty="0"/>
              <a:t>? </a:t>
            </a:r>
          </a:p>
          <a:p>
            <a:pPr marL="0" indent="0">
              <a:buNone/>
            </a:pPr>
            <a:r>
              <a:rPr lang="en-GB" dirty="0">
                <a:hlinkClick r:id="rId2" action="ppaction://hlinkpres?slideindex=35&amp;slidetitle=Question 33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2" action="ppaction://hlinkpres?slideindex=35&amp;slidetitle=Question 33"/>
              </a:rPr>
              <a:t></a:t>
            </a:r>
            <a:endParaRPr dirty="0"/>
          </a:p>
        </p:txBody>
      </p:sp>
      <p:pic>
        <p:nvPicPr>
          <p:cNvPr id="7" name="Picture 6">
            <a:hlinkClick r:id="rId3" action="ppaction://hlinkpres?slideindex=2&amp;slidetitle=PowerPoint Presentation"/>
            <a:extLst>
              <a:ext uri="{FF2B5EF4-FFF2-40B4-BE49-F238E27FC236}">
                <a16:creationId xmlns:a16="http://schemas.microsoft.com/office/drawing/2014/main" id="{B271EC83-B529-E8A5-55E1-AABBB8FBA5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34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524003"/>
          </a:xfrm>
        </p:spPr>
        <p:txBody>
          <a:bodyPr>
            <a:normAutofit/>
          </a:bodyPr>
          <a:lstStyle/>
          <a:p>
            <a:r>
              <a:rPr lang="hi-IN" dirty="0"/>
              <a:t>हाम्रो  शरीर का ५ वटा इन्द्रियहरू (</a:t>
            </a:r>
            <a:r>
              <a:rPr lang="en-US" dirty="0"/>
              <a:t>Five Senses) </a:t>
            </a:r>
            <a:r>
              <a:rPr lang="hi-IN" dirty="0"/>
              <a:t>के  के  हुन् </a:t>
            </a:r>
            <a:r>
              <a:rPr lang="en-US" dirty="0"/>
              <a:t>? What are the five senses of the human body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en-GB" dirty="0">
                <a:hlinkClick r:id="rId2" action="ppaction://hlinkpres?slideindex=36&amp;slidetitle=Question 34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2" action="ppaction://hlinkpres?slideindex=36&amp;slidetitle=Question 34"/>
              </a:rPr>
              <a:t></a:t>
            </a:r>
            <a:endParaRPr dirty="0"/>
          </a:p>
        </p:txBody>
      </p:sp>
      <p:pic>
        <p:nvPicPr>
          <p:cNvPr id="7" name="Picture 6">
            <a:hlinkClick r:id="rId3" action="ppaction://hlinkpres?slideindex=2&amp;slidetitle=PowerPoint Presentation"/>
            <a:extLst>
              <a:ext uri="{FF2B5EF4-FFF2-40B4-BE49-F238E27FC236}">
                <a16:creationId xmlns:a16="http://schemas.microsoft.com/office/drawing/2014/main" id="{F1F33F38-03D1-DBB6-CC50-B038988BA5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35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602659"/>
          </a:xfrm>
        </p:spPr>
        <p:txBody>
          <a:bodyPr>
            <a:normAutofit/>
          </a:bodyPr>
          <a:lstStyle/>
          <a:p>
            <a:r>
              <a:rPr lang="hi-IN" dirty="0"/>
              <a:t>पूर्व फर्केको घोडाको पुच्छर कता फर्केको हुन्छ</a:t>
            </a:r>
            <a:r>
              <a:rPr lang="en-US" dirty="0"/>
              <a:t>?   If a horse is facing east, where does its tail face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en-GB" dirty="0">
                <a:hlinkClick r:id="rId2" action="ppaction://hlinkpres?slideindex=37&amp;slidetitle=Question 35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2" action="ppaction://hlinkpres?slideindex=37&amp;slidetitle=Question 35"/>
              </a:rPr>
              <a:t></a:t>
            </a:r>
            <a:endParaRPr dirty="0"/>
          </a:p>
        </p:txBody>
      </p:sp>
      <p:pic>
        <p:nvPicPr>
          <p:cNvPr id="7" name="Picture 6">
            <a:hlinkClick r:id="rId3" action="ppaction://hlinkpres?slideindex=2&amp;slidetitle=PowerPoint Presentation"/>
            <a:extLst>
              <a:ext uri="{FF2B5EF4-FFF2-40B4-BE49-F238E27FC236}">
                <a16:creationId xmlns:a16="http://schemas.microsoft.com/office/drawing/2014/main" id="{8C0189AE-285A-D95B-5FAA-8FD82A3F55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36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7000"/>
            <a:ext cx="10018713" cy="1602658"/>
          </a:xfrm>
        </p:spPr>
        <p:txBody>
          <a:bodyPr/>
          <a:lstStyle/>
          <a:p>
            <a:r>
              <a:rPr lang="ne-NP" dirty="0"/>
              <a:t>नेपालको पहिलो रंगीन चलचित्र कुन हो</a:t>
            </a:r>
            <a:r>
              <a:rPr lang="en-US" dirty="0"/>
              <a:t>? What was Nepal's first color film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en-GB" dirty="0">
                <a:hlinkClick r:id="rId2" action="ppaction://hlinkpres?slideindex=38&amp;slidetitle=Question 36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2" action="ppaction://hlinkpres?slideindex=38&amp;slidetitle=Question 36"/>
              </a:rPr>
              <a:t></a:t>
            </a:r>
            <a:endParaRPr dirty="0"/>
          </a:p>
        </p:txBody>
      </p:sp>
      <p:pic>
        <p:nvPicPr>
          <p:cNvPr id="7" name="Picture 6">
            <a:hlinkClick r:id="rId3" action="ppaction://hlinkpres?slideindex=2&amp;slidetitle=PowerPoint Presentation"/>
            <a:extLst>
              <a:ext uri="{FF2B5EF4-FFF2-40B4-BE49-F238E27FC236}">
                <a16:creationId xmlns:a16="http://schemas.microsoft.com/office/drawing/2014/main" id="{56259FCE-7E50-0427-4332-4E8245950A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37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602659"/>
          </a:xfrm>
        </p:spPr>
        <p:txBody>
          <a:bodyPr/>
          <a:lstStyle/>
          <a:p>
            <a:r>
              <a:rPr lang="en-US" dirty="0"/>
              <a:t>You have one single match in a dark room with a candle, oil lamp, and gas stove. What do you light first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en-GB" dirty="0">
                <a:hlinkClick r:id="rId2" action="ppaction://hlinkpres?slideindex=39&amp;slidetitle=Question 37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2" action="ppaction://hlinkpres?slideindex=39&amp;slidetitle=Question 37"/>
              </a:rPr>
              <a:t></a:t>
            </a:r>
            <a:endParaRPr dirty="0"/>
          </a:p>
        </p:txBody>
      </p:sp>
      <p:pic>
        <p:nvPicPr>
          <p:cNvPr id="7" name="Picture 6">
            <a:hlinkClick r:id="rId3" action="ppaction://hlinkpres?slideindex=2&amp;slidetitle=PowerPoint Presentation"/>
            <a:extLst>
              <a:ext uri="{FF2B5EF4-FFF2-40B4-BE49-F238E27FC236}">
                <a16:creationId xmlns:a16="http://schemas.microsoft.com/office/drawing/2014/main" id="{B3E75F87-56DE-7BD5-5E7E-7F7ABD3F0F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374059"/>
          </a:xfrm>
        </p:spPr>
        <p:txBody>
          <a:bodyPr>
            <a:normAutofit/>
          </a:bodyPr>
          <a:lstStyle/>
          <a:p>
            <a:r>
              <a:rPr lang="en-US" dirty="0"/>
              <a:t>What was the shape of </a:t>
            </a:r>
            <a:r>
              <a:rPr lang="en-US" dirty="0" err="1"/>
              <a:t>Monalisha’s</a:t>
            </a:r>
            <a:r>
              <a:rPr lang="en-US" dirty="0"/>
              <a:t> eyebrow? </a:t>
            </a:r>
          </a:p>
          <a:p>
            <a:pPr marL="0" indent="0">
              <a:buNone/>
            </a:pPr>
            <a:r>
              <a:rPr lang="en-GB" dirty="0">
                <a:hlinkClick r:id="rId2" action="ppaction://hlinkpres?slideindex=4&amp;slidetitle=Question 2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2" action="ppaction://hlinkpres?slideindex=4&amp;slidetitle=Question 2"/>
              </a:rPr>
              <a:t></a:t>
            </a:r>
            <a:endParaRPr lang="en-GB" dirty="0"/>
          </a:p>
        </p:txBody>
      </p:sp>
      <p:pic>
        <p:nvPicPr>
          <p:cNvPr id="7" name="Picture 6">
            <a:hlinkClick r:id="rId3" action="ppaction://hlinkpres?slideindex=2&amp;slidetitle=PowerPoint Presentation"/>
            <a:extLst>
              <a:ext uri="{FF2B5EF4-FFF2-40B4-BE49-F238E27FC236}">
                <a16:creationId xmlns:a16="http://schemas.microsoft.com/office/drawing/2014/main" id="{693A62F5-0B80-0A12-E08F-439117409E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38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602659"/>
          </a:xfrm>
        </p:spPr>
        <p:txBody>
          <a:bodyPr>
            <a:normAutofit lnSpcReduction="10000"/>
          </a:bodyPr>
          <a:lstStyle/>
          <a:p>
            <a:r>
              <a:rPr lang="hi-IN" dirty="0"/>
              <a:t>चन्द्रमामा पहिलो कदम राख्ने व्यक्ति निल आर्मस्ट्रङ थिए भने दोस्रो कदम राख्ने व्यक्ति काे थिए</a:t>
            </a:r>
            <a:r>
              <a:rPr lang="en-US" dirty="0"/>
              <a:t>? If Neil Armstrong was the first person to step on the moon, who was the second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en-GB" dirty="0">
                <a:hlinkClick r:id="rId2" action="ppaction://hlinkpres?slideindex=40&amp;slidetitle=Question 38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2" action="ppaction://hlinkpres?slideindex=40&amp;slidetitle=Question 38"/>
              </a:rPr>
              <a:t></a:t>
            </a:r>
            <a:endParaRPr dirty="0"/>
          </a:p>
        </p:txBody>
      </p:sp>
      <p:pic>
        <p:nvPicPr>
          <p:cNvPr id="7" name="Picture 6">
            <a:hlinkClick r:id="rId3" action="ppaction://hlinkpres?slideindex=2&amp;slidetitle=PowerPoint Presentation"/>
            <a:extLst>
              <a:ext uri="{FF2B5EF4-FFF2-40B4-BE49-F238E27FC236}">
                <a16:creationId xmlns:a16="http://schemas.microsoft.com/office/drawing/2014/main" id="{2F693300-318C-EC6B-338E-136449BF2A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39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602659"/>
          </a:xfrm>
        </p:spPr>
        <p:txBody>
          <a:bodyPr/>
          <a:lstStyle/>
          <a:p>
            <a:r>
              <a:rPr lang="hi-IN" dirty="0"/>
              <a:t>बाहिर जाँदा अघाउने</a:t>
            </a:r>
            <a:r>
              <a:rPr lang="en-US" dirty="0"/>
              <a:t>, </a:t>
            </a:r>
            <a:r>
              <a:rPr lang="hi-IN" dirty="0"/>
              <a:t>भित्र आउँदा भोकाउने के हो</a:t>
            </a:r>
            <a:r>
              <a:rPr lang="ne-NP" dirty="0"/>
              <a:t>?</a:t>
            </a:r>
            <a:endParaRPr lang="en-US" dirty="0"/>
          </a:p>
          <a:p>
            <a:pPr marL="0" indent="0">
              <a:buNone/>
            </a:pPr>
            <a:r>
              <a:rPr lang="en-GB" dirty="0">
                <a:hlinkClick r:id="rId2" action="ppaction://hlinkpres?slideindex=41&amp;slidetitle=Question 39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2" action="ppaction://hlinkpres?slideindex=41&amp;slidetitle=Question 39"/>
              </a:rPr>
              <a:t></a:t>
            </a:r>
            <a:endParaRPr dirty="0"/>
          </a:p>
        </p:txBody>
      </p:sp>
      <p:pic>
        <p:nvPicPr>
          <p:cNvPr id="7" name="Picture 6">
            <a:hlinkClick r:id="rId3" action="ppaction://hlinkpres?slideindex=2&amp;slidetitle=PowerPoint Presentation"/>
            <a:extLst>
              <a:ext uri="{FF2B5EF4-FFF2-40B4-BE49-F238E27FC236}">
                <a16:creationId xmlns:a16="http://schemas.microsoft.com/office/drawing/2014/main" id="{EE338996-CF4A-C1E3-B771-ACCB76AF55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40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602659"/>
          </a:xfrm>
        </p:spPr>
        <p:txBody>
          <a:bodyPr/>
          <a:lstStyle/>
          <a:p>
            <a:r>
              <a:rPr lang="en-US" dirty="0"/>
              <a:t>I am an odd number. Take away one letter and I become even. What number am I?</a:t>
            </a:r>
          </a:p>
          <a:p>
            <a:pPr marL="0" indent="0">
              <a:buNone/>
            </a:pPr>
            <a:r>
              <a:rPr lang="en-GB" dirty="0">
                <a:hlinkClick r:id="rId2" action="ppaction://hlinkpres?slideindex=42&amp;slidetitle=Question 40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2" action="ppaction://hlinkpres?slideindex=42&amp;slidetitle=Question 40"/>
              </a:rPr>
              <a:t></a:t>
            </a:r>
            <a:r>
              <a:rPr lang="en-US" b="1" u="sng" dirty="0">
                <a:hlinkClick r:id="rId2" action="ppaction://hlinkpres?slideindex=42&amp;slidetitle=Question 40"/>
              </a:rPr>
              <a:t> </a:t>
            </a:r>
            <a:endParaRPr b="1" u="sng" dirty="0"/>
          </a:p>
        </p:txBody>
      </p:sp>
      <p:pic>
        <p:nvPicPr>
          <p:cNvPr id="7" name="Picture 6">
            <a:hlinkClick r:id="rId3" action="ppaction://hlinkpres?slideindex=2&amp;slidetitle=PowerPoint Presentation"/>
            <a:extLst>
              <a:ext uri="{FF2B5EF4-FFF2-40B4-BE49-F238E27FC236}">
                <a16:creationId xmlns:a16="http://schemas.microsoft.com/office/drawing/2014/main" id="{C250098F-20E7-69DB-5759-86D2BDCB45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41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602659"/>
          </a:xfrm>
        </p:spPr>
        <p:txBody>
          <a:bodyPr/>
          <a:lstStyle/>
          <a:p>
            <a:r>
              <a:rPr lang="en-US" dirty="0"/>
              <a:t>Which English word contains all five vowels in alphabetical order? </a:t>
            </a:r>
          </a:p>
          <a:p>
            <a:pPr marL="0" indent="0">
              <a:buNone/>
            </a:pPr>
            <a:r>
              <a:rPr lang="en-GB" dirty="0">
                <a:hlinkClick r:id="rId2" action="ppaction://hlinkpres?slideindex=43&amp;slidetitle=Question 41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2" action="ppaction://hlinkpres?slideindex=43&amp;slidetitle=Question 41"/>
              </a:rPr>
              <a:t></a:t>
            </a:r>
            <a:endParaRPr dirty="0"/>
          </a:p>
        </p:txBody>
      </p:sp>
      <p:pic>
        <p:nvPicPr>
          <p:cNvPr id="7" name="Picture 6">
            <a:hlinkClick r:id="rId3" action="ppaction://hlinkpres?slideindex=2&amp;slidetitle=PowerPoint Presentation"/>
            <a:extLst>
              <a:ext uri="{FF2B5EF4-FFF2-40B4-BE49-F238E27FC236}">
                <a16:creationId xmlns:a16="http://schemas.microsoft.com/office/drawing/2014/main" id="{6062A325-A332-2388-DF60-6E65FBFF56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42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602659"/>
          </a:xfrm>
        </p:spPr>
        <p:txBody>
          <a:bodyPr/>
          <a:lstStyle/>
          <a:p>
            <a:r>
              <a:rPr lang="en-US" dirty="0"/>
              <a:t>What is the hardest natural substance on Earth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en-GB" dirty="0">
                <a:hlinkClick r:id="rId2" action="ppaction://hlinkpres?slideindex=44&amp;slidetitle=Question 42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2" action="ppaction://hlinkpres?slideindex=44&amp;slidetitle=Question 42"/>
              </a:rPr>
              <a:t></a:t>
            </a:r>
            <a:endParaRPr dirty="0"/>
          </a:p>
        </p:txBody>
      </p:sp>
      <p:pic>
        <p:nvPicPr>
          <p:cNvPr id="7" name="Picture 6">
            <a:hlinkClick r:id="rId3" action="ppaction://hlinkpres?slideindex=2&amp;slidetitle=PowerPoint Presentation"/>
            <a:extLst>
              <a:ext uri="{FF2B5EF4-FFF2-40B4-BE49-F238E27FC236}">
                <a16:creationId xmlns:a16="http://schemas.microsoft.com/office/drawing/2014/main" id="{D6FD09C5-E673-72D5-960A-200471E14D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43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602659"/>
          </a:xfrm>
        </p:spPr>
        <p:txBody>
          <a:bodyPr/>
          <a:lstStyle/>
          <a:p>
            <a:r>
              <a:rPr lang="en-US" dirty="0"/>
              <a:t>What is the only bird that can swim but not fly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en-GB" dirty="0">
                <a:hlinkClick r:id="rId2" action="ppaction://hlinkpres?slideindex=45&amp;slidetitle=Question 43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2" action="ppaction://hlinkpres?slideindex=45&amp;slidetitle=Question 43"/>
              </a:rPr>
              <a:t></a:t>
            </a:r>
            <a:endParaRPr dirty="0"/>
          </a:p>
        </p:txBody>
      </p:sp>
      <p:pic>
        <p:nvPicPr>
          <p:cNvPr id="7" name="Picture 6">
            <a:hlinkClick r:id="rId3" action="ppaction://hlinkpres?slideindex=2&amp;slidetitle=PowerPoint Presentation"/>
            <a:extLst>
              <a:ext uri="{FF2B5EF4-FFF2-40B4-BE49-F238E27FC236}">
                <a16:creationId xmlns:a16="http://schemas.microsoft.com/office/drawing/2014/main" id="{9086C8D0-3032-0DBF-4396-0DC89E1AED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44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602659"/>
          </a:xfrm>
        </p:spPr>
        <p:txBody>
          <a:bodyPr/>
          <a:lstStyle/>
          <a:p>
            <a:r>
              <a:rPr lang="hi-IN" dirty="0"/>
              <a:t>रामायणमा रावणको सवारी साधन के थियो</a:t>
            </a:r>
            <a:r>
              <a:rPr lang="en-US" dirty="0"/>
              <a:t>? What was Ravana’s vehicle in the Ramayana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en-GB" dirty="0">
                <a:hlinkClick r:id="rId2" action="ppaction://hlinkpres?slideindex=46&amp;slidetitle=Question 44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2" action="ppaction://hlinkpres?slideindex=46&amp;slidetitle=Question 44"/>
              </a:rPr>
              <a:t></a:t>
            </a:r>
            <a:endParaRPr dirty="0"/>
          </a:p>
        </p:txBody>
      </p:sp>
      <p:pic>
        <p:nvPicPr>
          <p:cNvPr id="7" name="Picture 6">
            <a:hlinkClick r:id="rId3" action="ppaction://hlinkpres?slideindex=2&amp;slidetitle=PowerPoint Presentation"/>
            <a:extLst>
              <a:ext uri="{FF2B5EF4-FFF2-40B4-BE49-F238E27FC236}">
                <a16:creationId xmlns:a16="http://schemas.microsoft.com/office/drawing/2014/main" id="{6EA6316F-494C-DF08-E2BD-AB5B536C47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45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602659"/>
          </a:xfrm>
        </p:spPr>
        <p:txBody>
          <a:bodyPr/>
          <a:lstStyle/>
          <a:p>
            <a:r>
              <a:rPr lang="en-US" dirty="0"/>
              <a:t>What is the smallest whole number that is divisible by all numbers from 1 to 10?</a:t>
            </a:r>
          </a:p>
          <a:p>
            <a:pPr marL="0" indent="0">
              <a:buNone/>
            </a:pPr>
            <a:r>
              <a:rPr lang="en-GB" dirty="0">
                <a:hlinkClick r:id="rId2" action="ppaction://hlinkpres?slideindex=47&amp;slidetitle=Question 45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2" action="ppaction://hlinkpres?slideindex=47&amp;slidetitle=Question 45"/>
              </a:rPr>
              <a:t></a:t>
            </a:r>
            <a:endParaRPr dirty="0"/>
          </a:p>
        </p:txBody>
      </p:sp>
      <p:pic>
        <p:nvPicPr>
          <p:cNvPr id="7" name="Picture 6">
            <a:hlinkClick r:id="rId3" action="ppaction://hlinkpres?slideindex=2&amp;slidetitle=PowerPoint Presentation"/>
            <a:extLst>
              <a:ext uri="{FF2B5EF4-FFF2-40B4-BE49-F238E27FC236}">
                <a16:creationId xmlns:a16="http://schemas.microsoft.com/office/drawing/2014/main" id="{34E77276-61F6-E40A-099E-D40EA08A84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46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602659"/>
          </a:xfrm>
        </p:spPr>
        <p:txBody>
          <a:bodyPr/>
          <a:lstStyle/>
          <a:p>
            <a:r>
              <a:rPr lang="en-US" dirty="0"/>
              <a:t>Who was the first President of Nepal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en-GB" dirty="0">
                <a:hlinkClick r:id="rId2" action="ppaction://hlinkpres?slideindex=48&amp;slidetitle=Question 46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2" action="ppaction://hlinkpres?slideindex=48&amp;slidetitle=Question 46"/>
              </a:rPr>
              <a:t></a:t>
            </a:r>
            <a:endParaRPr dirty="0"/>
          </a:p>
        </p:txBody>
      </p:sp>
      <p:pic>
        <p:nvPicPr>
          <p:cNvPr id="7" name="Picture 6">
            <a:hlinkClick r:id="rId3" action="ppaction://hlinkpres?slideindex=2&amp;slidetitle=PowerPoint Presentation"/>
            <a:extLst>
              <a:ext uri="{FF2B5EF4-FFF2-40B4-BE49-F238E27FC236}">
                <a16:creationId xmlns:a16="http://schemas.microsoft.com/office/drawing/2014/main" id="{2261F48C-154C-1A4D-709D-7EDB3ED9B8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47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602659"/>
          </a:xfrm>
        </p:spPr>
        <p:txBody>
          <a:bodyPr/>
          <a:lstStyle/>
          <a:p>
            <a:r>
              <a:rPr lang="en-US" dirty="0"/>
              <a:t>What is the only English word that ends with “mt”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en-GB" dirty="0">
                <a:hlinkClick r:id="rId2" action="ppaction://hlinkpres?slideindex=49&amp;slidetitle=Question 47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2" action="ppaction://hlinkpres?slideindex=49&amp;slidetitle=Question 47"/>
              </a:rPr>
              <a:t></a:t>
            </a:r>
            <a:endParaRPr dirty="0"/>
          </a:p>
        </p:txBody>
      </p:sp>
      <p:pic>
        <p:nvPicPr>
          <p:cNvPr id="7" name="Picture 6">
            <a:hlinkClick r:id="rId3" action="ppaction://hlinkpres?slideindex=2&amp;slidetitle=PowerPoint Presentation"/>
            <a:extLst>
              <a:ext uri="{FF2B5EF4-FFF2-40B4-BE49-F238E27FC236}">
                <a16:creationId xmlns:a16="http://schemas.microsoft.com/office/drawing/2014/main" id="{51E1E53B-B2AF-7E9C-018E-C8A0D932D9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3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452717"/>
          </a:xfrm>
        </p:spPr>
        <p:txBody>
          <a:bodyPr/>
          <a:lstStyle/>
          <a:p>
            <a:r>
              <a:rPr lang="en-US" dirty="0"/>
              <a:t>How many eyelids do camels have and why? </a:t>
            </a:r>
          </a:p>
          <a:p>
            <a:pPr marL="0" indent="0">
              <a:buNone/>
            </a:pPr>
            <a:r>
              <a:rPr lang="en-GB" dirty="0">
                <a:hlinkClick r:id="rId2" action="ppaction://hlinkpres?slideindex=5&amp;slidetitle=Question 3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2" action="ppaction://hlinkpres?slideindex=5&amp;slidetitle=Question 3"/>
              </a:rPr>
              <a:t></a:t>
            </a:r>
            <a:endParaRPr lang="en-GB" dirty="0"/>
          </a:p>
        </p:txBody>
      </p:sp>
      <p:pic>
        <p:nvPicPr>
          <p:cNvPr id="7" name="Picture 6">
            <a:hlinkClick r:id="rId3" action="ppaction://hlinkpres?slideindex=2&amp;slidetitle=PowerPoint Presentation"/>
            <a:extLst>
              <a:ext uri="{FF2B5EF4-FFF2-40B4-BE49-F238E27FC236}">
                <a16:creationId xmlns:a16="http://schemas.microsoft.com/office/drawing/2014/main" id="{BDF20FD4-89ED-41E6-2DB9-D48D93CFA6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48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602659"/>
          </a:xfrm>
        </p:spPr>
        <p:txBody>
          <a:bodyPr/>
          <a:lstStyle/>
          <a:p>
            <a:r>
              <a:rPr lang="en-US" dirty="0"/>
              <a:t>Which English word has three consecutive double letters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en-GB" dirty="0">
                <a:hlinkClick r:id="rId2" action="ppaction://hlinkpres?slideindex=50&amp;slidetitle=Question 48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2" action="ppaction://hlinkpres?slideindex=50&amp;slidetitle=Question 48"/>
              </a:rPr>
              <a:t></a:t>
            </a:r>
            <a:endParaRPr dirty="0"/>
          </a:p>
        </p:txBody>
      </p:sp>
      <p:pic>
        <p:nvPicPr>
          <p:cNvPr id="7" name="Picture 6">
            <a:hlinkClick r:id="rId3" action="ppaction://hlinkpres?slideindex=2&amp;slidetitle=PowerPoint Presentation"/>
            <a:extLst>
              <a:ext uri="{FF2B5EF4-FFF2-40B4-BE49-F238E27FC236}">
                <a16:creationId xmlns:a16="http://schemas.microsoft.com/office/drawing/2014/main" id="{3B1C6C50-3BD7-50F3-FEF5-1B1997F338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49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602659"/>
          </a:xfrm>
        </p:spPr>
        <p:txBody>
          <a:bodyPr/>
          <a:lstStyle/>
          <a:p>
            <a:r>
              <a:rPr lang="hi-IN" dirty="0"/>
              <a:t>कुन अंग्रेजी वाक्यमा सबै </a:t>
            </a:r>
            <a:r>
              <a:rPr lang="en-US" dirty="0"/>
              <a:t>a to z </a:t>
            </a:r>
            <a:r>
              <a:rPr lang="hi-IN" dirty="0"/>
              <a:t>अक्षर को प्रयोग भएको हुन्छ</a:t>
            </a:r>
            <a:r>
              <a:rPr lang="en-US" dirty="0"/>
              <a:t>? Which English sentence uses all letters from A to Z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en-GB" dirty="0">
                <a:hlinkClick r:id="rId2" action="ppaction://hlinkpres?slideindex=51&amp;slidetitle=Question 49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2" action="ppaction://hlinkpres?slideindex=51&amp;slidetitle=Question 49"/>
              </a:rPr>
              <a:t></a:t>
            </a:r>
            <a:endParaRPr dirty="0"/>
          </a:p>
        </p:txBody>
      </p:sp>
      <p:pic>
        <p:nvPicPr>
          <p:cNvPr id="7" name="Picture 6">
            <a:hlinkClick r:id="rId3" action="ppaction://hlinkpres?slideindex=2&amp;slidetitle=PowerPoint Presentation"/>
            <a:extLst>
              <a:ext uri="{FF2B5EF4-FFF2-40B4-BE49-F238E27FC236}">
                <a16:creationId xmlns:a16="http://schemas.microsoft.com/office/drawing/2014/main" id="{A8EA57FC-42F8-CCE2-E3EE-6B1B0B0E73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50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602659"/>
          </a:xfrm>
        </p:spPr>
        <p:txBody>
          <a:bodyPr/>
          <a:lstStyle/>
          <a:p>
            <a:r>
              <a:rPr lang="en-US" dirty="0"/>
              <a:t>What do you call a polygon with sixteen sides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en-GB" dirty="0">
                <a:hlinkClick r:id="rId2" action="ppaction://hlinkpres?slideindex=52&amp;slidetitle=Question 50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2" action="ppaction://hlinkpres?slideindex=52&amp;slidetitle=Question 50"/>
              </a:rPr>
              <a:t></a:t>
            </a:r>
            <a:endParaRPr dirty="0"/>
          </a:p>
        </p:txBody>
      </p:sp>
      <p:pic>
        <p:nvPicPr>
          <p:cNvPr id="7" name="Picture 6">
            <a:hlinkClick r:id="rId3" action="ppaction://hlinkpres?slideindex=2&amp;slidetitle=PowerPoint Presentation"/>
            <a:extLst>
              <a:ext uri="{FF2B5EF4-FFF2-40B4-BE49-F238E27FC236}">
                <a16:creationId xmlns:a16="http://schemas.microsoft.com/office/drawing/2014/main" id="{60CB9156-9E5A-11B3-2231-CB87766E66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51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602659"/>
          </a:xfrm>
        </p:spPr>
        <p:txBody>
          <a:bodyPr/>
          <a:lstStyle/>
          <a:p>
            <a:r>
              <a:rPr lang="hi-IN" dirty="0"/>
              <a:t>मानीशको छातीको रौ लाई नेपालीमा के भनीन्छ</a:t>
            </a:r>
            <a:r>
              <a:rPr lang="en-US" dirty="0"/>
              <a:t>? What is the hair on a man's chest called in Nepali Language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en-GB" dirty="0">
                <a:hlinkClick r:id="rId2" action="ppaction://hlinkpres?slideindex=53&amp;slidetitle=Question 51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2" action="ppaction://hlinkpres?slideindex=53&amp;slidetitle=Question 51"/>
              </a:rPr>
              <a:t></a:t>
            </a:r>
            <a:endParaRPr dirty="0"/>
          </a:p>
        </p:txBody>
      </p:sp>
      <p:pic>
        <p:nvPicPr>
          <p:cNvPr id="7" name="Picture 6">
            <a:hlinkClick r:id="rId3" action="ppaction://hlinkpres?slideindex=2&amp;slidetitle=PowerPoint Presentation"/>
            <a:extLst>
              <a:ext uri="{FF2B5EF4-FFF2-40B4-BE49-F238E27FC236}">
                <a16:creationId xmlns:a16="http://schemas.microsoft.com/office/drawing/2014/main" id="{04D0090D-3D26-D6DA-8C67-95293B30BE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4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226575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 </a:t>
            </a:r>
            <a:r>
              <a:rPr lang="ne-NP" dirty="0"/>
              <a:t>नेपालको सबैभन्दा पुरानो </a:t>
            </a:r>
            <a:r>
              <a:rPr lang="en-US" dirty="0"/>
              <a:t>5 STAR  </a:t>
            </a:r>
            <a:r>
              <a:rPr lang="ne-NP" dirty="0"/>
              <a:t>होटल कुन हो</a:t>
            </a:r>
            <a:r>
              <a:rPr lang="en-US" dirty="0"/>
              <a:t>? What is Nepal’s oldest 5-star hotel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en-GB" dirty="0">
                <a:hlinkClick r:id="rId2" action="ppaction://hlinkpres?slideindex=6&amp;slidetitle=Question 4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2" action="ppaction://hlinkpres?slideindex=6&amp;slidetitle=Question 4"/>
              </a:rPr>
              <a:t></a:t>
            </a:r>
            <a:endParaRPr lang="en-GB" dirty="0"/>
          </a:p>
        </p:txBody>
      </p:sp>
      <p:pic>
        <p:nvPicPr>
          <p:cNvPr id="7" name="Picture 6">
            <a:hlinkClick r:id="rId3" action="ppaction://hlinkpres?slideindex=2&amp;slidetitle=PowerPoint Presentation"/>
            <a:extLst>
              <a:ext uri="{FF2B5EF4-FFF2-40B4-BE49-F238E27FC236}">
                <a16:creationId xmlns:a16="http://schemas.microsoft.com/office/drawing/2014/main" id="{484BB1C4-79DF-68B9-899F-DDAF0C78C7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5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524003"/>
          </a:xfrm>
        </p:spPr>
        <p:txBody>
          <a:bodyPr/>
          <a:lstStyle/>
          <a:p>
            <a:r>
              <a:rPr lang="hi-IN" dirty="0"/>
              <a:t>एउटा गाई कुलै कुलो गयो</a:t>
            </a:r>
            <a:r>
              <a:rPr lang="en-US" dirty="0"/>
              <a:t>, </a:t>
            </a:r>
            <a:r>
              <a:rPr lang="hi-IN" dirty="0"/>
              <a:t>बीचमा रोकियो। अगाडि पनि धान</a:t>
            </a:r>
            <a:r>
              <a:rPr lang="en-US" dirty="0"/>
              <a:t>, </a:t>
            </a:r>
            <a:r>
              <a:rPr lang="hi-IN" dirty="0"/>
              <a:t>पछाडि पनि धान</a:t>
            </a:r>
            <a:r>
              <a:rPr lang="en-US" dirty="0"/>
              <a:t>, </a:t>
            </a:r>
            <a:r>
              <a:rPr lang="hi-IN" dirty="0"/>
              <a:t>तलतिर पनि धान तर गाई मासतिर गएर के खायो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en-GB" dirty="0">
                <a:hlinkClick r:id="rId2" action="ppaction://hlinkpres?slideindex=7&amp;slidetitle=Question 5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2" action="ppaction://hlinkpres?slideindex=7&amp;slidetitle=Question 5"/>
              </a:rPr>
              <a:t></a:t>
            </a:r>
            <a:endParaRPr lang="en-GB" dirty="0"/>
          </a:p>
        </p:txBody>
      </p:sp>
      <p:pic>
        <p:nvPicPr>
          <p:cNvPr id="7" name="Picture 6">
            <a:hlinkClick r:id="rId3" action="ppaction://hlinkpres?slideindex=2&amp;slidetitle=PowerPoint Presentation"/>
            <a:extLst>
              <a:ext uri="{FF2B5EF4-FFF2-40B4-BE49-F238E27FC236}">
                <a16:creationId xmlns:a16="http://schemas.microsoft.com/office/drawing/2014/main" id="{7AF2363B-5B69-D16F-BF03-8AD955E2DB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6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878395"/>
            <a:ext cx="10137419" cy="1524003"/>
          </a:xfrm>
        </p:spPr>
        <p:txBody>
          <a:bodyPr>
            <a:normAutofit/>
          </a:bodyPr>
          <a:lstStyle/>
          <a:p>
            <a:r>
              <a:rPr lang="hi-IN" dirty="0"/>
              <a:t>किन्नेले राख्दैन</a:t>
            </a:r>
            <a:r>
              <a:rPr lang="en-US" dirty="0"/>
              <a:t>, </a:t>
            </a:r>
            <a:r>
              <a:rPr lang="hi-IN" dirty="0"/>
              <a:t>राख्नेले किन्दैन के हो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en-GB" dirty="0">
                <a:hlinkClick r:id="rId2" action="ppaction://hlinkpres?slideindex=8&amp;slidetitle=Question 6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2" action="ppaction://hlinkpres?slideindex=8&amp;slidetitle=Question 6"/>
              </a:rPr>
              <a:t></a:t>
            </a:r>
            <a:endParaRPr lang="en-GB" dirty="0"/>
          </a:p>
        </p:txBody>
      </p:sp>
      <p:pic>
        <p:nvPicPr>
          <p:cNvPr id="7" name="Picture 6">
            <a:hlinkClick r:id="rId3" action="ppaction://hlinkpres?slideindex=2&amp;slidetitle=PowerPoint Presentation"/>
            <a:extLst>
              <a:ext uri="{FF2B5EF4-FFF2-40B4-BE49-F238E27FC236}">
                <a16:creationId xmlns:a16="http://schemas.microsoft.com/office/drawing/2014/main" id="{CF937F20-8B8A-1B03-E799-31969629CB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Question 7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1524003"/>
          </a:xfrm>
        </p:spPr>
        <p:txBody>
          <a:bodyPr/>
          <a:lstStyle/>
          <a:p>
            <a:r>
              <a:rPr lang="en-US" dirty="0"/>
              <a:t>What is the value of π (pi) up to two decimal places</a:t>
            </a:r>
            <a:r>
              <a:rPr dirty="0"/>
              <a:t>?</a:t>
            </a:r>
            <a:endParaRPr lang="en-US" dirty="0"/>
          </a:p>
          <a:p>
            <a:pPr marL="0" indent="0">
              <a:buNone/>
            </a:pPr>
            <a:r>
              <a:rPr lang="en-GB" dirty="0">
                <a:hlinkClick r:id="rId2" action="ppaction://hlinkpres?slideindex=9&amp;slidetitle=Question 7"/>
              </a:rPr>
              <a:t>Answer </a:t>
            </a:r>
            <a:r>
              <a:rPr lang="en-GB" dirty="0">
                <a:sym typeface="Wingdings" panose="05000000000000000000" pitchFamily="2" charset="2"/>
                <a:hlinkClick r:id="rId2" action="ppaction://hlinkpres?slideindex=9&amp;slidetitle=Question 7"/>
              </a:rPr>
              <a:t></a:t>
            </a:r>
            <a:endParaRPr lang="en-GB" dirty="0"/>
          </a:p>
        </p:txBody>
      </p:sp>
      <p:pic>
        <p:nvPicPr>
          <p:cNvPr id="7" name="Picture 6">
            <a:hlinkClick r:id="rId3" action="ppaction://hlinkpres?slideindex=2&amp;slidetitle=PowerPoint Presentation"/>
            <a:extLst>
              <a:ext uri="{FF2B5EF4-FFF2-40B4-BE49-F238E27FC236}">
                <a16:creationId xmlns:a16="http://schemas.microsoft.com/office/drawing/2014/main" id="{D5538138-405C-8E26-D1D1-D49F86F0E3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81467" y="4967523"/>
            <a:ext cx="1024398" cy="973843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Parallax</Template>
  <TotalTime>722</TotalTime>
  <Words>1091</Words>
  <Application>Microsoft Office PowerPoint</Application>
  <PresentationFormat>Widescreen</PresentationFormat>
  <Paragraphs>212</Paragraphs>
  <Slides>53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53</vt:i4>
      </vt:variant>
    </vt:vector>
  </HeadingPairs>
  <TitlesOfParts>
    <vt:vector size="57" baseType="lpstr">
      <vt:lpstr>Arial</vt:lpstr>
      <vt:lpstr>Corbel</vt:lpstr>
      <vt:lpstr>Wingdings</vt:lpstr>
      <vt:lpstr>Parallax</vt:lpstr>
      <vt:lpstr>PowerPoint Presentation</vt:lpstr>
      <vt:lpstr>PowerPoint Presentation</vt:lpstr>
      <vt:lpstr>Question 1</vt:lpstr>
      <vt:lpstr>Question 2</vt:lpstr>
      <vt:lpstr>Question 3</vt:lpstr>
      <vt:lpstr>Question 4</vt:lpstr>
      <vt:lpstr>Question 5</vt:lpstr>
      <vt:lpstr>Question 6</vt:lpstr>
      <vt:lpstr>Question 7</vt:lpstr>
      <vt:lpstr>Question 8</vt:lpstr>
      <vt:lpstr>Question 9</vt:lpstr>
      <vt:lpstr>Question 10</vt:lpstr>
      <vt:lpstr>Question 11</vt:lpstr>
      <vt:lpstr>Question 12</vt:lpstr>
      <vt:lpstr>Question 13</vt:lpstr>
      <vt:lpstr>Question 14</vt:lpstr>
      <vt:lpstr>Question 15</vt:lpstr>
      <vt:lpstr>Question 16</vt:lpstr>
      <vt:lpstr>Question 17</vt:lpstr>
      <vt:lpstr>Question 18</vt:lpstr>
      <vt:lpstr>Question 19</vt:lpstr>
      <vt:lpstr>Question 20</vt:lpstr>
      <vt:lpstr>Question 21</vt:lpstr>
      <vt:lpstr>Question 22</vt:lpstr>
      <vt:lpstr>Question 23</vt:lpstr>
      <vt:lpstr>Question 24</vt:lpstr>
      <vt:lpstr>Question 25</vt:lpstr>
      <vt:lpstr>Question 26</vt:lpstr>
      <vt:lpstr>Question 27</vt:lpstr>
      <vt:lpstr>Question 28</vt:lpstr>
      <vt:lpstr>Question 29</vt:lpstr>
      <vt:lpstr>Question 30</vt:lpstr>
      <vt:lpstr>Question 31</vt:lpstr>
      <vt:lpstr>Question 32</vt:lpstr>
      <vt:lpstr>Question 33</vt:lpstr>
      <vt:lpstr>Question 34</vt:lpstr>
      <vt:lpstr>Question 35</vt:lpstr>
      <vt:lpstr>Question 36</vt:lpstr>
      <vt:lpstr>Question 37</vt:lpstr>
      <vt:lpstr>Question 38</vt:lpstr>
      <vt:lpstr>Question 39</vt:lpstr>
      <vt:lpstr>Question 40</vt:lpstr>
      <vt:lpstr>Question 41</vt:lpstr>
      <vt:lpstr>Question 42</vt:lpstr>
      <vt:lpstr>Question 43</vt:lpstr>
      <vt:lpstr>Question 44</vt:lpstr>
      <vt:lpstr>Question 45</vt:lpstr>
      <vt:lpstr>Question 46</vt:lpstr>
      <vt:lpstr>Question 47</vt:lpstr>
      <vt:lpstr>Question 48</vt:lpstr>
      <vt:lpstr>Question 49</vt:lpstr>
      <vt:lpstr>Question 50</vt:lpstr>
      <vt:lpstr>Question 51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Hemanta Baral</dc:creator>
  <cp:keywords/>
  <dc:description>generated using python-pptx</dc:description>
  <cp:lastModifiedBy>Hemanta Baral</cp:lastModifiedBy>
  <cp:revision>67</cp:revision>
  <dcterms:created xsi:type="dcterms:W3CDTF">2013-01-27T09:14:16Z</dcterms:created>
  <dcterms:modified xsi:type="dcterms:W3CDTF">2025-12-09T01:50:15Z</dcterms:modified>
  <cp:category/>
</cp:coreProperties>
</file>