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308" r:id="rId3"/>
    <p:sldId id="30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926" y="3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0796440-C5E9-47B1-DAE7-D02A211858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246" y="6248400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624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7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97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94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94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23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95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43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03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8F5CCB-B16B-E2D3-2A34-7BC3AA64E4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522" y="6248400"/>
            <a:ext cx="2370757" cy="39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7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0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0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5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4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2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50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C776FA-FDB9-3CC4-9554-61F7889A12F0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94158" y="6296025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4300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hyperlink" Target="Quiz%20Competition%20ONE%204%20Dec%202025.pptx#-1,2,PowerPoint Presentation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0,Question 8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1,Question 9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2,Question 1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3,Question 11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4,Question 12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5,Question 1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6,Question 1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7,Question 15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8,Question 16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9,Question 17" TargetMode="Externa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Quiz%20Competition%20ONE%204%20Dec%202025.pptx#-1,12,Question 10" TargetMode="External"/><Relationship Id="rId18" Type="http://schemas.openxmlformats.org/officeDocument/2006/relationships/hyperlink" Target="Quiz%20Competition%20ONE%204%20Dec%202025.pptx#-1,17,Question 15" TargetMode="External"/><Relationship Id="rId26" Type="http://schemas.openxmlformats.org/officeDocument/2006/relationships/hyperlink" Target="Quiz%20Competition%20ONE%204%20Dec%202025.pptx#-1,25,Question 23" TargetMode="External"/><Relationship Id="rId39" Type="http://schemas.openxmlformats.org/officeDocument/2006/relationships/hyperlink" Target="Quiz%20Competition%20ONE%204%20Dec%202025.pptx#-1,38,Question 36" TargetMode="External"/><Relationship Id="rId21" Type="http://schemas.openxmlformats.org/officeDocument/2006/relationships/hyperlink" Target="Quiz%20Competition%20ONE%204%20Dec%202025.pptx#-1,20,Question 18" TargetMode="External"/><Relationship Id="rId34" Type="http://schemas.openxmlformats.org/officeDocument/2006/relationships/hyperlink" Target="Quiz%20Competition%20ONE%204%20Dec%202025.pptx#-1,33,Question 31" TargetMode="External"/><Relationship Id="rId42" Type="http://schemas.openxmlformats.org/officeDocument/2006/relationships/hyperlink" Target="Quiz%20Competition%20ONE%204%20Dec%202025.pptx#-1,41,Question 39" TargetMode="External"/><Relationship Id="rId7" Type="http://schemas.openxmlformats.org/officeDocument/2006/relationships/hyperlink" Target="Quiz%20Competition%20ONE%204%20Dec%202025.pptx#-1,6,Question 4" TargetMode="External"/><Relationship Id="rId2" Type="http://schemas.openxmlformats.org/officeDocument/2006/relationships/audio" Target="../media/media2.mp3"/><Relationship Id="rId16" Type="http://schemas.openxmlformats.org/officeDocument/2006/relationships/hyperlink" Target="Quiz%20Competition%20ONE%204%20Dec%202025.pptx#-1,15,Question 13" TargetMode="External"/><Relationship Id="rId29" Type="http://schemas.openxmlformats.org/officeDocument/2006/relationships/hyperlink" Target="Quiz%20Competition%20ONE%204%20Dec%202025.pptx#-1,28,Question 26" TargetMode="External"/><Relationship Id="rId1" Type="http://schemas.microsoft.com/office/2007/relationships/media" Target="../media/media2.mp3"/><Relationship Id="rId6" Type="http://schemas.openxmlformats.org/officeDocument/2006/relationships/hyperlink" Target="Quiz%20Competition%20ONE%204%20Dec%202025.pptx#-1,5,Question 3" TargetMode="External"/><Relationship Id="rId11" Type="http://schemas.openxmlformats.org/officeDocument/2006/relationships/hyperlink" Target="Quiz%20Competition%20ONE%204%20Dec%202025.pptx#-1,10,Question 8" TargetMode="External"/><Relationship Id="rId24" Type="http://schemas.openxmlformats.org/officeDocument/2006/relationships/hyperlink" Target="Quiz%20Competition%20ONE%204%20Dec%202025.pptx#-1,23,Question 21" TargetMode="External"/><Relationship Id="rId32" Type="http://schemas.openxmlformats.org/officeDocument/2006/relationships/hyperlink" Target="Quiz%20Competition%20ONE%204%20Dec%202025.pptx#-1,31,Question 29" TargetMode="External"/><Relationship Id="rId37" Type="http://schemas.openxmlformats.org/officeDocument/2006/relationships/hyperlink" Target="Quiz%20Competition%20ONE%204%20Dec%202025.pptx#-1,36,Question 34" TargetMode="External"/><Relationship Id="rId40" Type="http://schemas.openxmlformats.org/officeDocument/2006/relationships/hyperlink" Target="Quiz%20Competition%20ONE%204%20Dec%202025.pptx#-1,39,Question 37" TargetMode="External"/><Relationship Id="rId45" Type="http://schemas.openxmlformats.org/officeDocument/2006/relationships/hyperlink" Target="Quiz%20Competition%20ONE%204%20Dec%202025.pptx#-1,43,Question 41" TargetMode="External"/><Relationship Id="rId5" Type="http://schemas.openxmlformats.org/officeDocument/2006/relationships/hyperlink" Target="Quiz%20Competition%20ONE%204%20Dec%202025.pptx#-1,4,Question 2" TargetMode="External"/><Relationship Id="rId15" Type="http://schemas.openxmlformats.org/officeDocument/2006/relationships/hyperlink" Target="Quiz%20Competition%20ONE%204%20Dec%202025.pptx#-1,14,Question 12" TargetMode="External"/><Relationship Id="rId23" Type="http://schemas.openxmlformats.org/officeDocument/2006/relationships/hyperlink" Target="Quiz%20Competition%20ONE%204%20Dec%202025.pptx#-1,22,Question 20" TargetMode="External"/><Relationship Id="rId28" Type="http://schemas.openxmlformats.org/officeDocument/2006/relationships/hyperlink" Target="Quiz%20Competition%20ONE%204%20Dec%202025.pptx#-1,27,Question 25" TargetMode="External"/><Relationship Id="rId36" Type="http://schemas.openxmlformats.org/officeDocument/2006/relationships/hyperlink" Target="Quiz%20Competition%20ONE%204%20Dec%202025.pptx#-1,35,Question 33" TargetMode="External"/><Relationship Id="rId10" Type="http://schemas.openxmlformats.org/officeDocument/2006/relationships/hyperlink" Target="Quiz%20Competition%20ONE%204%20Dec%202025.pptx#-1,9,Question 7" TargetMode="External"/><Relationship Id="rId19" Type="http://schemas.openxmlformats.org/officeDocument/2006/relationships/hyperlink" Target="Quiz%20Competition%20ONE%204%20Dec%202025.pptx#-1,18,Question 16" TargetMode="External"/><Relationship Id="rId31" Type="http://schemas.openxmlformats.org/officeDocument/2006/relationships/hyperlink" Target="Quiz%20Competition%20ONE%204%20Dec%202025.pptx#-1,30,Question 28" TargetMode="External"/><Relationship Id="rId44" Type="http://schemas.openxmlformats.org/officeDocument/2006/relationships/hyperlink" Target="Quiz%20Competition%20ONE%204%20Dec%202025.pptx#-1,1,PowerPoint Presentation" TargetMode="External"/><Relationship Id="rId4" Type="http://schemas.openxmlformats.org/officeDocument/2006/relationships/hyperlink" Target="Quiz%20Competition%20ONE%204%20Dec%202025.pptx#-1,3,Question 1" TargetMode="External"/><Relationship Id="rId9" Type="http://schemas.openxmlformats.org/officeDocument/2006/relationships/hyperlink" Target="Quiz%20Competition%20ONE%204%20Dec%202025.pptx#-1,8,Question 6" TargetMode="External"/><Relationship Id="rId14" Type="http://schemas.openxmlformats.org/officeDocument/2006/relationships/hyperlink" Target="Quiz%20Competition%20ONE%204%20Dec%202025.pptx#-1,13,Question 11" TargetMode="External"/><Relationship Id="rId22" Type="http://schemas.openxmlformats.org/officeDocument/2006/relationships/hyperlink" Target="Quiz%20Competition%20ONE%204%20Dec%202025.pptx#-1,21,Question 19" TargetMode="External"/><Relationship Id="rId27" Type="http://schemas.openxmlformats.org/officeDocument/2006/relationships/hyperlink" Target="Quiz%20Competition%20ONE%204%20Dec%202025.pptx#-1,26,Question 24" TargetMode="External"/><Relationship Id="rId30" Type="http://schemas.openxmlformats.org/officeDocument/2006/relationships/hyperlink" Target="Quiz%20Competition%20ONE%204%20Dec%202025.pptx#-1,29,Question 27" TargetMode="External"/><Relationship Id="rId35" Type="http://schemas.openxmlformats.org/officeDocument/2006/relationships/hyperlink" Target="Quiz%20Competition%20ONE%204%20Dec%202025.pptx#-1,34,Question 32" TargetMode="External"/><Relationship Id="rId43" Type="http://schemas.openxmlformats.org/officeDocument/2006/relationships/hyperlink" Target="Quiz%20Competition%20ONE%204%20Dec%202025.pptx#-1,42,Question 40" TargetMode="External"/><Relationship Id="rId8" Type="http://schemas.openxmlformats.org/officeDocument/2006/relationships/hyperlink" Target="Quiz%20Competition%20ONE%204%20Dec%202025.pptx#-1,7,Question 5" TargetMode="External"/><Relationship Id="rId3" Type="http://schemas.openxmlformats.org/officeDocument/2006/relationships/slideLayout" Target="../slideLayouts/slideLayout2.xml"/><Relationship Id="rId12" Type="http://schemas.openxmlformats.org/officeDocument/2006/relationships/hyperlink" Target="Quiz%20Competition%20ONE%204%20Dec%202025.pptx#-1,11,Question 9" TargetMode="External"/><Relationship Id="rId17" Type="http://schemas.openxmlformats.org/officeDocument/2006/relationships/hyperlink" Target="Quiz%20Competition%20ONE%204%20Dec%202025.pptx#-1,16,Question 14" TargetMode="External"/><Relationship Id="rId25" Type="http://schemas.openxmlformats.org/officeDocument/2006/relationships/hyperlink" Target="Quiz%20Competition%20ONE%204%20Dec%202025.pptx#-1,24,Question 22" TargetMode="External"/><Relationship Id="rId33" Type="http://schemas.openxmlformats.org/officeDocument/2006/relationships/hyperlink" Target="Quiz%20Competition%20ONE%204%20Dec%202025.pptx#-1,32,Question 30" TargetMode="External"/><Relationship Id="rId38" Type="http://schemas.openxmlformats.org/officeDocument/2006/relationships/hyperlink" Target="Quiz%20Competition%20ONE%204%20Dec%202025.pptx#-1,37,Question 35" TargetMode="External"/><Relationship Id="rId46" Type="http://schemas.openxmlformats.org/officeDocument/2006/relationships/image" Target="../media/image3.png"/><Relationship Id="rId20" Type="http://schemas.openxmlformats.org/officeDocument/2006/relationships/hyperlink" Target="Quiz%20Competition%20ONE%204%20Dec%202025.pptx#-1,19,Question 17" TargetMode="External"/><Relationship Id="rId41" Type="http://schemas.openxmlformats.org/officeDocument/2006/relationships/hyperlink" Target="Quiz%20Competition%20ONE%204%20Dec%202025.pptx#-1,40,Question 38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0,Question 18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1,Question 19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2,Question 20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3,Question 21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4,Question 22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5,Question 23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6,Question 24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7,Question 25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8,Question 26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9,Question 27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,Question 1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0,Question 28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1,Question 29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2,Question 30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3,Question 31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4,Question 32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5,Question 33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6,Question 34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7,Question 35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8,Question 36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9,Question 37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4,Question 2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40,Question 38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41,Question 39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42,Question 40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43,Question 4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5,Question 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6,Question 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7,Question 5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8,Question 6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9,Question 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B527F68-4051-F45B-59B8-F7AB383592EA}"/>
              </a:ext>
            </a:extLst>
          </p:cNvPr>
          <p:cNvSpPr txBox="1"/>
          <p:nvPr/>
        </p:nvSpPr>
        <p:spPr>
          <a:xfrm>
            <a:off x="1818967" y="466918"/>
            <a:ext cx="897685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</a:rPr>
              <a:t>WELCOME </a:t>
            </a:r>
          </a:p>
          <a:p>
            <a:pPr algn="ctr"/>
            <a:r>
              <a:rPr lang="en-US" sz="2800" b="1" dirty="0"/>
              <a:t>to</a:t>
            </a:r>
          </a:p>
          <a:p>
            <a:pPr algn="ctr"/>
            <a:r>
              <a:rPr lang="en-US" sz="5400" b="1" dirty="0"/>
              <a:t> </a:t>
            </a:r>
            <a:r>
              <a:rPr lang="en-US" sz="5400" b="1" dirty="0">
                <a:solidFill>
                  <a:srgbClr val="0070C0"/>
                </a:solidFill>
              </a:rPr>
              <a:t>Quiz @ CODAVATAR</a:t>
            </a:r>
          </a:p>
          <a:p>
            <a:pPr algn="ctr"/>
            <a:endParaRPr lang="en-US" sz="1600" b="1" dirty="0">
              <a:solidFill>
                <a:srgbClr val="0070C0"/>
              </a:solidFill>
            </a:endParaRPr>
          </a:p>
          <a:p>
            <a:pPr algn="ctr"/>
            <a:endParaRPr lang="en-US" sz="2400" b="1" dirty="0"/>
          </a:p>
          <a:p>
            <a:pPr algn="ctr"/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u="sng" dirty="0">
                <a:solidFill>
                  <a:srgbClr val="C00000"/>
                </a:solidFill>
              </a:rPr>
              <a:t>TRIVIA CHALLENGE 2025</a:t>
            </a:r>
            <a:endParaRPr lang="en-US" sz="8000" b="1" u="sng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1B7F4C-37D8-240E-A7FB-F9A81874B58A}"/>
              </a:ext>
            </a:extLst>
          </p:cNvPr>
          <p:cNvSpPr txBox="1"/>
          <p:nvPr/>
        </p:nvSpPr>
        <p:spPr>
          <a:xfrm>
            <a:off x="3175819" y="6191027"/>
            <a:ext cx="8662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Dec 19, </a:t>
            </a:r>
            <a:r>
              <a:rPr lang="en-US" sz="2000" b="1" dirty="0"/>
              <a:t>2025 Friday @Conference Hall</a:t>
            </a:r>
            <a:endParaRPr lang="en-US" sz="36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EC8A8E-191F-5A47-6AF6-2FAE3A4819D1}"/>
              </a:ext>
            </a:extLst>
          </p:cNvPr>
          <p:cNvSpPr txBox="1"/>
          <p:nvPr/>
        </p:nvSpPr>
        <p:spPr>
          <a:xfrm>
            <a:off x="5577349" y="4637023"/>
            <a:ext cx="64057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Host: Hemanta Baral; Quiz Master</a:t>
            </a:r>
            <a:endParaRPr lang="en-US" sz="4800" b="1" dirty="0">
              <a:solidFill>
                <a:srgbClr val="0070C0"/>
              </a:solidFill>
            </a:endParaRPr>
          </a:p>
        </p:txBody>
      </p:sp>
      <p:sp>
        <p:nvSpPr>
          <p:cNvPr id="20" name="Arrow: Right 19">
            <a:hlinkClick r:id="rId4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DFA5FD5-5527-F04D-DF6C-8D22245BBF01}"/>
              </a:ext>
            </a:extLst>
          </p:cNvPr>
          <p:cNvSpPr/>
          <p:nvPr/>
        </p:nvSpPr>
        <p:spPr>
          <a:xfrm>
            <a:off x="11208775" y="266863"/>
            <a:ext cx="629260" cy="471948"/>
          </a:xfrm>
          <a:prstGeom prst="rightArrow">
            <a:avLst>
              <a:gd name="adj1" fmla="val 50000"/>
              <a:gd name="adj2" fmla="val 70833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aun Banega Crorepati KBC Intro Sound">
            <a:hlinkClick r:id="" action="ppaction://media"/>
            <a:extLst>
              <a:ext uri="{FF2B5EF4-FFF2-40B4-BE49-F238E27FC236}">
                <a16:creationId xmlns:a16="http://schemas.microsoft.com/office/drawing/2014/main" id="{D8831317-5C0B-D8E4-870A-8B60D56712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5382" y="8078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>
            <a:normAutofit/>
          </a:bodyPr>
          <a:lstStyle/>
          <a:p>
            <a:r>
              <a:rPr lang="ne-NP" dirty="0"/>
              <a:t>सबैभन्दा उचाईमा रहेको नेपालको जिल्ला सदरमुकाम कुन हो </a:t>
            </a:r>
            <a:r>
              <a:rPr lang="en-US" dirty="0"/>
              <a:t>? Which district headquarters of Nepal is located at the highest altitude?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10&amp;slidetitle=Question 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0&amp;slidetitle=Question 8"/>
              </a:rPr>
              <a:t></a:t>
            </a:r>
            <a:r>
              <a:rPr lang="en-US" dirty="0">
                <a:hlinkClick r:id="rId4" action="ppaction://hlinkpres?slideindex=10&amp;slidetitle=Question 8"/>
              </a:rPr>
              <a:t> 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0DA18C0-A98F-8E87-2F68-C81C4F491E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45169765-FBFC-6555-994E-8980F2D9D7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 </a:t>
            </a:r>
            <a:r>
              <a:rPr lang="hi-IN" dirty="0"/>
              <a:t>वेदव्यासका पिता को थिए</a:t>
            </a:r>
            <a:r>
              <a:rPr lang="en-US" dirty="0"/>
              <a:t>?  Who was the father of Veda Vyasa?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11&amp;slidetitle=Question 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1&amp;slidetitle=Question 9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3131DE2-5B49-E45C-48B1-E12818FB48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2D2F4CAF-8096-AD03-DCE9-80DD2061C5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साच्चिकै रुपमा उड्न सक्ने एक मात्र स्तनधारी जनावर कुन हो</a:t>
            </a:r>
            <a:r>
              <a:rPr lang="en-US" dirty="0"/>
              <a:t>? What is the only mammal capable of true flight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12&amp;slidetitle=Question 1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2&amp;slidetitle=Question 10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B9E2B11-4186-96AA-674E-83756C8CF7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1EE492CD-4EA4-9EA9-8315-91C3DFFB26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275609"/>
            <a:ext cx="10018713" cy="2286000"/>
          </a:xfrm>
        </p:spPr>
        <p:txBody>
          <a:bodyPr>
            <a:normAutofit/>
          </a:bodyPr>
          <a:lstStyle/>
          <a:p>
            <a:r>
              <a:rPr lang="hi-IN" dirty="0"/>
              <a:t>रामायणमा रावणको भाइ कुम्भकर्णलाई निद्रामा राख्ने वरदान कसले दिएका थिए</a:t>
            </a:r>
            <a:r>
              <a:rPr lang="en-US" dirty="0"/>
              <a:t>? In the Ramayana, who granted the boon that kept Kumbhakarna (Ravana’s brother) asleep?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13&amp;slidetitle=Question 1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3&amp;slidetitle=Question 11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D9ABDB6-38FD-FC69-CD24-7A5E6F7B41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76E378F2-A86E-C0CB-D89A-562EF3AC43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7000"/>
            <a:ext cx="10018713" cy="1752600"/>
          </a:xfrm>
        </p:spPr>
        <p:txBody>
          <a:bodyPr>
            <a:normAutofit/>
          </a:bodyPr>
          <a:lstStyle/>
          <a:p>
            <a:r>
              <a:rPr lang="en-US" dirty="0"/>
              <a:t>What is the binary equivalent of decimal number 10?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14&amp;slidetitle=Question 1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4&amp;slidetitle=Question 12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CD70C4A-1897-0EEB-7F9D-3B93379097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D049C9BA-F566-AF38-28C0-D8B7E82446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सबैभन्दा धेरै टापुहरू भएको देश कुन हो</a:t>
            </a:r>
            <a:r>
              <a:rPr lang="en-US" dirty="0"/>
              <a:t>? Which country has the most islands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15&amp;slidetitle=Question 1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5&amp;slidetitle=Question 13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B002AB5-27F7-AE24-80BA-059E89D456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75B38B5A-76DC-9EA2-2BDC-03E0606274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752599"/>
          </a:xfrm>
        </p:spPr>
        <p:txBody>
          <a:bodyPr/>
          <a:lstStyle/>
          <a:p>
            <a:r>
              <a:rPr lang="hi-IN" dirty="0"/>
              <a:t>वायुमण्डलीय चाप  मापन गर्ने यन्त्र लाइ के भनिन्छ</a:t>
            </a:r>
            <a:r>
              <a:rPr lang="en-US" dirty="0"/>
              <a:t>?Which instrument measures atmospheric pressure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16&amp;slidetitle=Question 1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6&amp;slidetitle=Question 14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D13C7F16-EE84-3555-9D5B-50EC3B1FCB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573C66D6-DC65-DCC9-362E-16C2D04360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संसारको सबैभन्दा ठूलो टापु कुन हो</a:t>
            </a:r>
            <a:r>
              <a:rPr lang="en-US" dirty="0"/>
              <a:t>? Which is the largest island in the world?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17&amp;slidetitle=Question 1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7&amp;slidetitle=Question 15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96463D5-84BE-892D-897B-AB30332A39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1BA1CB1B-5EF4-E61C-0633-7EC885EBC5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What is the Roman numeral for 100?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18&amp;slidetitle=Question 1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8&amp;slidetitle=Question 16"/>
              </a:rPr>
              <a:t></a:t>
            </a:r>
            <a:r>
              <a:rPr lang="en-US" dirty="0">
                <a:hlinkClick r:id="rId4" action="ppaction://hlinkpres?slideindex=18&amp;slidetitle=Question 16"/>
              </a:rPr>
              <a:t> 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9065EAB-2980-1728-D4A4-BD8375CC3B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31BDBB85-4F48-2483-C3E1-8F6285C6D6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What does GPS stand for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19&amp;slidetitle=Question 1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9&amp;slidetitle=Question 17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F8404C2-1DBA-E0E9-0EC6-519B99ABC0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BE4FF89D-0726-0106-23EA-650019C5C5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4B3AB-0938-E992-F717-E9CF4D75C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5EBF42C-78CE-275C-6A83-6E2C9313A6B8}"/>
              </a:ext>
            </a:extLst>
          </p:cNvPr>
          <p:cNvSpPr txBox="1"/>
          <p:nvPr/>
        </p:nvSpPr>
        <p:spPr>
          <a:xfrm>
            <a:off x="3038506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4" action="ppaction://hlinkpres?slideindex=3&amp;slidetitle=Question 1"/>
              </a:rPr>
              <a:t>1</a:t>
            </a:r>
            <a:endParaRPr lang="en-US" sz="3600" dirty="0"/>
          </a:p>
          <a:p>
            <a:pPr algn="ctr"/>
            <a:r>
              <a:rPr lang="en-US" sz="3600" dirty="0">
                <a:hlinkClick r:id="rId5" action="ppaction://hlinkpres?slideindex=4&amp;slidetitle=Question 2"/>
              </a:rPr>
              <a:t>2</a:t>
            </a:r>
            <a:endParaRPr lang="en-US" sz="3600" dirty="0"/>
          </a:p>
          <a:p>
            <a:pPr algn="ctr"/>
            <a:r>
              <a:rPr lang="en-US" sz="3600" dirty="0">
                <a:hlinkClick r:id="rId6" action="ppaction://hlinkpres?slideindex=5&amp;slidetitle=Question 3"/>
              </a:rPr>
              <a:t>3</a:t>
            </a:r>
            <a:endParaRPr lang="en-US" sz="3600" dirty="0"/>
          </a:p>
          <a:p>
            <a:pPr algn="ctr"/>
            <a:r>
              <a:rPr lang="en-US" sz="3600" dirty="0">
                <a:hlinkClick r:id="rId7" action="ppaction://hlinkpres?slideindex=6&amp;slidetitle=Question 4"/>
              </a:rPr>
              <a:t>4</a:t>
            </a:r>
            <a:endParaRPr lang="en-US" sz="3600" dirty="0"/>
          </a:p>
          <a:p>
            <a:pPr algn="ctr"/>
            <a:r>
              <a:rPr lang="en-US" sz="3600" dirty="0">
                <a:hlinkClick r:id="rId8" action="ppaction://hlinkpres?slideindex=7&amp;slidetitle=Question 5"/>
              </a:rPr>
              <a:t>5</a:t>
            </a:r>
            <a:endParaRPr lang="en-US" sz="3600" dirty="0"/>
          </a:p>
          <a:p>
            <a:pPr algn="ctr"/>
            <a:r>
              <a:rPr lang="en-US" sz="3600" dirty="0">
                <a:hlinkClick r:id="rId9" action="ppaction://hlinkpres?slideindex=8&amp;slidetitle=Question 6"/>
              </a:rPr>
              <a:t>6</a:t>
            </a:r>
            <a:endParaRPr lang="en-US" sz="3600" dirty="0"/>
          </a:p>
          <a:p>
            <a:pPr algn="ctr"/>
            <a:r>
              <a:rPr lang="en-US" sz="3600" dirty="0">
                <a:hlinkClick r:id="rId10" action="ppaction://hlinkpres?slideindex=9&amp;slidetitle=Question 7"/>
              </a:rPr>
              <a:t>7</a:t>
            </a:r>
            <a:endParaRPr lang="en-US" sz="3600" dirty="0"/>
          </a:p>
          <a:p>
            <a:pPr algn="ctr"/>
            <a:r>
              <a:rPr lang="en-US" sz="3600" dirty="0">
                <a:hlinkClick r:id="rId11" action="ppaction://hlinkpres?slideindex=10&amp;slidetitle=Question 8"/>
              </a:rPr>
              <a:t>8</a:t>
            </a:r>
            <a:endParaRPr lang="en-US" sz="3600" dirty="0"/>
          </a:p>
          <a:p>
            <a:pPr algn="ctr"/>
            <a:r>
              <a:rPr lang="en-US" sz="3600" dirty="0">
                <a:hlinkClick r:id="rId12" action="ppaction://hlinkpres?slideindex=11&amp;slidetitle=Question 9"/>
              </a:rPr>
              <a:t>9</a:t>
            </a:r>
            <a:endParaRPr lang="en-US" sz="3600" dirty="0"/>
          </a:p>
          <a:p>
            <a:pPr algn="ctr"/>
            <a:r>
              <a:rPr lang="en-US" sz="3600" dirty="0">
                <a:hlinkClick r:id="rId13" action="ppaction://hlinkpres?slideindex=12&amp;slidetitle=Question 10"/>
              </a:rPr>
              <a:t>10</a:t>
            </a:r>
            <a:endParaRPr lang="en-US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D004C7-9A13-5E1A-412C-4BCD7B0F22C3}"/>
              </a:ext>
            </a:extLst>
          </p:cNvPr>
          <p:cNvSpPr txBox="1"/>
          <p:nvPr/>
        </p:nvSpPr>
        <p:spPr>
          <a:xfrm>
            <a:off x="4660829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14" action="ppaction://hlinkpres?slideindex=13&amp;slidetitle=Question 11"/>
              </a:rPr>
              <a:t>11</a:t>
            </a:r>
            <a:endParaRPr lang="en-US" sz="3600" dirty="0"/>
          </a:p>
          <a:p>
            <a:pPr algn="ctr"/>
            <a:r>
              <a:rPr lang="en-US" sz="3600" dirty="0">
                <a:hlinkClick r:id="rId15" action="ppaction://hlinkpres?slideindex=14&amp;slidetitle=Question 12"/>
              </a:rPr>
              <a:t>12</a:t>
            </a:r>
            <a:endParaRPr lang="en-US" sz="3600" dirty="0"/>
          </a:p>
          <a:p>
            <a:pPr algn="ctr"/>
            <a:r>
              <a:rPr lang="en-US" sz="3600" dirty="0">
                <a:hlinkClick r:id="rId16" action="ppaction://hlinkpres?slideindex=15&amp;slidetitle=Question 13"/>
              </a:rPr>
              <a:t>13</a:t>
            </a:r>
            <a:endParaRPr lang="en-US" sz="3600" dirty="0"/>
          </a:p>
          <a:p>
            <a:pPr algn="ctr"/>
            <a:r>
              <a:rPr lang="en-US" sz="3600" dirty="0">
                <a:hlinkClick r:id="rId17" action="ppaction://hlinkpres?slideindex=16&amp;slidetitle=Question 14"/>
              </a:rPr>
              <a:t>14</a:t>
            </a:r>
            <a:endParaRPr lang="en-US" sz="3600" dirty="0"/>
          </a:p>
          <a:p>
            <a:pPr algn="ctr"/>
            <a:r>
              <a:rPr lang="en-US" sz="3600" dirty="0">
                <a:hlinkClick r:id="rId18" action="ppaction://hlinkpres?slideindex=17&amp;slidetitle=Question 15"/>
              </a:rPr>
              <a:t>15</a:t>
            </a:r>
            <a:endParaRPr lang="en-US" sz="3600" dirty="0"/>
          </a:p>
          <a:p>
            <a:pPr algn="ctr"/>
            <a:r>
              <a:rPr lang="en-US" sz="3600" dirty="0">
                <a:hlinkClick r:id="rId19" action="ppaction://hlinkpres?slideindex=18&amp;slidetitle=Question 16"/>
              </a:rPr>
              <a:t>16</a:t>
            </a:r>
            <a:endParaRPr lang="en-US" sz="3600" dirty="0"/>
          </a:p>
          <a:p>
            <a:pPr algn="ctr"/>
            <a:r>
              <a:rPr lang="en-US" sz="3600" dirty="0">
                <a:hlinkClick r:id="rId20" action="ppaction://hlinkpres?slideindex=19&amp;slidetitle=Question 17"/>
              </a:rPr>
              <a:t>17</a:t>
            </a:r>
            <a:endParaRPr lang="en-US" sz="3600" dirty="0"/>
          </a:p>
          <a:p>
            <a:pPr algn="ctr"/>
            <a:r>
              <a:rPr lang="en-US" sz="3600" dirty="0">
                <a:hlinkClick r:id="rId21" action="ppaction://hlinkpres?slideindex=20&amp;slidetitle=Question 18"/>
              </a:rPr>
              <a:t>18</a:t>
            </a:r>
            <a:endParaRPr lang="en-US" sz="3600" dirty="0"/>
          </a:p>
          <a:p>
            <a:pPr algn="ctr"/>
            <a:r>
              <a:rPr lang="en-US" sz="3600" dirty="0">
                <a:hlinkClick r:id="rId22" action="ppaction://hlinkpres?slideindex=21&amp;slidetitle=Question 19"/>
              </a:rPr>
              <a:t>19</a:t>
            </a:r>
            <a:endParaRPr lang="en-US" sz="3600" dirty="0"/>
          </a:p>
          <a:p>
            <a:pPr algn="ctr"/>
            <a:r>
              <a:rPr lang="en-US" sz="3600" dirty="0">
                <a:hlinkClick r:id="rId23" action="ppaction://hlinkpres?slideindex=22&amp;slidetitle=Question 20"/>
              </a:rPr>
              <a:t>20</a:t>
            </a:r>
            <a:endParaRPr 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AFF03D-FAF0-04D1-298F-77B397B12AA7}"/>
              </a:ext>
            </a:extLst>
          </p:cNvPr>
          <p:cNvSpPr txBox="1"/>
          <p:nvPr/>
        </p:nvSpPr>
        <p:spPr>
          <a:xfrm>
            <a:off x="6435551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24" action="ppaction://hlinkpres?slideindex=23&amp;slidetitle=Question 21"/>
              </a:rPr>
              <a:t>21</a:t>
            </a:r>
            <a:endParaRPr lang="en-US" sz="3600" dirty="0"/>
          </a:p>
          <a:p>
            <a:pPr algn="ctr"/>
            <a:r>
              <a:rPr lang="en-US" sz="3600" dirty="0">
                <a:hlinkClick r:id="rId25" action="ppaction://hlinkpres?slideindex=24&amp;slidetitle=Question 22"/>
              </a:rPr>
              <a:t>22</a:t>
            </a:r>
            <a:endParaRPr lang="en-US" sz="3600" dirty="0"/>
          </a:p>
          <a:p>
            <a:pPr algn="ctr"/>
            <a:r>
              <a:rPr lang="en-US" sz="3600" dirty="0">
                <a:hlinkClick r:id="rId26" action="ppaction://hlinkpres?slideindex=25&amp;slidetitle=Question 23"/>
              </a:rPr>
              <a:t>23</a:t>
            </a:r>
            <a:endParaRPr lang="en-US" sz="3600" dirty="0"/>
          </a:p>
          <a:p>
            <a:pPr algn="ctr"/>
            <a:r>
              <a:rPr lang="en-US" sz="3600" dirty="0">
                <a:hlinkClick r:id="rId27" action="ppaction://hlinkpres?slideindex=26&amp;slidetitle=Question 24"/>
              </a:rPr>
              <a:t>24</a:t>
            </a:r>
            <a:endParaRPr lang="en-US" sz="3600" dirty="0"/>
          </a:p>
          <a:p>
            <a:pPr algn="ctr"/>
            <a:r>
              <a:rPr lang="en-US" sz="3600" dirty="0">
                <a:hlinkClick r:id="rId28" action="ppaction://hlinkpres?slideindex=27&amp;slidetitle=Question 25"/>
              </a:rPr>
              <a:t>25</a:t>
            </a:r>
            <a:endParaRPr lang="en-US" sz="3600" dirty="0"/>
          </a:p>
          <a:p>
            <a:pPr algn="ctr"/>
            <a:r>
              <a:rPr lang="en-US" sz="3600" dirty="0">
                <a:hlinkClick r:id="rId29" action="ppaction://hlinkpres?slideindex=28&amp;slidetitle=Question 26"/>
              </a:rPr>
              <a:t>26</a:t>
            </a:r>
            <a:endParaRPr lang="en-US" sz="3600" dirty="0"/>
          </a:p>
          <a:p>
            <a:pPr algn="ctr"/>
            <a:r>
              <a:rPr lang="en-US" sz="3600" dirty="0">
                <a:hlinkClick r:id="rId30" action="ppaction://hlinkpres?slideindex=29&amp;slidetitle=Question 27"/>
              </a:rPr>
              <a:t>27</a:t>
            </a:r>
            <a:endParaRPr lang="en-US" sz="3600" dirty="0"/>
          </a:p>
          <a:p>
            <a:pPr algn="ctr"/>
            <a:r>
              <a:rPr lang="en-US" sz="3600" dirty="0">
                <a:hlinkClick r:id="rId31" action="ppaction://hlinkpres?slideindex=30&amp;slidetitle=Question 28"/>
              </a:rPr>
              <a:t>28</a:t>
            </a:r>
            <a:endParaRPr lang="en-US" sz="3600" dirty="0"/>
          </a:p>
          <a:p>
            <a:pPr algn="ctr"/>
            <a:r>
              <a:rPr lang="en-US" sz="3600" dirty="0">
                <a:hlinkClick r:id="rId32" action="ppaction://hlinkpres?slideindex=31&amp;slidetitle=Question 29"/>
              </a:rPr>
              <a:t>29</a:t>
            </a:r>
            <a:endParaRPr lang="en-US" sz="3600" dirty="0"/>
          </a:p>
          <a:p>
            <a:pPr algn="ctr"/>
            <a:r>
              <a:rPr lang="en-US" sz="3600" dirty="0">
                <a:hlinkClick r:id="rId33" action="ppaction://hlinkpres?slideindex=32&amp;slidetitle=Question 30"/>
              </a:rPr>
              <a:t>30</a:t>
            </a:r>
            <a:endParaRPr lang="en-US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73E287-D9E7-47D3-FF09-CD5B23BA0CE1}"/>
              </a:ext>
            </a:extLst>
          </p:cNvPr>
          <p:cNvSpPr txBox="1"/>
          <p:nvPr/>
        </p:nvSpPr>
        <p:spPr>
          <a:xfrm>
            <a:off x="8210273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34" action="ppaction://hlinkpres?slideindex=33&amp;slidetitle=Question 31"/>
              </a:rPr>
              <a:t>31</a:t>
            </a:r>
            <a:endParaRPr lang="en-US" sz="3600" dirty="0"/>
          </a:p>
          <a:p>
            <a:pPr algn="ctr"/>
            <a:r>
              <a:rPr lang="en-US" sz="3600" dirty="0">
                <a:hlinkClick r:id="rId35" action="ppaction://hlinkpres?slideindex=34&amp;slidetitle=Question 32"/>
              </a:rPr>
              <a:t>32</a:t>
            </a:r>
            <a:endParaRPr lang="en-US" sz="3600" dirty="0"/>
          </a:p>
          <a:p>
            <a:pPr algn="ctr"/>
            <a:r>
              <a:rPr lang="en-US" sz="3600" dirty="0">
                <a:hlinkClick r:id="rId36" action="ppaction://hlinkpres?slideindex=35&amp;slidetitle=Question 33"/>
              </a:rPr>
              <a:t>33</a:t>
            </a:r>
            <a:endParaRPr lang="en-US" sz="3600" dirty="0"/>
          </a:p>
          <a:p>
            <a:pPr algn="ctr"/>
            <a:r>
              <a:rPr lang="en-US" sz="3600" dirty="0">
                <a:hlinkClick r:id="rId37" action="ppaction://hlinkpres?slideindex=36&amp;slidetitle=Question 34"/>
              </a:rPr>
              <a:t>34</a:t>
            </a:r>
            <a:endParaRPr lang="en-US" sz="3600" dirty="0"/>
          </a:p>
          <a:p>
            <a:pPr algn="ctr"/>
            <a:r>
              <a:rPr lang="en-US" sz="3600" dirty="0">
                <a:hlinkClick r:id="rId38" action="ppaction://hlinkpres?slideindex=37&amp;slidetitle=Question 35"/>
              </a:rPr>
              <a:t>35</a:t>
            </a:r>
            <a:endParaRPr lang="en-US" sz="3600" dirty="0"/>
          </a:p>
          <a:p>
            <a:pPr algn="ctr"/>
            <a:r>
              <a:rPr lang="en-US" sz="3600" dirty="0">
                <a:hlinkClick r:id="rId39" action="ppaction://hlinkpres?slideindex=38&amp;slidetitle=Question 36"/>
              </a:rPr>
              <a:t>36</a:t>
            </a:r>
            <a:endParaRPr lang="en-US" sz="3600" dirty="0"/>
          </a:p>
          <a:p>
            <a:pPr algn="ctr"/>
            <a:r>
              <a:rPr lang="en-US" sz="3600" dirty="0">
                <a:hlinkClick r:id="rId40" action="ppaction://hlinkpres?slideindex=39&amp;slidetitle=Question 37"/>
              </a:rPr>
              <a:t>37</a:t>
            </a:r>
            <a:endParaRPr lang="en-US" sz="3600" dirty="0"/>
          </a:p>
          <a:p>
            <a:pPr algn="ctr"/>
            <a:r>
              <a:rPr lang="en-US" sz="3600" dirty="0">
                <a:hlinkClick r:id="rId41" action="ppaction://hlinkpres?slideindex=40&amp;slidetitle=Question 38"/>
              </a:rPr>
              <a:t>38</a:t>
            </a:r>
            <a:endParaRPr lang="en-US" sz="3600" dirty="0"/>
          </a:p>
          <a:p>
            <a:pPr algn="ctr"/>
            <a:r>
              <a:rPr lang="en-US" sz="3600" dirty="0">
                <a:hlinkClick r:id="rId42" action="ppaction://hlinkpres?slideindex=41&amp;slidetitle=Question 39"/>
              </a:rPr>
              <a:t>39</a:t>
            </a:r>
            <a:endParaRPr lang="en-US" sz="3600" dirty="0"/>
          </a:p>
          <a:p>
            <a:pPr algn="ctr"/>
            <a:r>
              <a:rPr lang="en-US" sz="3600" dirty="0">
                <a:hlinkClick r:id="rId43" action="ppaction://hlinkpres?slideindex=42&amp;slidetitle=Question 40"/>
              </a:rPr>
              <a:t>40</a:t>
            </a:r>
            <a:endParaRPr lang="en-US" sz="3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4AEF9E-C6D2-E935-B881-04F169B5CBD7}"/>
              </a:ext>
            </a:extLst>
          </p:cNvPr>
          <p:cNvSpPr txBox="1"/>
          <p:nvPr/>
        </p:nvSpPr>
        <p:spPr>
          <a:xfrm>
            <a:off x="1576552" y="235974"/>
            <a:ext cx="9032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Questions Number</a:t>
            </a:r>
          </a:p>
        </p:txBody>
      </p:sp>
      <p:sp>
        <p:nvSpPr>
          <p:cNvPr id="2" name="Arrow: Left 1">
            <a:hlinkClick r:id="rId44" action="ppaction://hlinkpres?slideindex=1&amp;slidetitle=PowerPoint Presentation"/>
            <a:extLst>
              <a:ext uri="{FF2B5EF4-FFF2-40B4-BE49-F238E27FC236}">
                <a16:creationId xmlns:a16="http://schemas.microsoft.com/office/drawing/2014/main" id="{68CADA49-B714-B912-0244-5FF073B159CF}"/>
              </a:ext>
            </a:extLst>
          </p:cNvPr>
          <p:cNvSpPr/>
          <p:nvPr/>
        </p:nvSpPr>
        <p:spPr>
          <a:xfrm>
            <a:off x="11201400" y="235974"/>
            <a:ext cx="562898" cy="584775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FB4A7C-8B95-378C-40FB-1E79C376341B}"/>
              </a:ext>
            </a:extLst>
          </p:cNvPr>
          <p:cNvSpPr txBox="1"/>
          <p:nvPr/>
        </p:nvSpPr>
        <p:spPr>
          <a:xfrm>
            <a:off x="9935499" y="3429000"/>
            <a:ext cx="993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5" action="ppaction://hlinkpres?slideindex=43&amp;slidetitle=Question 41"/>
              </a:rPr>
              <a:t>Extra</a:t>
            </a:r>
            <a:endParaRPr lang="en-US" dirty="0"/>
          </a:p>
        </p:txBody>
      </p:sp>
      <p:pic>
        <p:nvPicPr>
          <p:cNvPr id="4" name="give me the right answer #memes #viral #kbc #answer">
            <a:hlinkClick r:id="" action="ppaction://media"/>
            <a:extLst>
              <a:ext uri="{FF2B5EF4-FFF2-40B4-BE49-F238E27FC236}">
                <a16:creationId xmlns:a16="http://schemas.microsoft.com/office/drawing/2014/main" id="{33D11147-4CDA-0308-1FC0-2E4A838E67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6"/>
          <a:stretch>
            <a:fillRect/>
          </a:stretch>
        </p:blipFill>
        <p:spPr>
          <a:xfrm>
            <a:off x="184020" y="1474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060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ne-NP" dirty="0"/>
              <a:t>एशियन हाइवेको सबैभन्दा कम खण्ड कहाँ पर्छ </a:t>
            </a:r>
            <a:r>
              <a:rPr lang="en-US" dirty="0"/>
              <a:t>? Where is the shortest section of the Asian Highway located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20&amp;slidetitle=Question 1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0&amp;slidetitle=Question 18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C3518AC-B5C9-E93A-4CC0-6825A21784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E2BA15DD-30FD-AFA2-6781-76744D9A45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ne-NP" dirty="0"/>
              <a:t>छिन्नमस्ताको मन्दिर कुन जिल्लामा पर्छ </a:t>
            </a:r>
            <a:r>
              <a:rPr lang="en-US" dirty="0"/>
              <a:t>? In which district is the </a:t>
            </a:r>
            <a:r>
              <a:rPr lang="en-US" dirty="0" err="1"/>
              <a:t>Chhinnamasta</a:t>
            </a:r>
            <a:r>
              <a:rPr lang="en-US" dirty="0"/>
              <a:t> Temple located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21&amp;slidetitle=Question 1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1&amp;slidetitle=Question 19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0BE78A5-0130-5148-29D7-6E74634E2D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3D4A0F37-1938-F0E1-9785-54B9B5F540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ne-NP" dirty="0"/>
              <a:t>नेपालको सबैभन्दा कम पानी पर्ने जिल्ला कुन हो </a:t>
            </a:r>
            <a:r>
              <a:rPr lang="en-US" dirty="0"/>
              <a:t>? Which is the district of Nepal with the least rainfall?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22&amp;slidetitle=Question 2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2&amp;slidetitle=Question 20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CBC590C-04E1-8007-05F3-9CA5428460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3382D86A-D022-DBD3-DD2B-D7B9ABE75D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ne-NP" dirty="0"/>
              <a:t>सबैभन्दा लामो समय गर्वधारण गर्ने स्तनधारी जीव कुन हो </a:t>
            </a:r>
            <a:r>
              <a:rPr lang="en-US" dirty="0"/>
              <a:t>? Which mammal has the longest gestation period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23&amp;slidetitle=Question 2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3&amp;slidetitle=Question 21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26C8FC2-922A-399A-2E0E-EEE92C0C57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8FA7A280-7717-EA37-4485-095F9C11B6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752599"/>
          </a:xfrm>
        </p:spPr>
        <p:txBody>
          <a:bodyPr/>
          <a:lstStyle/>
          <a:p>
            <a:r>
              <a:rPr lang="ne-NP" dirty="0"/>
              <a:t>कोशी ब्यारेजमा कति ओटा ढोका रहेका छन्‌ </a:t>
            </a:r>
            <a:r>
              <a:rPr lang="en-US" dirty="0"/>
              <a:t>? How many gates does the Koshi Barrage have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24&amp;slidetitle=Question 2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4&amp;slidetitle=Question 22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82A1249-0639-51C8-A68A-66699A6A60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99CF62B8-CCEB-4CB4-AB5F-9AB41504F3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2300524"/>
          </a:xfrm>
        </p:spPr>
        <p:txBody>
          <a:bodyPr>
            <a:normAutofit/>
          </a:bodyPr>
          <a:lstStyle/>
          <a:p>
            <a:r>
              <a:rPr lang="hi-IN" dirty="0"/>
              <a:t>सबैभन्दा धेरै फिफा वर्ल्ड कप जितेको देश कुन हो</a:t>
            </a:r>
            <a:r>
              <a:rPr lang="en-US" dirty="0"/>
              <a:t>, </a:t>
            </a:r>
            <a:r>
              <a:rPr lang="hi-IN" dirty="0"/>
              <a:t>र उनीहरूले कति पटक यो प्रतियोगिता जितेका छन्</a:t>
            </a:r>
            <a:r>
              <a:rPr lang="en-US" dirty="0"/>
              <a:t>? Which country holds the record for the most FIFA World Cup victories, and how many times have they won the tournament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25&amp;slidetitle=Question 2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5&amp;slidetitle=Question 23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D42CFC4-CD2D-5D4C-243E-6C24E81D32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3DFF0ABB-1AEA-C67B-86E4-76DE9E4E79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ne-NP" dirty="0"/>
              <a:t>धान नाच कुन जाति ले नाच्छ</a:t>
            </a:r>
            <a:r>
              <a:rPr lang="en-US" dirty="0"/>
              <a:t>? Which ethnic group performs the </a:t>
            </a:r>
            <a:r>
              <a:rPr lang="en-US" dirty="0" err="1"/>
              <a:t>Dhaan</a:t>
            </a:r>
            <a:r>
              <a:rPr lang="en-US" dirty="0"/>
              <a:t> </a:t>
            </a:r>
            <a:r>
              <a:rPr lang="en-US" dirty="0" err="1"/>
              <a:t>Naach</a:t>
            </a:r>
            <a:r>
              <a:rPr lang="en-US" dirty="0"/>
              <a:t> (Rice Dance)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26&amp;slidetitle=Question 2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6&amp;slidetitle=Question 24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176B98FE-FFFE-B695-E278-A2C2ACAE30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0EEF4FD8-0C06-F812-07C3-944DC805E4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What does ‘PNG’ stand for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27&amp;slidetitle=Question 2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7&amp;slidetitle=Question 25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E88E990E-2ABD-8D4E-9687-C8D4392FC0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E869F0DE-4FD6-89D9-5ED4-7E333BBFA8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 fontScale="92500"/>
          </a:bodyPr>
          <a:lstStyle/>
          <a:p>
            <a:r>
              <a:rPr lang="hi-IN" dirty="0"/>
              <a:t>संसारको सबैभन्दा अग्लो भवन भएको देश कुन हो</a:t>
            </a:r>
            <a:r>
              <a:rPr lang="en-US" dirty="0"/>
              <a:t>, </a:t>
            </a:r>
            <a:r>
              <a:rPr lang="hi-IN" dirty="0"/>
              <a:t>र त्यस भवनको नाम के हो</a:t>
            </a:r>
            <a:r>
              <a:rPr lang="en-US" dirty="0"/>
              <a:t>? Which country has the tallest building in the world and what is its name??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28&amp;slidetitle=Question 2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8&amp;slidetitle=Question 26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3509497-60BD-AA4F-7B7F-FE57E63643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22E6F265-4BE2-5725-4E7F-0FCAF7E197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 fontScale="92500" lnSpcReduction="10000"/>
          </a:bodyPr>
          <a:lstStyle/>
          <a:p>
            <a:r>
              <a:rPr lang="hi-IN" dirty="0"/>
              <a:t>महाभारतमा "चक्रव्यूह" भित्र प्रवेश गर्ने तर बाहिर निस्कन नसक्ने योद्धा को थिए</a:t>
            </a:r>
            <a:r>
              <a:rPr lang="en-US" dirty="0"/>
              <a:t>? In the Mahabharata, which warrior could enter the </a:t>
            </a:r>
            <a:r>
              <a:rPr lang="en-US" dirty="0" err="1"/>
              <a:t>Chakravyuh</a:t>
            </a:r>
            <a:r>
              <a:rPr lang="en-US" dirty="0"/>
              <a:t> formation but could not come out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29&amp;slidetitle=Question 2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9&amp;slidetitle=Question 27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3044B8A-4444-FC33-385A-36B4A202D0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48003950-04F1-77EE-B858-E87741543A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F7CBE-80C0-5AD7-D4BC-155F26AE8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B38DF-0A04-E892-5704-040B0D678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9CB76-6BED-170C-7209-BA9B0F6F3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en-US" dirty="0"/>
              <a:t>What was the original color of Coca-Cola when it was first created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3&amp;slidetitle=Question 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&amp;slidetitle=Question 1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FD25101-7BBB-7995-8073-B165D284FB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5675F105-BD65-A169-F517-50207AE590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2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सबैभन्दा ठूलो अण्डा पार्ने चराको नाम के हो</a:t>
            </a:r>
            <a:r>
              <a:rPr lang="en-US" dirty="0"/>
              <a:t>? Which bird lays the largest egg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30&amp;slidetitle=Question 2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0&amp;slidetitle=Question 28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00EABDF-C2C0-B42F-E8D9-9211EF2A31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A8764F30-22FC-04FE-26C7-F8177B5C75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पछाडि उड्न सक्ने एक मात्र चरा कुन हो</a:t>
            </a:r>
            <a:r>
              <a:rPr lang="en-US" dirty="0"/>
              <a:t>? What is the only bird that can fly backward?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31&amp;slidetitle=Question 2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1&amp;slidetitle=Question 29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33AABF2-F14E-1F42-2CCB-CDE5DB97DC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0A7A988E-95E3-7F72-7E89-8C5C408331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What is the only letter that doesn’t appear in any U.S. state name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32&amp;slidetitle=Question 3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2&amp;slidetitle=Question 30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D762F39-0BE6-9462-2A10-1E31F5843B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AF8E99AF-7037-671B-ECE4-994FAD8DDC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Which English word contains all five vowels in alphabetical order?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33&amp;slidetitle=Question 3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3&amp;slidetitle=Question 31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062A325-A332-2388-DF60-6E65FBFF56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C4D75525-9C0B-11DA-7D7B-21D76B74B8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hardest natural substance on Earth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34&amp;slidetitle=Question 3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4&amp;slidetitle=Question 32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D6FD09C5-E673-72D5-960A-200471E14D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E1982962-AD76-A83F-457E-B13FD77E33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only bird that can swim but not fly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35&amp;slidetitle=Question 3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5&amp;slidetitle=Question 33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086C8D0-3032-0DBF-4396-0DC89E1AED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8DF9D64B-9DEF-7EEB-0C28-F1B99CCB5A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रामायणमा रावणको सवारी साधन के थियो</a:t>
            </a:r>
            <a:r>
              <a:rPr lang="en-US" dirty="0"/>
              <a:t>? What was Ravana’s vehicle in the Ramayana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36&amp;slidetitle=Question 3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6&amp;slidetitle=Question 34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EA6316F-494C-DF08-E2BD-AB5B536C47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D233F3B8-9B9F-5BC9-4166-B6055CC05A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smallest whole number that is divisible by all numbers from 1 to 10?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37&amp;slidetitle=Question 3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7&amp;slidetitle=Question 35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4E77276-61F6-E40A-099E-D40EA08A84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EA4B4A82-6754-048D-CBA5-510B634F86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Who was the first President of Nepal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38&amp;slidetitle=Question 3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8&amp;slidetitle=Question 36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2261F48C-154C-1A4D-709D-7EDB3ED9B8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606ECD33-1CEB-4588-D4A2-319A9AA3A9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only English word that ends with “mt”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39&amp;slidetitle=Question 3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9&amp;slidetitle=Question 37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1E1E53B-B2AF-7E9C-018E-C8A0D932D9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DD48E87F-E632-25D1-D4BA-94653EB846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>
            <a:normAutofit/>
          </a:bodyPr>
          <a:lstStyle/>
          <a:p>
            <a:r>
              <a:rPr lang="en-US" dirty="0"/>
              <a:t>What is the most common name in the world?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4&amp;slidetitle=Question 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4&amp;slidetitle=Question 2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93A62F5-0B80-0A12-E08F-439117409E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755E84B2-AD9D-B12F-87AE-51572BC7C7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कुन अंग्रेजी वाक्यमा सबै </a:t>
            </a:r>
            <a:r>
              <a:rPr lang="en-US" dirty="0"/>
              <a:t>a to z </a:t>
            </a:r>
            <a:r>
              <a:rPr lang="hi-IN" dirty="0"/>
              <a:t>अक्षर को प्रयोग भएको हुन्छ? </a:t>
            </a:r>
            <a:r>
              <a:rPr lang="en-US" dirty="0"/>
              <a:t>Which English sentence uses all letters from A to Z?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40&amp;slidetitle=Question 3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40&amp;slidetitle=Question 38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B1C6C50-3BD7-50F3-FEF5-1B1997F338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44B2FCD5-D723-1FB8-C723-C5AD510E6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do you call a polygon with sixteen sides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41&amp;slidetitle=Question 3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41&amp;slidetitle=Question 39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8EA57FC-42F8-CCE2-E3EE-6B1B0B0E73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EA147585-BC48-7B62-992C-D1E9EF14D8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4</a:t>
            </a:r>
            <a:r>
              <a:rPr dirty="0"/>
              <a:t>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/>
          </a:bodyPr>
          <a:lstStyle/>
          <a:p>
            <a:r>
              <a:rPr lang="ne-NP" b="1"/>
              <a:t>सेतो</a:t>
            </a:r>
            <a:r>
              <a:rPr lang="ne-NP"/>
              <a:t>हात्तिको </a:t>
            </a:r>
            <a:r>
              <a:rPr lang="ne-NP" dirty="0"/>
              <a:t>देश भनेर कुन देशलाई चिनिन्छ </a:t>
            </a:r>
            <a:r>
              <a:rPr lang="en-US" dirty="0"/>
              <a:t>? Which country is known as the “Land of the White Elephant”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42&amp;slidetitle=Question 4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42&amp;slidetitle=Question 40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0CB9156-9E5A-11B3-2231-CB87766E66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A6F2B1DB-8E05-F6C3-29AB-4C4B57AA24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4</a:t>
            </a:r>
            <a:r>
              <a:rPr dirty="0"/>
              <a:t>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How many sides does a circle have</a:t>
            </a:r>
            <a:r>
              <a:rPr dirty="0"/>
              <a:t>?</a:t>
            </a:r>
            <a:r>
              <a:rPr lang="en-US" dirty="0"/>
              <a:t> Illogical Question.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43&amp;slidetitle=Question 4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43&amp;slidetitle=Question 41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4D0090D-3D26-D6DA-8C67-95293B30BE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1D77D491-2D5C-5C94-A42C-112A834A0F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452717"/>
          </a:xfrm>
        </p:spPr>
        <p:txBody>
          <a:bodyPr/>
          <a:lstStyle/>
          <a:p>
            <a:r>
              <a:rPr lang="en-US" dirty="0"/>
              <a:t>Which animal cannot look up into the sky due to its physical structure?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5&amp;slidetitle=Question 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5&amp;slidetitle=Question 3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DF20FD4-89ED-41E6-2DB9-D48D93CFA6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9CD72A97-63DE-E39A-952C-A9281D28F1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226575"/>
          </a:xfrm>
        </p:spPr>
        <p:txBody>
          <a:bodyPr>
            <a:normAutofit/>
          </a:bodyPr>
          <a:lstStyle/>
          <a:p>
            <a:r>
              <a:rPr lang="en-US" dirty="0"/>
              <a:t> What is the smallest country in the world? Where is this located in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6&amp;slidetitle=Question 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6&amp;slidetitle=Question 4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84BB1C4-79DF-68B9-899F-DDAF0C78C7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B8A38921-CDF7-732C-1D66-79BF9EE1F1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ne-NP" dirty="0"/>
              <a:t>नेपालको पहिलो प्रधानमन्त्री को हुन्</a:t>
            </a:r>
            <a:r>
              <a:rPr lang="en-US" dirty="0"/>
              <a:t>? Who was the first Prime Minister of Nepal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7&amp;slidetitle=Question 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7&amp;slidetitle=Question 5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AF2363B-5B69-D16F-BF03-8AD955E2DB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7A0F54B7-FAE2-AFE6-551A-FC9C9F7F2A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878395"/>
            <a:ext cx="10137419" cy="1524003"/>
          </a:xfrm>
        </p:spPr>
        <p:txBody>
          <a:bodyPr>
            <a:normAutofit/>
          </a:bodyPr>
          <a:lstStyle/>
          <a:p>
            <a:r>
              <a:rPr lang="en-US" dirty="0"/>
              <a:t>From one to one hundred, how many times does the letter ‘A’ appear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8&amp;slidetitle=Question 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8&amp;slidetitle=Question 6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F937F20-8B8A-1B03-E799-31969629CB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1C1F5810-5E0A-6ED7-ECCA-C36CD8E2A2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ज्ञानेन्द्र शाह</a:t>
            </a:r>
            <a:r>
              <a:rPr lang="en-US" dirty="0"/>
              <a:t>, </a:t>
            </a:r>
            <a:r>
              <a:rPr lang="hi-IN" dirty="0"/>
              <a:t>पारस शाहको के हो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9&amp;slidetitle=Question 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9&amp;slidetitle=Question 7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D5538138-405C-8E26-D1D1-D49F86F0E3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BE5CD692-CB8D-CD71-822F-7186AA8CDC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1017</TotalTime>
  <Words>914</Words>
  <Application>Microsoft Office PowerPoint</Application>
  <PresentationFormat>Widescreen</PresentationFormat>
  <Paragraphs>173</Paragraphs>
  <Slides>43</Slides>
  <Notes>0</Notes>
  <HiddenSlides>0</HiddenSlides>
  <MMClips>43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Corbel</vt:lpstr>
      <vt:lpstr>Wingdings</vt:lpstr>
      <vt:lpstr>Parallax</vt:lpstr>
      <vt:lpstr>PowerPoint Presentation</vt:lpstr>
      <vt:lpstr>PowerPoint Presentation</vt:lpstr>
      <vt:lpstr>Question 1</vt:lpstr>
      <vt:lpstr>Question 2</vt:lpstr>
      <vt:lpstr>Question 3</vt:lpstr>
      <vt:lpstr>Question 4</vt:lpstr>
      <vt:lpstr>Question 5</vt:lpstr>
      <vt:lpstr>Question 6</vt:lpstr>
      <vt:lpstr>Question 7</vt:lpstr>
      <vt:lpstr>Question 8</vt:lpstr>
      <vt:lpstr>Question 9</vt:lpstr>
      <vt:lpstr>Question 10</vt:lpstr>
      <vt:lpstr>Question 11</vt:lpstr>
      <vt:lpstr>Question 12</vt:lpstr>
      <vt:lpstr>Question 13</vt:lpstr>
      <vt:lpstr>Question 14</vt:lpstr>
      <vt:lpstr>Question 15</vt:lpstr>
      <vt:lpstr>Question 16</vt:lpstr>
      <vt:lpstr>Question 17</vt:lpstr>
      <vt:lpstr>Question 18</vt:lpstr>
      <vt:lpstr>Question 19</vt:lpstr>
      <vt:lpstr>Question 20</vt:lpstr>
      <vt:lpstr>Question 21</vt:lpstr>
      <vt:lpstr>Question 22</vt:lpstr>
      <vt:lpstr>Question 23</vt:lpstr>
      <vt:lpstr>Question 24</vt:lpstr>
      <vt:lpstr>Question 25</vt:lpstr>
      <vt:lpstr>Question 26</vt:lpstr>
      <vt:lpstr>Question 27</vt:lpstr>
      <vt:lpstr>Question 28</vt:lpstr>
      <vt:lpstr>Question 29</vt:lpstr>
      <vt:lpstr>Question 30</vt:lpstr>
      <vt:lpstr>Question 31</vt:lpstr>
      <vt:lpstr>Question 32</vt:lpstr>
      <vt:lpstr>Question 33</vt:lpstr>
      <vt:lpstr>Question 34</vt:lpstr>
      <vt:lpstr>Question 35</vt:lpstr>
      <vt:lpstr>Question 36</vt:lpstr>
      <vt:lpstr>Question 37</vt:lpstr>
      <vt:lpstr>Question 38</vt:lpstr>
      <vt:lpstr>Question 39</vt:lpstr>
      <vt:lpstr>Question 40</vt:lpstr>
      <vt:lpstr>Question 41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Hemanta Baral</dc:creator>
  <cp:keywords/>
  <dc:description>generated using python-pptx</dc:description>
  <cp:lastModifiedBy>Hemanta Baral</cp:lastModifiedBy>
  <cp:revision>95</cp:revision>
  <dcterms:created xsi:type="dcterms:W3CDTF">2013-01-27T09:14:16Z</dcterms:created>
  <dcterms:modified xsi:type="dcterms:W3CDTF">2025-12-19T01:47:46Z</dcterms:modified>
  <cp:category/>
</cp:coreProperties>
</file>