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9" r:id="rId45"/>
    <p:sldId id="310" r:id="rId46"/>
    <p:sldId id="311" r:id="rId47"/>
    <p:sldId id="312" r:id="rId48"/>
    <p:sldId id="313" r:id="rId49"/>
    <p:sldId id="315" r:id="rId50"/>
    <p:sldId id="316" r:id="rId51"/>
    <p:sldId id="317" r:id="rId52"/>
    <p:sldId id="31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926" y="-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0,Question 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1,Question 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2,Question 1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3,Question 1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4,Question 1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5,Question 1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6,Question 1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7,Question 1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8,Question 1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19,Question 17" TargetMode="Externa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Quiz%20Competition%20ONE%204%20Dec%202025.pptx#-1,14,Question 12" TargetMode="External"/><Relationship Id="rId18" Type="http://schemas.openxmlformats.org/officeDocument/2006/relationships/hyperlink" Target="Quiz%20Competition%20ONE%204%20Dec%202025.pptx#-1,19,Question 17" TargetMode="External"/><Relationship Id="rId26" Type="http://schemas.openxmlformats.org/officeDocument/2006/relationships/hyperlink" Target="Quiz%20Competition%20ONE%204%20Dec%202025.pptx#-1,27,Question 25" TargetMode="External"/><Relationship Id="rId39" Type="http://schemas.openxmlformats.org/officeDocument/2006/relationships/hyperlink" Target="Quiz%20Competition%20ONE%204%20Dec%202025.pptx#-1,40,Question 38" TargetMode="External"/><Relationship Id="rId21" Type="http://schemas.openxmlformats.org/officeDocument/2006/relationships/hyperlink" Target="Quiz%20Competition%20ONE%204%20Dec%202025.pptx#-1,22,Question 20" TargetMode="External"/><Relationship Id="rId34" Type="http://schemas.openxmlformats.org/officeDocument/2006/relationships/hyperlink" Target="Quiz%20Competition%20ONE%204%20Dec%202025.pptx#-1,35,Question 33" TargetMode="External"/><Relationship Id="rId42" Type="http://schemas.openxmlformats.org/officeDocument/2006/relationships/hyperlink" Target="Quiz%20Competition%20ONE%204%20Dec%202025.pptx#-1,1,PowerPoint Presentation" TargetMode="External"/><Relationship Id="rId47" Type="http://schemas.openxmlformats.org/officeDocument/2006/relationships/hyperlink" Target="Quiz%20Competition%20ONE%204%20Dec%202025.pptx#-1,52,Question Extra FIVE" TargetMode="External"/><Relationship Id="rId50" Type="http://schemas.openxmlformats.org/officeDocument/2006/relationships/hyperlink" Target="Quiz%20Competition%20ONE%204%20Dec%202025.pptx#-1,45,Question 43" TargetMode="External"/><Relationship Id="rId7" Type="http://schemas.openxmlformats.org/officeDocument/2006/relationships/hyperlink" Target="Quiz%20Competition%20ONE%204%20Dec%202025.pptx#-1,8,Question 6" TargetMode="External"/><Relationship Id="rId2" Type="http://schemas.openxmlformats.org/officeDocument/2006/relationships/hyperlink" Target="Quiz%20Competition%20ONE%204%20Dec%202025.pptx#-1,3,Question 1" TargetMode="External"/><Relationship Id="rId16" Type="http://schemas.openxmlformats.org/officeDocument/2006/relationships/hyperlink" Target="Quiz%20Competition%20ONE%204%20Dec%202025.pptx#-1,17,Question 15" TargetMode="External"/><Relationship Id="rId29" Type="http://schemas.openxmlformats.org/officeDocument/2006/relationships/hyperlink" Target="Quiz%20Competition%20ONE%204%20Dec%202025.pptx#-1,30,Question 28" TargetMode="External"/><Relationship Id="rId11" Type="http://schemas.openxmlformats.org/officeDocument/2006/relationships/hyperlink" Target="Quiz%20Competition%20ONE%204%20Dec%202025.pptx#-1,12,Question 10" TargetMode="External"/><Relationship Id="rId24" Type="http://schemas.openxmlformats.org/officeDocument/2006/relationships/hyperlink" Target="Quiz%20Competition%20ONE%204%20Dec%202025.pptx#-1,25,Question 23" TargetMode="External"/><Relationship Id="rId32" Type="http://schemas.openxmlformats.org/officeDocument/2006/relationships/hyperlink" Target="Quiz%20Competition%20ONE%204%20Dec%202025.pptx#-1,33,Question 31" TargetMode="External"/><Relationship Id="rId37" Type="http://schemas.openxmlformats.org/officeDocument/2006/relationships/hyperlink" Target="Quiz%20Competition%20ONE%204%20Dec%202025.pptx#-1,38,Question 36" TargetMode="External"/><Relationship Id="rId40" Type="http://schemas.openxmlformats.org/officeDocument/2006/relationships/hyperlink" Target="Quiz%20Competition%20ONE%204%20Dec%202025.pptx#-1,41,Question 39" TargetMode="External"/><Relationship Id="rId45" Type="http://schemas.openxmlformats.org/officeDocument/2006/relationships/hyperlink" Target="Quiz%20Competition%20ONE%204%20Dec%202025.pptx#-1,50,Question Extra THREE" TargetMode="External"/><Relationship Id="rId5" Type="http://schemas.openxmlformats.org/officeDocument/2006/relationships/hyperlink" Target="Quiz%20Competition%20ONE%204%20Dec%202025.pptx#-1,6,Question 4" TargetMode="External"/><Relationship Id="rId15" Type="http://schemas.openxmlformats.org/officeDocument/2006/relationships/hyperlink" Target="Quiz%20Competition%20ONE%204%20Dec%202025.pptx#-1,16,Question 14" TargetMode="External"/><Relationship Id="rId23" Type="http://schemas.openxmlformats.org/officeDocument/2006/relationships/hyperlink" Target="Quiz%20Competition%20ONE%204%20Dec%202025.pptx#-1,24,Question 22" TargetMode="External"/><Relationship Id="rId28" Type="http://schemas.openxmlformats.org/officeDocument/2006/relationships/hyperlink" Target="Quiz%20Competition%20ONE%204%20Dec%202025.pptx#-1,29,Question 27" TargetMode="External"/><Relationship Id="rId36" Type="http://schemas.openxmlformats.org/officeDocument/2006/relationships/hyperlink" Target="Quiz%20Competition%20ONE%204%20Dec%202025.pptx#-1,37,Question 35" TargetMode="External"/><Relationship Id="rId49" Type="http://schemas.openxmlformats.org/officeDocument/2006/relationships/hyperlink" Target="Quiz%20Competition%20ONE%204%20Dec%202025.pptx#-1,44,Question 42" TargetMode="External"/><Relationship Id="rId10" Type="http://schemas.openxmlformats.org/officeDocument/2006/relationships/hyperlink" Target="Quiz%20Competition%20ONE%204%20Dec%202025.pptx#-1,11,Question 9" TargetMode="External"/><Relationship Id="rId19" Type="http://schemas.openxmlformats.org/officeDocument/2006/relationships/hyperlink" Target="Quiz%20Competition%20ONE%204%20Dec%202025.pptx#-1,20,Question 18" TargetMode="External"/><Relationship Id="rId31" Type="http://schemas.openxmlformats.org/officeDocument/2006/relationships/hyperlink" Target="Quiz%20Competition%20ONE%204%20Dec%202025.pptx#-1,32,Question 30" TargetMode="External"/><Relationship Id="rId44" Type="http://schemas.openxmlformats.org/officeDocument/2006/relationships/hyperlink" Target="Quiz%20Competition%20ONE%204%20Dec%202025.pptx#-1,49,Question Extra TWO" TargetMode="External"/><Relationship Id="rId52" Type="http://schemas.openxmlformats.org/officeDocument/2006/relationships/hyperlink" Target="Quiz%20Competition%20ONE%204%20Dec%202025.pptx#-1,47,Question 45" TargetMode="External"/><Relationship Id="rId4" Type="http://schemas.openxmlformats.org/officeDocument/2006/relationships/hyperlink" Target="Quiz%20Competition%20ONE%204%20Dec%202025.pptx#-1,5,Question 3" TargetMode="External"/><Relationship Id="rId9" Type="http://schemas.openxmlformats.org/officeDocument/2006/relationships/hyperlink" Target="Quiz%20Competition%20ONE%204%20Dec%202025.pptx#-1,10,Question 8" TargetMode="External"/><Relationship Id="rId14" Type="http://schemas.openxmlformats.org/officeDocument/2006/relationships/hyperlink" Target="Quiz%20Competition%20ONE%204%20Dec%202025.pptx#-1,15,Question 13" TargetMode="External"/><Relationship Id="rId22" Type="http://schemas.openxmlformats.org/officeDocument/2006/relationships/hyperlink" Target="Quiz%20Competition%20ONE%204%20Dec%202025.pptx#-1,23,Question 21" TargetMode="External"/><Relationship Id="rId27" Type="http://schemas.openxmlformats.org/officeDocument/2006/relationships/hyperlink" Target="Quiz%20Competition%20ONE%204%20Dec%202025.pptx#-1,28,Question 26" TargetMode="External"/><Relationship Id="rId30" Type="http://schemas.openxmlformats.org/officeDocument/2006/relationships/hyperlink" Target="Quiz%20Competition%20ONE%204%20Dec%202025.pptx#-1,31,Question 29" TargetMode="External"/><Relationship Id="rId35" Type="http://schemas.openxmlformats.org/officeDocument/2006/relationships/hyperlink" Target="Quiz%20Competition%20ONE%204%20Dec%202025.pptx#-1,36,Question 34" TargetMode="External"/><Relationship Id="rId43" Type="http://schemas.openxmlformats.org/officeDocument/2006/relationships/hyperlink" Target="Quiz%20Competition%20ONE%204%20Dec%202025.pptx#-1,48,Question Extra ONE" TargetMode="External"/><Relationship Id="rId48" Type="http://schemas.openxmlformats.org/officeDocument/2006/relationships/hyperlink" Target="Quiz%20Competition%20ONE%204%20Dec%202025.pptx#-1,43,Question 41" TargetMode="External"/><Relationship Id="rId8" Type="http://schemas.openxmlformats.org/officeDocument/2006/relationships/hyperlink" Target="Quiz%20Competition%20ONE%204%20Dec%202025.pptx#-1,9,Question 7" TargetMode="External"/><Relationship Id="rId51" Type="http://schemas.openxmlformats.org/officeDocument/2006/relationships/hyperlink" Target="Quiz%20Competition%20ONE%204%20Dec%202025.pptx#-1,46,Question 44" TargetMode="External"/><Relationship Id="rId3" Type="http://schemas.openxmlformats.org/officeDocument/2006/relationships/hyperlink" Target="Quiz%20Competition%20ONE%204%20Dec%202025.pptx#-1,4,Question 2" TargetMode="External"/><Relationship Id="rId12" Type="http://schemas.openxmlformats.org/officeDocument/2006/relationships/hyperlink" Target="Quiz%20Competition%20ONE%204%20Dec%202025.pptx#-1,13,Question 11" TargetMode="External"/><Relationship Id="rId17" Type="http://schemas.openxmlformats.org/officeDocument/2006/relationships/hyperlink" Target="Quiz%20Competition%20ONE%204%20Dec%202025.pptx#-1,18,Question 16" TargetMode="External"/><Relationship Id="rId25" Type="http://schemas.openxmlformats.org/officeDocument/2006/relationships/hyperlink" Target="Quiz%20Competition%20ONE%204%20Dec%202025.pptx#-1,26,Question 24" TargetMode="External"/><Relationship Id="rId33" Type="http://schemas.openxmlformats.org/officeDocument/2006/relationships/hyperlink" Target="Quiz%20Competition%20ONE%204%20Dec%202025.pptx#-1,34,Question 32" TargetMode="External"/><Relationship Id="rId38" Type="http://schemas.openxmlformats.org/officeDocument/2006/relationships/hyperlink" Target="Quiz%20Competition%20ONE%204%20Dec%202025.pptx#-1,39,Question 37" TargetMode="External"/><Relationship Id="rId46" Type="http://schemas.openxmlformats.org/officeDocument/2006/relationships/hyperlink" Target="Quiz%20Competition%20ONE%204%20Dec%202025.pptx#-1,51,Question Extra FOUR" TargetMode="External"/><Relationship Id="rId20" Type="http://schemas.openxmlformats.org/officeDocument/2006/relationships/hyperlink" Target="Quiz%20Competition%20ONE%204%20Dec%202025.pptx#-1,21,Question 19" TargetMode="External"/><Relationship Id="rId41" Type="http://schemas.openxmlformats.org/officeDocument/2006/relationships/hyperlink" Target="Quiz%20Competition%20ONE%204%20Dec%202025.pptx#-1,42,Question 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Quiz%20Competition%20ONE%204%20Dec%202025.pptx#-1,7,Question 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0,Question 18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1,Question 19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2,Question 2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3,Question 21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4,Question 2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5,Question 23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6,Question 24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7,Question 2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8,Question 26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29,Question 2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,Question 1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0,Question 28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1,Question 29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2,Question 30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3,Question 31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4,Question 32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5,Question 33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6,Question 34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7,Question 35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8,Question 36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39,Question 3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,Question 2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0,Question 38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1,Question 39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2,Question 40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3,Question 41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4,Question 42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5,Question 43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6,Question 44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7,Question 45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8,Question Extra ONE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49,Question Extra TW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5,Question 3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50,Question Extra THREE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51,Question Extra FOUR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52,Question Extra FIV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6,Question 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7,Question 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8,Question 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hyperlink" Target="Quiz%20Competition%20ONE%204%20Dec%202025.pptx#-1,2,PowerPoint Presentation" TargetMode="External"/><Relationship Id="rId4" Type="http://schemas.openxmlformats.org/officeDocument/2006/relationships/hyperlink" Target="ANSWER%20KEYS%20Quiz%20Competition%20ONE%204%20Dec%202025%20-%20Copy.pptx#-1,9,Question 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599767" y="680713"/>
            <a:ext cx="8976851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</a:p>
          <a:p>
            <a:pPr algn="ctr"/>
            <a:endParaRPr lang="en-US" sz="4000" b="1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highlight>
                  <a:srgbClr val="FFFF00"/>
                </a:highlight>
              </a:rPr>
              <a:t>Grand FINALE</a:t>
            </a:r>
            <a:endParaRPr lang="en-US" sz="6000" b="1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Dec 29, 2025 Friday @5</a:t>
            </a:r>
            <a:r>
              <a:rPr lang="en-US" sz="2000" b="1" baseline="30000" dirty="0"/>
              <a:t>th</a:t>
            </a:r>
            <a:r>
              <a:rPr lang="en-US" sz="2000" b="1" dirty="0"/>
              <a:t> Floor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7551170" y="5293165"/>
            <a:ext cx="428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</a:rPr>
              <a:t>Host: Hemanta Baral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20" name="Arrow: Right 19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FA5FD5-5527-F04D-DF6C-8D22245BBF01}"/>
              </a:ext>
            </a:extLst>
          </p:cNvPr>
          <p:cNvSpPr/>
          <p:nvPr/>
        </p:nvSpPr>
        <p:spPr>
          <a:xfrm>
            <a:off x="11208775" y="266863"/>
            <a:ext cx="629260" cy="471948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F7DF3A-DC3E-4919-9CAA-A88A6342E2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222" b="16984"/>
          <a:stretch>
            <a:fillRect/>
          </a:stretch>
        </p:blipFill>
        <p:spPr>
          <a:xfrm>
            <a:off x="9453854" y="1445483"/>
            <a:ext cx="2384180" cy="37665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en-US" dirty="0"/>
              <a:t>Can you divide a cake into 8 equal pieces with only 3 cuts? → If Yes, how?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0&amp;slidetitle=Question 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0&amp;slidetitle=Question 8"/>
              </a:rPr>
              <a:t></a:t>
            </a:r>
            <a:r>
              <a:rPr lang="en-US" dirty="0">
                <a:hlinkClick r:id="rId4" action="ppaction://hlinkpres?slideindex=10&amp;slidetitle=Question 8"/>
              </a:rPr>
              <a:t> 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0DA18C0-A98F-8E87-2F68-C81C4F491E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8631E06-0BA2-A151-4B1D-EF9DD69E6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/>
          </a:bodyPr>
          <a:lstStyle/>
          <a:p>
            <a:r>
              <a:rPr lang="en-US" dirty="0"/>
              <a:t> Who cut off the nose of </a:t>
            </a:r>
            <a:r>
              <a:rPr lang="en-US" dirty="0" err="1"/>
              <a:t>Surpanakha</a:t>
            </a:r>
            <a:r>
              <a:rPr lang="en-US" dirty="0"/>
              <a:t> (Ravana's sister) in the Ramayana? </a:t>
            </a:r>
            <a:r>
              <a:rPr lang="hi-IN" dirty="0"/>
              <a:t>रामायणमा शूर्पणखा (रावणकी बहिनी) को नाक काट्ने काम कसले गरेका थिए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1&amp;slidetitle=Question 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1&amp;slidetitle=Question 9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3131DE2-5B49-E45C-48B1-E12818FB4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FC002D2-2252-2182-47BA-D0CC50565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What is the only district in Nepal where fish are not found? </a:t>
            </a:r>
            <a:r>
              <a:rPr lang="ne-NP" dirty="0"/>
              <a:t>नेपालमा माछा नपाइने एक मात्र जिल्ला कुन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2&amp;slidetitle=Question 1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2&amp;slidetitle=Question 1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B9E2B11-4186-96AA-674E-83756C8CF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34F73BA-33F9-A4CC-1C0A-8D49264722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75609"/>
            <a:ext cx="10018713" cy="2286000"/>
          </a:xfrm>
        </p:spPr>
        <p:txBody>
          <a:bodyPr>
            <a:normAutofit/>
          </a:bodyPr>
          <a:lstStyle/>
          <a:p>
            <a:r>
              <a:rPr lang="ne-NP" dirty="0"/>
              <a:t>विश्व सम्पदा सुचिमा नेपालका कति सम्पदा सुचिकृत छ्न </a:t>
            </a:r>
            <a:r>
              <a:rPr lang="en-US" dirty="0"/>
              <a:t>? How many heritage sites of Nepal are listed on the World Heritage List?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3&amp;slidetitle=Question 1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3&amp;slidetitle=Question 1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9ABDB6-38FD-FC69-CD24-7A5E6F7B4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6F8D9EC-F56C-9D0F-8864-B0D515228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ne-NP" dirty="0"/>
              <a:t>खसीमा पाईने तर भैसीमा नपाईने के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4&amp;slidetitle=Question 1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4&amp;slidetitle=Question 1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D70C4A-1897-0EEB-7F9D-3B9337909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F8747B8-3CD8-10D6-4D5B-271742F2F7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न्युयोर्क कुन नदीको किनारामा छ</a:t>
            </a:r>
            <a:r>
              <a:rPr lang="en-US" dirty="0"/>
              <a:t>? Which river is New York located on the bank of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5&amp;slidetitle=Question 1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5&amp;slidetitle=Question 1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B002AB5-27F7-AE24-80BA-059E89D45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717F099-081F-02E6-E32F-1DCAFA11D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ne-NP" dirty="0"/>
              <a:t>म </a:t>
            </a:r>
            <a:r>
              <a:rPr lang="en-US" dirty="0"/>
              <a:t>Chitwan </a:t>
            </a:r>
            <a:r>
              <a:rPr lang="ne-NP" dirty="0"/>
              <a:t>को प्रथम स्थानमा छु</a:t>
            </a:r>
            <a:r>
              <a:rPr lang="en-US" dirty="0"/>
              <a:t>, Kathmandu </a:t>
            </a:r>
            <a:r>
              <a:rPr lang="ne-NP" dirty="0"/>
              <a:t>को द्वितिय स्थानमा छु</a:t>
            </a:r>
            <a:r>
              <a:rPr lang="en-US" dirty="0"/>
              <a:t>, </a:t>
            </a:r>
            <a:r>
              <a:rPr lang="ne-NP" dirty="0"/>
              <a:t>र </a:t>
            </a:r>
            <a:r>
              <a:rPr lang="en-US" dirty="0"/>
              <a:t>Butwal </a:t>
            </a:r>
            <a:r>
              <a:rPr lang="ne-NP" dirty="0"/>
              <a:t>को त्रित्रिय स्थान मा छु भने म को हुँ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6&amp;slidetitle=Question 1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6&amp;slidetitle=Question 1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13C7F16-EE84-3555-9D5B-50EC3B1FCB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300EF53-6F7B-316F-8C89-6963BC5DB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sport is the Dolphin Kick related to? </a:t>
            </a:r>
            <a:r>
              <a:rPr lang="ne-NP" dirty="0"/>
              <a:t>डल्फिन किक् कुन खेलसंग सम्बन्धीत छ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7&amp;slidetitle=Question 1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7&amp;slidetitle=Question 1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96463D5-84BE-892D-897B-AB30332A3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4FB6C2D-C438-94EE-2420-E3DA7F7BAB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कोतपर्व हुदा नेपालका प्रधानमन्त्री को थिए</a:t>
            </a:r>
            <a:r>
              <a:rPr lang="en-US" dirty="0"/>
              <a:t>? Who was the Prime Minister of Nepal during the Kot Massacre?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18&amp;slidetitle=Question 1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8&amp;slidetitle=Question 16"/>
              </a:rPr>
              <a:t></a:t>
            </a:r>
            <a:r>
              <a:rPr lang="en-US" dirty="0">
                <a:hlinkClick r:id="rId4" action="ppaction://hlinkpres?slideindex=18&amp;slidetitle=Question 16"/>
              </a:rPr>
              <a:t> 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065EAB-2980-1728-D4A4-BD8375CC3B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2E026EB-B20C-7D06-CB54-EA7A6AC44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Who was the first King of Nepal to travel Europe? </a:t>
            </a:r>
            <a:r>
              <a:rPr lang="hi-IN" dirty="0"/>
              <a:t>सर्वप्रथम युरोप </a:t>
            </a:r>
            <a:r>
              <a:rPr lang="hi-IN" b="1" dirty="0"/>
              <a:t>यात्रा</a:t>
            </a:r>
            <a:r>
              <a:rPr lang="hi-IN" dirty="0"/>
              <a:t> गर्ने नेपालका राजा को हुन्‌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19&amp;slidetitle=Question 1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19&amp;slidetitle=Question 1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F8404C2-1DBA-E0E9-0EC6-519B99ABC0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FE292109-1D97-4B6C-7722-2A1CE71DB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241839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3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040719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2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581544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2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759016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2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1576552" y="235974"/>
            <a:ext cx="9032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Questions Number</a:t>
            </a:r>
          </a:p>
        </p:txBody>
      </p:sp>
      <p:sp>
        <p:nvSpPr>
          <p:cNvPr id="2" name="Arrow: Left 1">
            <a:hlinkClick r:id="rId4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68CADA49-B714-B912-0244-5FF073B159CF}"/>
              </a:ext>
            </a:extLst>
          </p:cNvPr>
          <p:cNvSpPr/>
          <p:nvPr/>
        </p:nvSpPr>
        <p:spPr>
          <a:xfrm>
            <a:off x="11085872" y="235974"/>
            <a:ext cx="678426" cy="5847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B4A7C-8B95-378C-40FB-1E79C376341B}"/>
              </a:ext>
            </a:extLst>
          </p:cNvPr>
          <p:cNvSpPr txBox="1"/>
          <p:nvPr/>
        </p:nvSpPr>
        <p:spPr>
          <a:xfrm>
            <a:off x="9364885" y="3886825"/>
            <a:ext cx="1544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43" action="ppaction://hlinkpres?slideindex=48&amp;slidetitle=Question Extra ONE"/>
              </a:rPr>
              <a:t>Extra 1</a:t>
            </a:r>
            <a:endParaRPr lang="en-US" sz="2400" dirty="0"/>
          </a:p>
          <a:p>
            <a:r>
              <a:rPr lang="en-US" sz="2400" dirty="0">
                <a:hlinkClick r:id="rId44" action="ppaction://hlinkpres?slideindex=49&amp;slidetitle=Question Extra TWO"/>
              </a:rPr>
              <a:t>Extra 2</a:t>
            </a:r>
            <a:endParaRPr lang="en-US" sz="2400" dirty="0"/>
          </a:p>
          <a:p>
            <a:r>
              <a:rPr lang="en-US" sz="2400" dirty="0">
                <a:hlinkClick r:id="rId45" action="ppaction://hlinkpres?slideindex=50&amp;slidetitle=Question Extra THREE"/>
              </a:rPr>
              <a:t>Extra 3</a:t>
            </a:r>
            <a:endParaRPr lang="en-US" sz="2400" dirty="0"/>
          </a:p>
          <a:p>
            <a:r>
              <a:rPr lang="en-US" sz="2400" dirty="0">
                <a:hlinkClick r:id="rId46" action="ppaction://hlinkpres?slideindex=51&amp;slidetitle=Question Extra FOUR"/>
              </a:rPr>
              <a:t>Extra 4</a:t>
            </a:r>
            <a:endParaRPr lang="en-US" sz="2400" dirty="0"/>
          </a:p>
          <a:p>
            <a:r>
              <a:rPr lang="en-US" sz="2400" dirty="0">
                <a:hlinkClick r:id="rId47" action="ppaction://hlinkpres?slideindex=52&amp;slidetitle=Question Extra FIVE"/>
              </a:rPr>
              <a:t>Extra 5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618F6B-1EED-D188-5FB7-25E8BF9CB7E5}"/>
              </a:ext>
            </a:extLst>
          </p:cNvPr>
          <p:cNvSpPr txBox="1"/>
          <p:nvPr/>
        </p:nvSpPr>
        <p:spPr>
          <a:xfrm>
            <a:off x="9187568" y="914400"/>
            <a:ext cx="993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8" action="ppaction://hlinkpres?slideindex=43&amp;slidetitle=Question 41"/>
              </a:rPr>
              <a:t>41</a:t>
            </a:r>
            <a:endParaRPr lang="en-US" sz="3600" dirty="0"/>
          </a:p>
          <a:p>
            <a:pPr algn="ctr"/>
            <a:r>
              <a:rPr lang="en-US" sz="3600" dirty="0">
                <a:hlinkClick r:id="rId49" action="ppaction://hlinkpres?slideindex=44&amp;slidetitle=Question 42"/>
              </a:rPr>
              <a:t>42</a:t>
            </a:r>
            <a:endParaRPr lang="en-US" sz="3600" dirty="0"/>
          </a:p>
          <a:p>
            <a:pPr algn="ctr"/>
            <a:r>
              <a:rPr lang="en-US" sz="3600" dirty="0">
                <a:hlinkClick r:id="rId50" action="ppaction://hlinkpres?slideindex=45&amp;slidetitle=Question 43"/>
              </a:rPr>
              <a:t>43</a:t>
            </a:r>
            <a:endParaRPr lang="en-US" sz="3600" dirty="0"/>
          </a:p>
          <a:p>
            <a:pPr algn="ctr"/>
            <a:r>
              <a:rPr lang="en-US" sz="3600" dirty="0">
                <a:hlinkClick r:id="rId51" action="ppaction://hlinkpres?slideindex=46&amp;slidetitle=Question 44"/>
              </a:rPr>
              <a:t>44</a:t>
            </a:r>
            <a:endParaRPr lang="en-US" sz="3600" dirty="0"/>
          </a:p>
          <a:p>
            <a:pPr algn="ctr"/>
            <a:r>
              <a:rPr lang="en-US" sz="3600" dirty="0">
                <a:hlinkClick r:id="rId52" action="ppaction://hlinkpres?slideindex=47&amp;slidetitle=Question 45"/>
              </a:rPr>
              <a:t>45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नेपालको पहिलो राजमार्ग कुन हो </a:t>
            </a:r>
            <a:r>
              <a:rPr lang="en-US" dirty="0"/>
              <a:t>? What is the first highway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0&amp;slidetitle=Question 1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0&amp;slidetitle=Question 1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3518AC-B5C9-E93A-4CC0-6825A2178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5D9A6C56-7082-AB14-014F-1834E0A3B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अग्लो स्थानमा रहेको मन्दिर कुन हो</a:t>
            </a:r>
            <a:r>
              <a:rPr lang="en-US" dirty="0"/>
              <a:t>? What is the highest-altitude temple in Nepal?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21&amp;slidetitle=Question 1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1&amp;slidetitle=Question 1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BE78A5-0130-5148-29D7-6E74634E2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1E6D8ABF-F772-0A99-1B56-5039AE6FB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खुर्कोट कुन जिल्लामा पर्दछ</a:t>
            </a:r>
            <a:r>
              <a:rPr lang="en-US" dirty="0"/>
              <a:t>? Which district is </a:t>
            </a:r>
            <a:r>
              <a:rPr lang="en-US" dirty="0" err="1"/>
              <a:t>Khurkot</a:t>
            </a:r>
            <a:r>
              <a:rPr lang="en-US" dirty="0"/>
              <a:t> located in?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22&amp;slidetitle=Question 2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2&amp;slidetitle=Question 2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BC590C-04E1-8007-05F3-9CA5428460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901E519-DE3C-190D-E94C-F41AFECCA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060029"/>
            <a:ext cx="10018713" cy="2617074"/>
          </a:xfrm>
        </p:spPr>
        <p:txBody>
          <a:bodyPr>
            <a:normAutofit/>
          </a:bodyPr>
          <a:lstStyle/>
          <a:p>
            <a:r>
              <a:rPr lang="hi-IN" dirty="0"/>
              <a:t>महाभारतमा कर्णलाई "कवच–कुण्डल" कसले जन्मैमा दिएका थिए</a:t>
            </a:r>
            <a:r>
              <a:rPr lang="en-US" dirty="0"/>
              <a:t>? In the Mahabharata, who gave Karna the "</a:t>
            </a:r>
            <a:r>
              <a:rPr lang="en-US" dirty="0" err="1"/>
              <a:t>Kavacha-Kundala</a:t>
            </a:r>
            <a:r>
              <a:rPr lang="en-US" dirty="0"/>
              <a:t>" (armor and earrings) at birth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3&amp;slidetitle=Question 2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3&amp;slidetitle=Question 2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6C8FC2-922A-399A-2E0E-EEE92C0C5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4614266-1E0B-6534-F99B-6A24AB8D51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महाभारतमा अश्वत्थामालाई "अमरत्व" को श्राप या वरदान कसले दिएका थिए</a:t>
            </a:r>
            <a:r>
              <a:rPr lang="en-US" dirty="0"/>
              <a:t>? In the Mahabharata, who gave Ashwatthama the curse or boon of "immortality"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4&amp;slidetitle=Question 2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4&amp;slidetitle=Question 2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2A1249-0639-51C8-A68A-66699A6A60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678AD3C0-75DE-E0A3-DD90-DE92ABC53B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2300524"/>
          </a:xfrm>
        </p:spPr>
        <p:txBody>
          <a:bodyPr>
            <a:normAutofit/>
          </a:bodyPr>
          <a:lstStyle/>
          <a:p>
            <a:r>
              <a:rPr lang="hi-IN" dirty="0"/>
              <a:t>अस्ट्रेलियाको राजधानी सहर कुन हो</a:t>
            </a:r>
            <a:r>
              <a:rPr lang="en-US" dirty="0"/>
              <a:t>? What is the capital city of Australia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5&amp;slidetitle=Question 2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5&amp;slidetitle=Question 2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42CFC4-CD2D-5D4C-243E-6C24E81D3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70D7E3AD-F8B9-E5C2-03DF-2173636D47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बिश्वको पहिलो महिला राष्ट्रपति कुन देशकी हुन्</a:t>
            </a:r>
            <a:r>
              <a:rPr lang="en-US" dirty="0"/>
              <a:t>? Which country was the world's first female president from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6&amp;slidetitle=Question 2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6&amp;slidetitle=Question 2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76B98FE-FFFE-B695-E278-A2C2ACAE3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2611CCF-408A-2F25-DA2C-6F70B47E30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hi-IN" dirty="0"/>
              <a:t>नेपाली शब्द कैँची</a:t>
            </a:r>
            <a:r>
              <a:rPr lang="en-US" dirty="0"/>
              <a:t> </a:t>
            </a:r>
            <a:r>
              <a:rPr lang="hi-IN" dirty="0"/>
              <a:t>लाई अंग्रेजीमा के भनिन्छ हिज्जेसहित भन्नुहोस्।</a:t>
            </a:r>
            <a:r>
              <a:rPr lang="en-US" dirty="0"/>
              <a:t>? What is 'Kaichi' called in English, please state the spelling as well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7&amp;slidetitle=Question 2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7&amp;slidetitle=Question 2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88E990E-2ABD-8D4E-9687-C8D4392FC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E7653D6-DBF7-1741-93DD-7F177B1B87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If you divide 30 by half and add 10, what do you get?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28&amp;slidetitle=Question 2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8&amp;slidetitle=Question 26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3509497-60BD-AA4F-7B7F-FE57E6364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5C7D00F4-5A2F-E9A8-4A71-C1C4474759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"</a:t>
            </a:r>
            <a:r>
              <a:rPr lang="ne-NP" dirty="0"/>
              <a:t>बसन्ती“</a:t>
            </a:r>
            <a:r>
              <a:rPr lang="en-US" dirty="0"/>
              <a:t> </a:t>
            </a:r>
            <a:r>
              <a:rPr lang="ne-NP" dirty="0"/>
              <a:t>उपन्यासका उपन्यासकार को हुन</a:t>
            </a:r>
            <a:r>
              <a:rPr lang="en-US" dirty="0"/>
              <a:t>? Who is the novelist of the novel "Basanti"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29&amp;slidetitle=Question 2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29&amp;slidetitle=Question 2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3044B8A-4444-FC33-385A-36B4A202D0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04772AE-BB50-FBD0-04CD-9631FB158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Most common single English word of six letters with no vowel letters (A, E, I, O, U)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&amp;slidetitle=Question 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&amp;slidetitle=Question 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9C4214F-FB0F-CE93-9342-BE17699AE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रिसाएको बेलामा रातो पसिना निकाल्ने जीव कुन हो</a:t>
            </a:r>
            <a:r>
              <a:rPr lang="en-US" dirty="0"/>
              <a:t>? Which animal secretes red 'sweat' when it is angry (or stressed)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0&amp;slidetitle=Question 2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0&amp;slidetitle=Question 2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00EABDF-C2C0-B42F-E8D9-9211EF2A3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4A1857A9-3C0C-98AA-F020-93FA4CD98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नेपालको पहिलो जननिर्वाचित प्रधानमन्त्री को हुन </a:t>
            </a:r>
            <a:r>
              <a:rPr lang="en-US" dirty="0"/>
              <a:t>? Who was the first democratically elected Prime Minister of Nepal?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1&amp;slidetitle=Question 2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1&amp;slidetitle=Question 2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33AABF2-F14E-1F42-2CCB-CDE5DB97D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6525896-F6C5-E182-E249-B2E8982C9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संसारको पहीलो रोग केलाई मानीन्छ </a:t>
            </a:r>
            <a:r>
              <a:rPr lang="en-US" dirty="0"/>
              <a:t>? What is considered the oldest disease that was documented and described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2&amp;slidetitle=Question 3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2&amp;slidetitle=Question 3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D762F39-0BE6-9462-2A10-1E31F5843B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C7D57CE-229F-602D-6ECE-4FB32304C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wrote the National Anthem of India? </a:t>
            </a:r>
            <a:r>
              <a:rPr lang="hi-IN" dirty="0"/>
              <a:t>भारतको राष्ट्रिय गान कसले लेखेका हुन्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3&amp;slidetitle=Question 3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3&amp;slidetitle=Question 3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903041B-E977-8331-CB85-5C4F4E24F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चिठ्ठाको प्रचलन कुन देशबाट भएको हो</a:t>
            </a:r>
            <a:r>
              <a:rPr lang="en-US" dirty="0"/>
              <a:t>? From which country did the practice of lotteries originate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4&amp;slidetitle=Question 3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4&amp;slidetitle=Question 3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A2853ED-CCC5-1099-0DCB-3FA1B6C3C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ne-NP" dirty="0"/>
              <a:t>विश्वमा सबैभन्दा पुरानो मूर्ति कुन देशमा छ</a:t>
            </a:r>
            <a:r>
              <a:rPr lang="en-US" dirty="0"/>
              <a:t>?In which country is the oldest statue in the world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5&amp;slidetitle=Question 3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5&amp;slidetitle=Question 3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1625E1B-140E-CC2B-E9F9-33FA052977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अमरसिँह थापाले देहत्याग गरेको ठाउ कुन हो</a:t>
            </a:r>
            <a:r>
              <a:rPr lang="en-US" dirty="0"/>
              <a:t>? What is the place where Amar Singh Thapa passed away (died)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6&amp;slidetitle=Question 3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6&amp;slidetitle=Question 3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37EB7A4A-2A5A-1D4B-A44C-306238DB6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सबैभन्दा पुरानो वेद कुन हो</a:t>
            </a:r>
            <a:r>
              <a:rPr lang="en-US" dirty="0"/>
              <a:t>? Which is the oldest Veda?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37&amp;slidetitle=Question 3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7&amp;slidetitle=Question 3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78FC012-84DF-338A-9B96-7AD4D90696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चैनपुर कुन जिल्ला को पुरानो सदरमुकाम हो</a:t>
            </a:r>
            <a:r>
              <a:rPr lang="en-US" dirty="0"/>
              <a:t>? </a:t>
            </a:r>
            <a:r>
              <a:rPr lang="en-US" dirty="0" err="1"/>
              <a:t>Chainpur</a:t>
            </a:r>
            <a:r>
              <a:rPr lang="en-US" dirty="0"/>
              <a:t> was the old headquarters of which district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8&amp;slidetitle=Question 3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8&amp;slidetitle=Question 36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FC5DE68-E24F-63DA-2697-8C63E3D5B8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nearest star to Earth after the Sun? </a:t>
            </a:r>
            <a:r>
              <a:rPr lang="hi-IN" dirty="0"/>
              <a:t>सूर्यपछि पृथ्वीको सबैभन्दा नजिकको तारा कुन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39&amp;slidetitle=Question 3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39&amp;slidetitle=Question 37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B82CAEE4-64BF-C6EB-C171-2B57D1B53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 fontScale="92500"/>
          </a:bodyPr>
          <a:lstStyle/>
          <a:p>
            <a:r>
              <a:rPr lang="ne-NP" b="1" dirty="0"/>
              <a:t>दायाँ हात मात्र प्रयोग गरेर टाइप गर्न सकिने सबैभन्दा लामो सामान्य शब्द कुन हो</a:t>
            </a:r>
            <a:r>
              <a:rPr lang="en-US" b="1" dirty="0"/>
              <a:t>? </a:t>
            </a:r>
            <a:r>
              <a:rPr lang="en-US" dirty="0"/>
              <a:t>What is the longest common word that can be typed with only the right hand?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&amp;slidetitle=Question 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&amp;slidetitle=Question 2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93A62F5-0B80-0A12-E08F-439117409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972A751-5C7F-83D1-003D-58BAD4C7E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chemical symbol for gold?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0&amp;slidetitle=Question 3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0&amp;slidetitle=Question 38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1DD6294-3FDE-43D3-BE15-F7C784CD1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3</a:t>
            </a:r>
            <a:r>
              <a:rPr dirty="0"/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half of two plus two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41&amp;slidetitle=Question 3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1&amp;slidetitle=Question 39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66A2E74A-D25E-4B4F-F6D0-46E888098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महिला सभामुख को हुन्</a:t>
            </a:r>
            <a:r>
              <a:rPr lang="en-US" dirty="0"/>
              <a:t>? Who is Nepal’s first female Speaker of Parliament?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2&amp;slidetitle=Question 4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2&amp;slidetitle=Question 40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BBF59A3-315C-6E05-9717-277DC9683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</a:t>
            </a:r>
            <a:r>
              <a:rPr dirty="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bird that can hover in one place? </a:t>
            </a:r>
            <a:r>
              <a:rPr lang="hi-IN" dirty="0"/>
              <a:t>एउटै ठाउँमा स्थिर भएर उड्न सक्ने चरा कुन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3&amp;slidetitle=Question 4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3&amp;slidetitle=Question 41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D0090D-3D26-D6DA-8C67-95293B30B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FCC3D480-CE7E-99FA-B7F4-B42ABA167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B2D3B-4080-1AA7-DD85-F95D12577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80444-154C-CF53-8744-20056FF8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42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C9AEB-F8C4-2511-7754-9FF1BFDC0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does GDP stand for?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4&amp;slidetitle=Question 4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4&amp;slidetitle=Question 42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EAFB559-0C00-01A9-575C-BDAD319234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97AA812-EEF1-0A99-2CA7-3F10C306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336FB-5C7F-22A3-158A-47BD8265E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61E1-DBF8-B351-DCEE-4EB76059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43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A098E-24B0-AF1F-7AA6-481AD94C3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काखीको रौँ </a:t>
            </a:r>
            <a:r>
              <a:rPr lang="en-US" dirty="0"/>
              <a:t>(</a:t>
            </a:r>
            <a:r>
              <a:rPr lang="hi-IN" dirty="0"/>
              <a:t>भुत्ला</a:t>
            </a:r>
            <a:r>
              <a:rPr lang="en-US" dirty="0"/>
              <a:t>) </a:t>
            </a:r>
            <a:r>
              <a:rPr lang="hi-IN" dirty="0"/>
              <a:t>लाई नेपालीमा के भनीन्छ</a:t>
            </a:r>
            <a:r>
              <a:rPr lang="en-US" dirty="0"/>
              <a:t>?? What is the Nepali term for armpit hair?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5&amp;slidetitle=Question 4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5&amp;slidetitle=Question 43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B2631A9-1433-1BF3-97CE-CB7EB3BD3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B640D8D-0681-F09E-49AE-DE73E96E3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E2903-C9B2-E8C8-2B6D-D425DBB2D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E7F4-2323-7945-B509-562AC7B87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44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B5B2C-A694-ECBD-FD3C-D469390DA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part of the human body contains the smallest bone?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6&amp;slidetitle=Question 4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6&amp;slidetitle=Question 44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1C7554-6932-5D58-0B64-C647DDCADB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87AA8A4-0441-2C6E-7D56-27C8ED0691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8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05A86-6DBB-5E22-D9C9-CDFCC4824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16D72-BF2A-5817-90EA-13C56D72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45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7F9EF-EA8A-3595-7C47-0FFED7E3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सबैभन्दा बढी जिल्लासँग सिमाना जोडिएको जिल्ला कुन हो</a:t>
            </a:r>
            <a:r>
              <a:rPr lang="en-US" dirty="0"/>
              <a:t>? Which district is bordered by the largest number of other districts in Nepal?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7&amp;slidetitle=Question 4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7&amp;slidetitle=Question 45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753A01-D852-8EAA-2EA1-F2A9067D1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CC15396A-30CD-E13B-B002-36285416A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2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9350D-DFFB-35DD-EC67-D68A76A3B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36FE-D843-3DE1-82F3-7FE93158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ONE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7CD83-7EE6-2029-8984-0FFD3A5E0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b="1" dirty="0"/>
              <a:t>Spell the word </a:t>
            </a:r>
            <a:r>
              <a:rPr lang="ne-NP" b="1" dirty="0"/>
              <a:t>टुइजर्स</a:t>
            </a:r>
            <a:r>
              <a:rPr lang="ar-SA" b="1" dirty="0"/>
              <a:t> </a:t>
            </a:r>
            <a:r>
              <a:rPr lang="en-US" b="1" dirty="0"/>
              <a:t>in English.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8&amp;slidetitle=Question Extra ONE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8&amp;slidetitle=Question Extra ONE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70395C0-92E4-4911-34D4-EF6E304A2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851AE82-2E15-5FAA-7553-C1AD2D148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1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34FF-3E2C-DC71-E4F1-05E512EC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4D7F-6FDD-8C59-FFDB-8B74F45B7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TWO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90C03-44DE-D300-DE95-D42459671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country, like Nepal, has a holiday on Saturday? </a:t>
            </a:r>
            <a:r>
              <a:rPr lang="ne-NP" dirty="0"/>
              <a:t>नेपाल  जस्तै शनिबार छुट्टी हुने देश कुन हो</a:t>
            </a:r>
            <a:r>
              <a:rPr lang="en-US" dirty="0"/>
              <a:t>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49&amp;slidetitle=Question Extra TWO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49&amp;slidetitle=Question Extra TWO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2272F65-D014-09A3-15EC-00A62A06C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DFE6C29E-480D-04EE-B68A-354731474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9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lang="hi-IN" dirty="0"/>
              <a:t>कुन तापक्रममा सेल्सियस र फरेनहाइट स्केलहरूले एउटै मान देखाउँछन्</a:t>
            </a:r>
            <a:r>
              <a:rPr lang="en-US" dirty="0"/>
              <a:t>? At what temperature do Celsius and Fahrenheit scales show the same value?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5&amp;slidetitle=Question 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5&amp;slidetitle=Question 3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DF20FD4-89ED-41E6-2DB9-D48D93CFA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A83639DC-315A-A90D-4776-0AACED8136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50F2C-F152-9B16-2CD6-F45E99A98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D5888-E9C0-5D31-1FEB-20EA16188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THREE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D9792-8D75-16B1-1579-26D676528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बिश्व सबैभन्दा पुरानो </a:t>
            </a:r>
            <a:r>
              <a:rPr lang="hi-IN" dirty="0"/>
              <a:t>बाली</a:t>
            </a:r>
            <a:r>
              <a:rPr lang="ne-NP" dirty="0"/>
              <a:t> कुनलाई मानिन्छ </a:t>
            </a:r>
            <a:r>
              <a:rPr lang="en-US" dirty="0"/>
              <a:t>? What is considered the oldest </a:t>
            </a:r>
            <a:r>
              <a:rPr lang="en-US" b="1" dirty="0"/>
              <a:t>crops</a:t>
            </a:r>
            <a:r>
              <a:rPr lang="en-US" dirty="0"/>
              <a:t> in the world?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50&amp;slidetitle=Question Extra THREE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50&amp;slidetitle=Question Extra THREE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E07538-92CD-A7BC-94AC-40A3FD8197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05D8944E-1FDD-2486-7249-EAE2B0068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1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1C5B8-75BF-40E4-748C-50AC14CE7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70AC5-48B2-97E2-62B3-AD588888F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FOUR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80936-1223-1126-3ADF-94798E7A4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hi-IN" dirty="0"/>
              <a:t>औँलाका बाहिरपट्टि प्रत्येक खण्डमा उम्रिने रौँ</a:t>
            </a:r>
            <a:r>
              <a:rPr lang="en-US" dirty="0"/>
              <a:t>  </a:t>
            </a:r>
            <a:r>
              <a:rPr lang="hi-IN" dirty="0"/>
              <a:t>लाई नेपालीमा के भनीन्छ</a:t>
            </a:r>
            <a:r>
              <a:rPr lang="en-US" dirty="0"/>
              <a:t>?  What are the small hairs that grow on the outer side of each finger segment called in Nepali Language?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51&amp;slidetitle=Question Extra FOUR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51&amp;slidetitle=Question Extra FOUR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AF377DA-A502-85C4-B29C-3F77713C7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8350408E-8DA6-657A-88C3-E3E5F35F5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40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DF49C-D7D8-EA08-15E5-A720BAB44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D726E-6FEE-84C7-5545-51639E59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</a:t>
            </a:r>
            <a:r>
              <a:rPr lang="en-US" dirty="0"/>
              <a:t>Extra FIVE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40268-A03D-61B8-A7D1-8C1D9F1A0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23091"/>
            <a:ext cx="10018713" cy="2711668"/>
          </a:xfrm>
        </p:spPr>
        <p:txBody>
          <a:bodyPr>
            <a:normAutofit/>
          </a:bodyPr>
          <a:lstStyle/>
          <a:p>
            <a:r>
              <a:rPr lang="ne-NP" dirty="0"/>
              <a:t>चारवटा बाख्रा पछाडि एउटा बाख्रा छ र चारवटा बाख्रा अगाडि पनि एउटा बाख्रा छ भने</a:t>
            </a:r>
            <a:r>
              <a:rPr lang="en-US" dirty="0"/>
              <a:t> </a:t>
            </a:r>
            <a:r>
              <a:rPr lang="ne-NP" dirty="0"/>
              <a:t>अब भन्नुहोस जम्मा बाख्रा कती होलान</a:t>
            </a:r>
            <a:r>
              <a:rPr lang="en-US" dirty="0"/>
              <a:t>? If there is one goat behind four goats and one goat in front of four goats, how many goats are there in total? </a:t>
            </a:r>
            <a:r>
              <a:rPr lang="en-US" b="1" dirty="0"/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 action="ppaction://hlinkpres?slideindex=52&amp;slidetitle=Question Extra FIVE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52&amp;slidetitle=Question Extra FIVE"/>
              </a:rPr>
              <a:t></a:t>
            </a:r>
            <a:endParaRPr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9DD435-8209-BA22-79AE-1B45F17C3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93BB0F09-A611-E579-FDFA-3BD535358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7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  <a:r>
              <a:rPr lang="hi-IN" dirty="0"/>
              <a:t>कुन कीराले खानाको स्वाद लिनको लागि आफ्नो खुट्टा प्रयोग गर्छ</a:t>
            </a:r>
            <a:r>
              <a:rPr lang="en-US" dirty="0"/>
              <a:t>? Which insect uses its feet to taste food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6&amp;slidetitle=Question 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6&amp;slidetitle=Question 4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84BB1C4-79DF-68B9-899F-DDAF0C78C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2161CD76-2381-93A3-0555-3DEA05E692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What is the first film of Nepal? </a:t>
            </a:r>
            <a:r>
              <a:rPr lang="ne-NP" dirty="0"/>
              <a:t>नेपालको पहिलो फिल्म कुन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7&amp;slidetitle=Question 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7&amp;slidetitle=Question 5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AF2363B-5B69-D16F-BF03-8AD955E2D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ED1C65BC-6C84-8A52-E8AB-4131CC731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 fontScale="92500"/>
          </a:bodyPr>
          <a:lstStyle/>
          <a:p>
            <a:r>
              <a:rPr lang="hi-IN" dirty="0"/>
              <a:t>कुन कुन देशहरूमा कोका-कोला आधिकारिक रूपमा व्यापार गरिँदैन वा बेचबिखनमा प्रतिबन्ध लगाइएको छ</a:t>
            </a:r>
            <a:r>
              <a:rPr lang="en-US" dirty="0"/>
              <a:t>? In which countries are Coca-Cola not officially sold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8&amp;slidetitle=Question 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8&amp;slidetitle=Question 6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F937F20-8B8A-1B03-E799-31969629C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60A93B65-24C8-5ECD-4D84-026ADDEE5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17683"/>
            <a:ext cx="10018713" cy="2564524"/>
          </a:xfrm>
        </p:spPr>
        <p:txBody>
          <a:bodyPr>
            <a:normAutofit/>
          </a:bodyPr>
          <a:lstStyle/>
          <a:p>
            <a:r>
              <a:rPr lang="hi-IN" dirty="0"/>
              <a:t>पुरुष शरीरको कुन बाह्य अङ्ग (बाहिरी रूपमा देखिने अङ्ग) को कुनै जैविक उद्देश्य हुँदैन</a:t>
            </a:r>
            <a:r>
              <a:rPr lang="en-US" dirty="0"/>
              <a:t>? Which external organ (outer appearance organ) in the male body has no biological purpose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 action="ppaction://hlinkpres?slideindex=9&amp;slidetitle=Question 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4" action="ppaction://hlinkpres?slideindex=9&amp;slidetitle=Question 7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5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5538138-405C-8E26-D1D1-D49F86F0E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pic>
        <p:nvPicPr>
          <p:cNvPr id="4" name="KBC Tik Tik">
            <a:hlinkClick r:id="" action="ppaction://media"/>
            <a:extLst>
              <a:ext uri="{FF2B5EF4-FFF2-40B4-BE49-F238E27FC236}">
                <a16:creationId xmlns:a16="http://schemas.microsoft.com/office/drawing/2014/main" id="{8BF0AFD6-9D2B-66DD-AC60-BA5C091207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3023" y="19843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1092</TotalTime>
  <Words>1279</Words>
  <Application>Microsoft Office PowerPoint</Application>
  <PresentationFormat>Widescreen</PresentationFormat>
  <Paragraphs>211</Paragraphs>
  <Slides>52</Slides>
  <Notes>0</Notes>
  <HiddenSlides>0</HiddenSlides>
  <MMClips>50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Arial</vt:lpstr>
      <vt:lpstr>Corbel</vt:lpstr>
      <vt:lpstr>Wingdings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Extra ONE</vt:lpstr>
      <vt:lpstr>Question Extra TWO</vt:lpstr>
      <vt:lpstr>Question Extra THREE</vt:lpstr>
      <vt:lpstr>Question Extra FOUR</vt:lpstr>
      <vt:lpstr>Question Extra FIVE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119</cp:revision>
  <dcterms:created xsi:type="dcterms:W3CDTF">2013-01-27T09:14:16Z</dcterms:created>
  <dcterms:modified xsi:type="dcterms:W3CDTF">2025-12-26T04:03:47Z</dcterms:modified>
  <cp:category/>
</cp:coreProperties>
</file>