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26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Rules%20and%20Regulations%20QUIZ%20Rules%20and%20Regulations.pptx#-1,2,PowerPoint Presenta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Quiz%20Competition%20ONE%204%20Dec%202025.pptx#-1,1,PowerPoint Presentati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-94593" y="126124"/>
            <a:ext cx="1228659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</a:rPr>
              <a:t>Third Episode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7367752" y="6191027"/>
            <a:ext cx="4470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Dec 19, 2025 Friday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7241627" y="5057437"/>
            <a:ext cx="4741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0070C0"/>
                </a:solidFill>
              </a:rPr>
              <a:t>Host: Hemanta Baral; Quiz Master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2" name="Arrow: Right 1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B844C-E2AA-182F-BAEE-837562D310AE}"/>
              </a:ext>
            </a:extLst>
          </p:cNvPr>
          <p:cNvSpPr/>
          <p:nvPr/>
        </p:nvSpPr>
        <p:spPr>
          <a:xfrm>
            <a:off x="10983685" y="378373"/>
            <a:ext cx="780775" cy="546537"/>
          </a:xfrm>
          <a:prstGeom prst="rightArrow">
            <a:avLst>
              <a:gd name="adj1" fmla="val 50000"/>
              <a:gd name="adj2" fmla="val 7608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QUIZ Rules and Regulations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1818967" y="1779523"/>
            <a:ext cx="957986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Each question must be answered within the given time limit</a:t>
            </a:r>
            <a:r>
              <a:rPr lang="en-US" dirty="0"/>
              <a:t>; failure to respond on time will count as a missed attempt.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First team gets 30 seconds to answer</a:t>
            </a:r>
            <a:r>
              <a:rPr lang="en-US" dirty="0"/>
              <a:t>, while a passed team (if given the chance) will get </a:t>
            </a:r>
            <a:r>
              <a:rPr lang="en-US" b="1" dirty="0"/>
              <a:t>15 seconds</a:t>
            </a:r>
            <a:r>
              <a:rPr lang="en-US" dirty="0"/>
              <a:t>.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Only one team may answer at a time</a:t>
            </a:r>
            <a:r>
              <a:rPr lang="en-US" dirty="0"/>
              <a:t>; others may attempt only if the question is officially passed.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Only the </a:t>
            </a:r>
            <a:r>
              <a:rPr lang="en-US" b="1" u="sng" dirty="0"/>
              <a:t>team lead </a:t>
            </a:r>
            <a:r>
              <a:rPr lang="en-US" b="1" dirty="0"/>
              <a:t>can give the final answer</a:t>
            </a:r>
            <a:r>
              <a:rPr lang="en-US" dirty="0"/>
              <a:t>.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Correct answers earn 10 points</a:t>
            </a:r>
            <a:r>
              <a:rPr lang="en-US" dirty="0"/>
              <a:t>, and </a:t>
            </a:r>
            <a:r>
              <a:rPr lang="en-US" b="1" dirty="0"/>
              <a:t>passed questions answered correctly earn 5 points</a:t>
            </a:r>
            <a:r>
              <a:rPr lang="en-US" dirty="0"/>
              <a:t>.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Team members/ Audiences must not use mobile phones, notes, or external help</a:t>
            </a:r>
            <a:r>
              <a:rPr lang="en-US" dirty="0"/>
              <a:t> during the quiz.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The quizmaster’s decision is final</a:t>
            </a:r>
            <a:r>
              <a:rPr lang="en-US" dirty="0"/>
              <a:t> regarding answers, scoring, and rule interpretation.</a:t>
            </a:r>
          </a:p>
        </p:txBody>
      </p:sp>
      <p:pic>
        <p:nvPicPr>
          <p:cNvPr id="3" name="Picture 2">
            <a:hlinkClick r:id="rId2" action="ppaction://hlinkpres?slideindex=1&amp;slidetitle=PowerPoint Presentation"/>
            <a:extLst>
              <a:ext uri="{FF2B5EF4-FFF2-40B4-BE49-F238E27FC236}">
                <a16:creationId xmlns:a16="http://schemas.microsoft.com/office/drawing/2014/main" id="{FA587B4B-2D09-B206-18EA-4B7E8F401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7044" y="5981461"/>
            <a:ext cx="916581" cy="72413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261</TotalTime>
  <Words>155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Corbel</vt:lpstr>
      <vt:lpstr>Parallax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56</cp:revision>
  <dcterms:created xsi:type="dcterms:W3CDTF">2013-01-27T09:14:16Z</dcterms:created>
  <dcterms:modified xsi:type="dcterms:W3CDTF">2025-12-19T01:48:02Z</dcterms:modified>
  <cp:category/>
</cp:coreProperties>
</file>