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926" y="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0796440-C5E9-47B1-DAE7-D02A21185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6" y="6248400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624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7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7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94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94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23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95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43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03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F5CCB-B16B-E2D3-2A34-7BC3AA64E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522" y="6248400"/>
            <a:ext cx="2370757" cy="39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7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0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0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5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5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C776FA-FDB9-3CC4-9554-61F7889A12F0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94158" y="6296025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4300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Rules%20and%20Regulations%20QUIZ%20Rules%20and%20Regulations.pptx#-1,2,PowerPoint Presentatio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Quiz%20Competition%20ONE%204%20Dec%202025.pptx#-1,1,PowerPoint Presentatio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7692BBE-6636-6407-7FDF-73AE1D151C0C}"/>
              </a:ext>
            </a:extLst>
          </p:cNvPr>
          <p:cNvSpPr/>
          <p:nvPr/>
        </p:nvSpPr>
        <p:spPr>
          <a:xfrm>
            <a:off x="10731062" y="325821"/>
            <a:ext cx="1030014" cy="655963"/>
          </a:xfrm>
          <a:prstGeom prst="rightArrow">
            <a:avLst>
              <a:gd name="adj1" fmla="val 50000"/>
              <a:gd name="adj2" fmla="val 83648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FEB1B1-69D5-7702-CF5C-0B47DBCAC8BD}"/>
              </a:ext>
            </a:extLst>
          </p:cNvPr>
          <p:cNvSpPr txBox="1"/>
          <p:nvPr/>
        </p:nvSpPr>
        <p:spPr>
          <a:xfrm>
            <a:off x="599767" y="680713"/>
            <a:ext cx="897685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WELCOME </a:t>
            </a:r>
          </a:p>
          <a:p>
            <a:pPr algn="ctr"/>
            <a:r>
              <a:rPr lang="en-US" sz="2800" b="1" dirty="0"/>
              <a:t>to</a:t>
            </a:r>
          </a:p>
          <a:p>
            <a:pPr algn="ctr"/>
            <a:r>
              <a:rPr lang="en-US" sz="5400" b="1" dirty="0"/>
              <a:t> </a:t>
            </a:r>
            <a:r>
              <a:rPr lang="en-US" sz="5400" b="1" dirty="0">
                <a:solidFill>
                  <a:srgbClr val="0070C0"/>
                </a:solidFill>
              </a:rPr>
              <a:t>Quiz @ CODAVATAR</a:t>
            </a:r>
          </a:p>
          <a:p>
            <a:pPr algn="ctr"/>
            <a:endParaRPr lang="en-US" sz="1600" b="1" dirty="0">
              <a:solidFill>
                <a:srgbClr val="0070C0"/>
              </a:solidFill>
            </a:endParaRPr>
          </a:p>
          <a:p>
            <a:pPr algn="ctr"/>
            <a:endParaRPr lang="en-US" sz="2400" b="1" dirty="0"/>
          </a:p>
          <a:p>
            <a:pPr algn="ctr"/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u="sng" dirty="0">
                <a:solidFill>
                  <a:srgbClr val="C00000"/>
                </a:solidFill>
              </a:rPr>
              <a:t>TRIVIA CHALLENGE 2025</a:t>
            </a:r>
          </a:p>
          <a:p>
            <a:pPr algn="ctr"/>
            <a:endParaRPr lang="en-US" sz="4000" b="1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highlight>
                  <a:srgbClr val="FFFF00"/>
                </a:highlight>
              </a:rPr>
              <a:t>Grand FINALE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5E3A6-B00D-6E79-CD92-39E7381B07CD}"/>
              </a:ext>
            </a:extLst>
          </p:cNvPr>
          <p:cNvSpPr txBox="1"/>
          <p:nvPr/>
        </p:nvSpPr>
        <p:spPr>
          <a:xfrm>
            <a:off x="3175819" y="6191027"/>
            <a:ext cx="8662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Dec 29, 2025 Friday @5</a:t>
            </a:r>
            <a:r>
              <a:rPr lang="en-US" sz="2000" b="1" baseline="30000" dirty="0"/>
              <a:t>th</a:t>
            </a:r>
            <a:r>
              <a:rPr lang="en-US" sz="2000" b="1" dirty="0"/>
              <a:t> Floor</a:t>
            </a:r>
            <a:endParaRPr lang="en-US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E2125B-9B41-921E-5160-AC8BD316F869}"/>
              </a:ext>
            </a:extLst>
          </p:cNvPr>
          <p:cNvSpPr txBox="1"/>
          <p:nvPr/>
        </p:nvSpPr>
        <p:spPr>
          <a:xfrm>
            <a:off x="7551170" y="5293165"/>
            <a:ext cx="428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rgbClr val="0070C0"/>
                </a:solidFill>
              </a:rPr>
              <a:t>Host: Hemanta Baral</a:t>
            </a: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D783D9-94EF-8156-9ED9-27067F7C6A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222" b="16984"/>
          <a:stretch>
            <a:fillRect/>
          </a:stretch>
        </p:blipFill>
        <p:spPr>
          <a:xfrm>
            <a:off x="9453854" y="1445483"/>
            <a:ext cx="2384180" cy="37665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B527F68-4051-F45B-59B8-F7AB383592EA}"/>
              </a:ext>
            </a:extLst>
          </p:cNvPr>
          <p:cNvSpPr txBox="1"/>
          <p:nvPr/>
        </p:nvSpPr>
        <p:spPr>
          <a:xfrm>
            <a:off x="1818967" y="466918"/>
            <a:ext cx="8976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QUIZ Rules and Regulations</a:t>
            </a:r>
            <a:endParaRPr lang="en-US" sz="8000" b="1" u="sng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EC8A8E-191F-5A47-6AF6-2FAE3A4819D1}"/>
              </a:ext>
            </a:extLst>
          </p:cNvPr>
          <p:cNvSpPr txBox="1"/>
          <p:nvPr/>
        </p:nvSpPr>
        <p:spPr>
          <a:xfrm>
            <a:off x="1818967" y="1779523"/>
            <a:ext cx="980697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9138" lvl="0" indent="-719138" defTabSz="914400" eaLnBrk="0" fontAlgn="base" hangingPunct="0">
              <a:spcBef>
                <a:spcPct val="0"/>
              </a:spcBef>
              <a:spcAft>
                <a:spcPts val="1200"/>
              </a:spcAft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Questions must be answered within the time limit; no response counts as a missed attempt.</a:t>
            </a:r>
          </a:p>
          <a:p>
            <a:pPr marL="719138" lvl="0" indent="-719138" defTabSz="914400" eaLnBrk="0" fontAlgn="base" hangingPunct="0">
              <a:spcBef>
                <a:spcPct val="0"/>
              </a:spcBef>
              <a:spcAft>
                <a:spcPts val="1200"/>
              </a:spcAft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First team gets </a:t>
            </a:r>
            <a:r>
              <a:rPr lang="en-US" altLang="en-US" sz="2400" b="1" dirty="0">
                <a:latin typeface="Arial" panose="020B0604020202020204" pitchFamily="34" charset="0"/>
              </a:rPr>
              <a:t>30 seconds</a:t>
            </a:r>
            <a:r>
              <a:rPr lang="en-US" altLang="en-US" sz="2400" dirty="0">
                <a:latin typeface="Arial" panose="020B0604020202020204" pitchFamily="34" charset="0"/>
              </a:rPr>
              <a:t>; passed team gets </a:t>
            </a:r>
            <a:r>
              <a:rPr lang="en-US" altLang="en-US" sz="2400" b="1" dirty="0">
                <a:latin typeface="Arial" panose="020B0604020202020204" pitchFamily="34" charset="0"/>
              </a:rPr>
              <a:t>15 seconds</a:t>
            </a:r>
            <a:r>
              <a:rPr lang="en-US" altLang="en-US" sz="2400" dirty="0">
                <a:latin typeface="Arial" panose="020B0604020202020204" pitchFamily="34" charset="0"/>
              </a:rPr>
              <a:t>.</a:t>
            </a:r>
          </a:p>
          <a:p>
            <a:pPr marL="719138" lvl="0" indent="-719138" defTabSz="914400" eaLnBrk="0" fontAlgn="base" hangingPunct="0">
              <a:spcBef>
                <a:spcPct val="0"/>
              </a:spcBef>
              <a:spcAft>
                <a:spcPts val="1200"/>
              </a:spcAft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Only one team may answer unless the question is officially passed.</a:t>
            </a:r>
          </a:p>
          <a:p>
            <a:pPr marL="719138" lvl="0" indent="-719138" defTabSz="914400" eaLnBrk="0" fontAlgn="base" hangingPunct="0">
              <a:spcBef>
                <a:spcPct val="0"/>
              </a:spcBef>
              <a:spcAft>
                <a:spcPts val="1200"/>
              </a:spcAft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Only the </a:t>
            </a:r>
            <a:r>
              <a:rPr lang="en-US" altLang="en-US" sz="2400" b="1" dirty="0">
                <a:latin typeface="Arial" panose="020B0604020202020204" pitchFamily="34" charset="0"/>
              </a:rPr>
              <a:t>team leader </a:t>
            </a:r>
            <a:r>
              <a:rPr lang="en-US" altLang="en-US" sz="2400" dirty="0">
                <a:latin typeface="Arial" panose="020B0604020202020204" pitchFamily="34" charset="0"/>
              </a:rPr>
              <a:t>may give the final answer.</a:t>
            </a:r>
          </a:p>
          <a:p>
            <a:pPr marL="719138" lvl="0" indent="-719138" defTabSz="914400" eaLnBrk="0" fontAlgn="base" hangingPunct="0">
              <a:spcBef>
                <a:spcPct val="0"/>
              </a:spcBef>
              <a:spcAft>
                <a:spcPts val="1200"/>
              </a:spcAft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Correct answer: </a:t>
            </a:r>
            <a:r>
              <a:rPr lang="en-US" altLang="en-US" sz="2400" b="1" dirty="0">
                <a:latin typeface="Arial" panose="020B0604020202020204" pitchFamily="34" charset="0"/>
              </a:rPr>
              <a:t>10 points</a:t>
            </a:r>
            <a:r>
              <a:rPr lang="en-US" altLang="en-US" sz="2400" dirty="0">
                <a:latin typeface="Arial" panose="020B0604020202020204" pitchFamily="34" charset="0"/>
              </a:rPr>
              <a:t>; passed correct answer: </a:t>
            </a:r>
            <a:r>
              <a:rPr lang="en-US" altLang="en-US" sz="2400" b="1" dirty="0">
                <a:latin typeface="Arial" panose="020B0604020202020204" pitchFamily="34" charset="0"/>
              </a:rPr>
              <a:t>5 points</a:t>
            </a:r>
            <a:r>
              <a:rPr lang="en-US" altLang="en-US" sz="2400" dirty="0">
                <a:latin typeface="Arial" panose="020B0604020202020204" pitchFamily="34" charset="0"/>
              </a:rPr>
              <a:t>.</a:t>
            </a:r>
          </a:p>
          <a:p>
            <a:pPr marL="719138" lvl="0" indent="-719138" defTabSz="914400" eaLnBrk="0" fontAlgn="base" hangingPunct="0">
              <a:spcBef>
                <a:spcPct val="0"/>
              </a:spcBef>
              <a:spcAft>
                <a:spcPts val="1200"/>
              </a:spcAft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No use of </a:t>
            </a:r>
            <a:r>
              <a:rPr lang="en-US" altLang="en-US" sz="2400" b="1" dirty="0">
                <a:latin typeface="Arial" panose="020B0604020202020204" pitchFamily="34" charset="0"/>
              </a:rPr>
              <a:t>mobile phones, notes, or external help</a:t>
            </a:r>
            <a:r>
              <a:rPr lang="en-US" altLang="en-US" sz="2400" dirty="0">
                <a:latin typeface="Arial" panose="020B0604020202020204" pitchFamily="34" charset="0"/>
              </a:rPr>
              <a:t>.</a:t>
            </a:r>
          </a:p>
          <a:p>
            <a:pPr marL="719138" lvl="0" indent="-719138" defTabSz="914400" eaLnBrk="0" fontAlgn="base" hangingPunct="0">
              <a:spcBef>
                <a:spcPct val="0"/>
              </a:spcBef>
              <a:spcAft>
                <a:spcPts val="1200"/>
              </a:spcAft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The quizmaster’s decision is </a:t>
            </a:r>
            <a:r>
              <a:rPr lang="en-US" altLang="en-US" sz="2400" b="1" dirty="0">
                <a:latin typeface="Arial" panose="020B0604020202020204" pitchFamily="34" charset="0"/>
              </a:rPr>
              <a:t>FINAL</a:t>
            </a:r>
            <a:r>
              <a:rPr lang="en-US" altLang="en-US" sz="2400" dirty="0">
                <a:latin typeface="Arial" panose="020B0604020202020204" pitchFamily="34" charset="0"/>
              </a:rPr>
              <a:t> on all matters.</a:t>
            </a:r>
          </a:p>
        </p:txBody>
      </p:sp>
      <p:pic>
        <p:nvPicPr>
          <p:cNvPr id="3" name="Picture 2">
            <a:hlinkClick r:id="rId2" action="ppaction://hlinkpres?slideindex=1&amp;slidetitle=PowerPoint Presentation"/>
            <a:extLst>
              <a:ext uri="{FF2B5EF4-FFF2-40B4-BE49-F238E27FC236}">
                <a16:creationId xmlns:a16="http://schemas.microsoft.com/office/drawing/2014/main" id="{FA587B4B-2D09-B206-18EA-4B7E8F401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7044" y="5981461"/>
            <a:ext cx="916581" cy="72413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268</TotalTime>
  <Words>113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Corbel</vt:lpstr>
      <vt:lpstr>Parallax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Hemanta Baral</dc:creator>
  <cp:keywords/>
  <dc:description>generated using python-pptx</dc:description>
  <cp:lastModifiedBy>Hemanta Baral</cp:lastModifiedBy>
  <cp:revision>58</cp:revision>
  <dcterms:created xsi:type="dcterms:W3CDTF">2013-01-27T09:14:16Z</dcterms:created>
  <dcterms:modified xsi:type="dcterms:W3CDTF">2025-12-26T04:01:39Z</dcterms:modified>
  <cp:category/>
</cp:coreProperties>
</file>