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37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52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07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8377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189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624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772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48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31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1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05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38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627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566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764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272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F7D5BB2-637D-43E0-AD5F-B304AACF3CEC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96669DB-D49D-43CA-99CC-4518231A9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75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2A7B4C7-DE84-4415-85FB-F10946DB7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4434"/>
            <a:ext cx="12192000" cy="536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69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6D560-A58F-4AE3-6851-E482022A5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26178D-8CA1-F014-536A-E8DB8661D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372"/>
            <a:ext cx="12192000" cy="5763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00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017AB-8199-0978-D97C-D20BF3848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5C857C-620C-D905-CD2F-228B2B859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2627"/>
            <a:ext cx="12192000" cy="537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5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F3BE4-B1D3-C17F-E3C6-66BC4718E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1D01829-2B8D-BDE1-9746-C492DFBBD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8180"/>
            <a:ext cx="12192000" cy="5781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146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A473A4-6DF8-75CC-3FF3-A9F6E5960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5F0D3D-AB0D-9CCC-FDD3-2FB9686B3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9044"/>
            <a:ext cx="12192000" cy="5779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638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612F6-A37F-E85E-B585-D306446B9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FA6C3F-3A65-4F9D-D681-F1D0D7879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6483"/>
            <a:ext cx="12192000" cy="540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4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F5248-18F9-2D97-15C6-0B8122AAD4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924C3FC-B142-2884-0B64-7F5A8E885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4314"/>
            <a:ext cx="12192000" cy="576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911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3EEC6-616F-984A-FE18-869A259983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0CA9E9-4E87-CC9D-4CC3-B27EA4E7D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219"/>
            <a:ext cx="12192000" cy="579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69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0B2A11-5961-7F73-57AA-A8382207A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352F3D-263D-825C-4191-CB174FCB32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9586"/>
            <a:ext cx="12192000" cy="571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68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EA3A5-EDA9-A327-BFA0-667EFA59C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06D534-6435-3950-35A1-0280CF33C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7680"/>
            <a:ext cx="12192000" cy="578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002524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</TotalTime>
  <Words>0</Words>
  <Application>Microsoft Office PowerPoint</Application>
  <PresentationFormat>Widescreen</PresentationFormat>
  <Paragraphs>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Tw Cen MT</vt:lpstr>
      <vt:lpstr>Droplet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Hemanta Baral</dc:creator>
  <cp:lastModifiedBy>Hemanta Baral</cp:lastModifiedBy>
  <cp:revision>1</cp:revision>
  <dcterms:created xsi:type="dcterms:W3CDTF">2026-04-20T05:08:25Z</dcterms:created>
  <dcterms:modified xsi:type="dcterms:W3CDTF">2026-04-20T05:10:02Z</dcterms:modified>
</cp:coreProperties>
</file>